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816" r:id="rId4"/>
  </p:sldMasterIdLst>
  <p:sldIdLst>
    <p:sldId id="273" r:id="rId5"/>
    <p:sldId id="274" r:id="rId6"/>
    <p:sldId id="336" r:id="rId7"/>
    <p:sldId id="337" r:id="rId8"/>
    <p:sldId id="338" r:id="rId9"/>
    <p:sldId id="315" r:id="rId10"/>
    <p:sldId id="339" r:id="rId11"/>
    <p:sldId id="335" r:id="rId12"/>
    <p:sldId id="9783" r:id="rId13"/>
    <p:sldId id="275" r:id="rId14"/>
    <p:sldId id="276" r:id="rId15"/>
    <p:sldId id="310" r:id="rId16"/>
    <p:sldId id="317" r:id="rId17"/>
    <p:sldId id="9769" r:id="rId18"/>
    <p:sldId id="559" r:id="rId19"/>
    <p:sldId id="9774" r:id="rId20"/>
    <p:sldId id="614" r:id="rId21"/>
    <p:sldId id="9775" r:id="rId22"/>
    <p:sldId id="277" r:id="rId23"/>
    <p:sldId id="9776" r:id="rId24"/>
    <p:sldId id="402" r:id="rId25"/>
    <p:sldId id="9683" r:id="rId26"/>
    <p:sldId id="9684" r:id="rId27"/>
    <p:sldId id="9685" r:id="rId28"/>
    <p:sldId id="9686" r:id="rId29"/>
    <p:sldId id="9777" r:id="rId30"/>
    <p:sldId id="9778" r:id="rId31"/>
    <p:sldId id="293" r:id="rId32"/>
    <p:sldId id="9780" r:id="rId33"/>
    <p:sldId id="9729" r:id="rId34"/>
    <p:sldId id="9781" r:id="rId35"/>
    <p:sldId id="9782" r:id="rId36"/>
    <p:sldId id="9779" r:id="rId37"/>
    <p:sldId id="28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172" autoAdjust="0"/>
    <p:restoredTop sz="94709"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2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31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5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39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1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9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5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42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67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6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80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38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6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13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012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45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776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800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17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6768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5400" b="1" dirty="0" err="1">
                <a:solidFill>
                  <a:srgbClr val="FFFF00"/>
                </a:solidFill>
                <a:effectLst>
                  <a:outerShdw blurRad="38100" dist="38100" dir="2700000" algn="tl">
                    <a:srgbClr val="000000">
                      <a:alpha val="43137"/>
                    </a:srgbClr>
                  </a:outerShdw>
                </a:effectLst>
                <a:cs typeface="Times New Roman" pitchFamily="18" charset="0"/>
              </a:rPr>
              <a:t>Thứ</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Năm</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5400" b="1" dirty="0" err="1">
                <a:solidFill>
                  <a:srgbClr val="FFFF00"/>
                </a:solidFill>
                <a:effectLst>
                  <a:outerShdw blurRad="38100" dist="38100" dir="2700000" algn="tl">
                    <a:srgbClr val="000000">
                      <a:alpha val="43137"/>
                    </a:srgbClr>
                  </a:outerShdw>
                </a:effectLst>
                <a:cs typeface="Times New Roman" pitchFamily="18" charset="0"/>
              </a:rPr>
              <a:t>Sau</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Chúa</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Nhật</a:t>
            </a:r>
            <a:r>
              <a:rPr lang="en-US" sz="5400" b="1" dirty="0">
                <a:solidFill>
                  <a:srgbClr val="FFFF00"/>
                </a:solidFill>
                <a:effectLst>
                  <a:outerShdw blurRad="38100" dist="38100" dir="2700000" algn="tl">
                    <a:srgbClr val="000000">
                      <a:alpha val="43137"/>
                    </a:srgbClr>
                  </a:outerShdw>
                </a:effectLst>
                <a:cs typeface="Times New Roman" pitchFamily="18" charset="0"/>
              </a:rPr>
              <a:t> IV</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5400" b="1" dirty="0" err="1">
                <a:solidFill>
                  <a:srgbClr val="FFFF00"/>
                </a:solidFill>
                <a:effectLst>
                  <a:outerShdw blurRad="38100" dist="38100" dir="2700000" algn="tl">
                    <a:srgbClr val="000000">
                      <a:alpha val="43137"/>
                    </a:srgbClr>
                  </a:outerShdw>
                </a:effectLst>
                <a:cs typeface="Times New Roman" pitchFamily="18" charset="0"/>
              </a:rPr>
              <a:t>Mùa</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Chay</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Tĩnh</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tâm</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dành</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cho</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thiếu</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nhi</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dirty="0" err="1" smtClean="0">
                <a:solidFill>
                  <a:srgbClr val="FFFF00"/>
                </a:solidFill>
                <a:effectLst>
                  <a:outerShdw blurRad="38100" dist="38100" dir="2700000" algn="tl">
                    <a:srgbClr val="000000">
                      <a:alpha val="43137"/>
                    </a:srgbClr>
                  </a:outerShdw>
                </a:effectLst>
                <a:cs typeface="Times New Roman" pitchFamily="18" charset="0"/>
              </a:rPr>
              <a:t>ngày</a:t>
            </a:r>
            <a:r>
              <a:rPr lang="en-US" sz="5400" b="1" dirty="0" smtClean="0">
                <a:solidFill>
                  <a:srgbClr val="FFFF00"/>
                </a:solidFill>
                <a:effectLst>
                  <a:outerShdw blurRad="38100" dist="38100" dir="2700000" algn="tl">
                    <a:srgbClr val="000000">
                      <a:alpha val="43137"/>
                    </a:srgbClr>
                  </a:outerShdw>
                </a:effectLst>
                <a:cs typeface="Times New Roman" pitchFamily="18" charset="0"/>
              </a:rPr>
              <a:t> 1</a:t>
            </a: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997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nhớ</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đến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thương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dân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1694695" cy="646331"/>
          </a:xfrm>
          <a:prstGeom prst="rect">
            <a:avLst/>
          </a:prstGeom>
          <a:noFill/>
        </p:spPr>
        <p:txBody>
          <a:bodyPr wrap="none" rtlCol="0">
            <a:spAutoFit/>
          </a:bodyPr>
          <a:lstStyle/>
          <a:p>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9550"/>
            <a:ext cx="3495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80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933950"/>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thế</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đến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nỗi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ban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để</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ai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vào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của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thì</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được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đời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u="sng" dirty="0">
                <a:solidFill>
                  <a:srgbClr val="FFFF00"/>
                </a:solidFill>
                <a:latin typeface="+mj-lt"/>
                <a:cs typeface="Times New Roman" pitchFamily="18" charset="0"/>
              </a:rPr>
              <a:t>Tung </a:t>
            </a:r>
            <a:r>
              <a:rPr lang="en-US" sz="3600" b="1" u="sng" dirty="0" err="1">
                <a:solidFill>
                  <a:srgbClr val="FFFF00"/>
                </a:solidFill>
                <a:latin typeface="+mj-lt"/>
                <a:cs typeface="Times New Roman" pitchFamily="18" charset="0"/>
              </a:rPr>
              <a:t>Hô</a:t>
            </a:r>
            <a:r>
              <a:rPr lang="en-US" sz="3600" b="1" u="sng" dirty="0">
                <a:solidFill>
                  <a:srgbClr val="FFFF00"/>
                </a:solidFill>
                <a:latin typeface="+mj-lt"/>
                <a:cs typeface="Times New Roman" pitchFamily="18" charset="0"/>
              </a:rPr>
              <a:t> Tin </a:t>
            </a:r>
            <a:r>
              <a:rPr lang="en-US" sz="3600" b="1" u="sng" dirty="0" err="1">
                <a:solidFill>
                  <a:srgbClr val="FFFF00"/>
                </a:solidFill>
                <a:latin typeface="+mj-lt"/>
                <a:cs typeface="Times New Roman" pitchFamily="18" charset="0"/>
              </a:rPr>
              <a:t>Mừng</a:t>
            </a:r>
            <a:r>
              <a:rPr lang="en-US" sz="3600" b="1" u="sng" dirty="0">
                <a:solidFill>
                  <a:srgbClr val="FFFF00"/>
                </a:solidFill>
                <a:latin typeface="+mj-lt"/>
                <a:cs typeface="Times New Roman" pitchFamily="18" charset="0"/>
              </a:rPr>
              <a:t>:</a:t>
            </a:r>
          </a:p>
        </p:txBody>
      </p:sp>
    </p:spTree>
    <p:extLst>
      <p:ext uri="{BB962C8B-B14F-4D97-AF65-F5344CB8AC3E}">
        <p14:creationId xmlns:p14="http://schemas.microsoft.com/office/powerpoint/2010/main" val="328459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7041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187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114800" y="2190750"/>
            <a:ext cx="5029200" cy="1569660"/>
          </a:xfrm>
          <a:prstGeom prst="rect">
            <a:avLst/>
          </a:prstGeom>
        </p:spPr>
        <p:txBody>
          <a:bodyPr wrap="square">
            <a:spAutoFit/>
          </a:bodyPr>
          <a:lstStyle/>
          <a:p>
            <a:pPr algn="ctr"/>
            <a:r>
              <a:rPr lang="en-US" sz="4800" b="1" i="0" dirty="0">
                <a:solidFill>
                  <a:srgbClr val="FF0000"/>
                </a:solidFill>
                <a:effectLst/>
              </a:rPr>
              <a:t>LỄ VẬT GIAO HÒA</a:t>
            </a:r>
            <a:r>
              <a:rPr lang="en-US" sz="4800" dirty="0"/>
              <a:t/>
            </a:r>
            <a:br>
              <a:rPr lang="en-US" sz="4800" dirty="0"/>
            </a:br>
            <a:r>
              <a:rPr lang="en-US" sz="4800" b="0" i="0" dirty="0" err="1">
                <a:solidFill>
                  <a:srgbClr val="FF0000"/>
                </a:solidFill>
                <a:effectLst/>
              </a:rPr>
              <a:t>Nguyên</a:t>
            </a:r>
            <a:r>
              <a:rPr lang="en-US" sz="4800" b="0" i="0" dirty="0">
                <a:solidFill>
                  <a:srgbClr val="FF0000"/>
                </a:solidFill>
                <a:effectLst/>
              </a:rPr>
              <a:t> Kha</a:t>
            </a:r>
            <a:endParaRPr lang="en-US" sz="4800" i="1" dirty="0">
              <a:solidFill>
                <a:srgbClr val="C00000"/>
              </a:solidFill>
            </a:endParaRPr>
          </a:p>
        </p:txBody>
      </p:sp>
    </p:spTree>
    <p:extLst>
      <p:ext uri="{BB962C8B-B14F-4D97-AF65-F5344CB8AC3E}">
        <p14:creationId xmlns:p14="http://schemas.microsoft.com/office/powerpoint/2010/main" val="96740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rgbClr val="FFFF00"/>
                </a:solidFill>
                <a:effectLst>
                  <a:outerShdw blurRad="38100" dist="38100" dir="2700000" algn="tl">
                    <a:srgbClr val="000000">
                      <a:alpha val="43137"/>
                    </a:srgbClr>
                  </a:outerShdw>
                </a:effectLst>
              </a:rPr>
              <a:t> </a:t>
            </a:r>
            <a:r>
              <a:rPr lang="vi-VN" sz="4800" b="0" i="0" dirty="0">
                <a:solidFill>
                  <a:schemeClr val="bg1"/>
                </a:solidFill>
                <a:effectLst/>
                <a:latin typeface="+mn-lt"/>
              </a:rPr>
              <a:t>Lạy Chúa con có gì để mà dâng Chúa! Lạy Chúa con có gì dâng Ngài giờ đây. Lễ con dâng tuy chẳng là gì, với chân thành hiệp lễ ban chiều. Này đây đời con xin hiến dâng Ngài.</a:t>
            </a:r>
            <a:endParaRPr lang="en-US" sz="48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a:t>
            </a:r>
            <a:r>
              <a:rPr lang="en-US" sz="5400" b="1" dirty="0">
                <a:solidFill>
                  <a:srgbClr val="7030A0"/>
                </a:solidFill>
                <a:effectLst>
                  <a:outerShdw blurRad="38100" dist="38100" dir="2700000" algn="tl">
                    <a:srgbClr val="000000">
                      <a:alpha val="43137"/>
                    </a:srgbClr>
                  </a:outerShdw>
                </a:effectLst>
              </a:rPr>
              <a:t> </a:t>
            </a:r>
            <a:r>
              <a:rPr lang="vi-VN" sz="5400" b="0" i="0" dirty="0">
                <a:solidFill>
                  <a:schemeClr val="bg1"/>
                </a:solidFill>
                <a:effectLst/>
                <a:latin typeface="+mn-lt"/>
              </a:rPr>
              <a:t>Xin dâng lên cuộc sống hôm nay bao gian nan nguy khó trong đời. Cho quên đi dĩ vãng đã qua, hướng tâm lên bờ bến thiên đường.</a:t>
            </a:r>
            <a:endParaRPr lang="en-US" sz="5400" b="1" dirty="0">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7682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b="0" i="0" dirty="0">
                <a:solidFill>
                  <a:schemeClr val="bg1"/>
                </a:solidFill>
                <a:effectLst/>
                <a:latin typeface="+mn-lt"/>
              </a:rPr>
              <a:t>Đời con xin ước nguyện trọn đời tận hiến, lạy Chúa! Chúa chính là gia nghiệp đời con. Với tin yêu chẳng dám mơ gì, chỉ xin rằng trọn kiếp con người được ân tình Cha ôm ấp đêm ngày.</a:t>
            </a:r>
            <a:endParaRPr lang="vi-VN" sz="48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rPr>
              <a:t>***:</a:t>
            </a:r>
            <a:r>
              <a:rPr lang="en-US" sz="5600" b="1" dirty="0">
                <a:solidFill>
                  <a:srgbClr val="7030A0"/>
                </a:solidFill>
                <a:effectLst>
                  <a:outerShdw blurRad="38100" dist="38100" dir="2700000" algn="tl">
                    <a:srgbClr val="000000">
                      <a:alpha val="43137"/>
                    </a:srgbClr>
                  </a:outerShdw>
                </a:effectLst>
              </a:rPr>
              <a:t> </a:t>
            </a:r>
            <a:r>
              <a:rPr lang="vi-VN" sz="5400" b="0" i="0" dirty="0">
                <a:solidFill>
                  <a:schemeClr val="bg1"/>
                </a:solidFill>
                <a:effectLst/>
                <a:latin typeface="+mn-lt"/>
              </a:rPr>
              <a:t>Xin dâng lên mộng ước tương lai bao hăng say cố gắng trên đường. Cho gian nguy cay đắng sẽ qua, bước đi trong hạnh phúc asn bình</a:t>
            </a:r>
            <a:endParaRPr lang="en-US" sz="5600" b="1" dirty="0">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9863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24930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96108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Nguyện</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Hiệp</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Hãy</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Trở</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Về</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i="1" dirty="0" err="1">
                <a:solidFill>
                  <a:schemeClr val="bg1"/>
                </a:solidFill>
                <a:effectLst>
                  <a:outerShdw blurRad="38100" dist="38100" dir="2700000" algn="tl">
                    <a:srgbClr val="000000">
                      <a:alpha val="43137"/>
                    </a:srgbClr>
                  </a:outerShdw>
                </a:effectLst>
                <a:cs typeface="Times New Roman" pitchFamily="18" charset="0"/>
              </a:rPr>
              <a:t>Ngọc</a:t>
            </a:r>
            <a:r>
              <a:rPr lang="en-US" sz="7200" b="1" i="1" dirty="0">
                <a:solidFill>
                  <a:schemeClr val="bg1"/>
                </a:solidFill>
                <a:effectLst>
                  <a:outerShdw blurRad="38100" dist="38100" dir="2700000" algn="tl">
                    <a:srgbClr val="000000">
                      <a:alpha val="43137"/>
                    </a:srgbClr>
                  </a:outerShdw>
                </a:effectLst>
                <a:cs typeface="Times New Roman" pitchFamily="18" charset="0"/>
              </a:rPr>
              <a:t> </a:t>
            </a:r>
            <a:r>
              <a:rPr lang="en-US" sz="7200" b="1" i="1" dirty="0" err="1">
                <a:solidFill>
                  <a:schemeClr val="bg1"/>
                </a:solidFill>
                <a:effectLst>
                  <a:outerShdw blurRad="38100" dist="38100" dir="2700000" algn="tl">
                    <a:srgbClr val="000000">
                      <a:alpha val="43137"/>
                    </a:srgbClr>
                  </a:outerShdw>
                </a:effectLst>
                <a:cs typeface="Times New Roman" pitchFamily="18" charset="0"/>
              </a:rPr>
              <a:t>Kôn</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cs typeface="Times New Roman" pitchFamily="18" charset="0"/>
              </a:rPr>
              <a:t>Tk1:</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effectLst>
                  <a:outerShdw blurRad="38100" dist="38100" dir="2700000" algn="tl">
                    <a:srgbClr val="000000">
                      <a:alpha val="43137"/>
                    </a:srgbClr>
                  </a:outerShdw>
                </a:effectLs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cs typeface="Times New Roman" pitchFamily="18" charset="0"/>
              </a:rPr>
              <a:t>Đk:</a:t>
            </a:r>
            <a:r>
              <a:rPr lang="en-US" sz="5400" b="1">
                <a:solidFill>
                  <a:schemeClr val="bg1"/>
                </a:solidFill>
                <a:effectLst>
                  <a:outerShdw blurRad="38100" dist="38100" dir="2700000" algn="tl">
                    <a:srgbClr val="000000">
                      <a:alpha val="43137"/>
                    </a:srgbClr>
                  </a:outerShdw>
                </a:effectLst>
                <a:cs typeface="Times New Roman" pitchFamily="18" charset="0"/>
              </a:rPr>
              <a:t> </a:t>
            </a:r>
            <a:r>
              <a:rPr lang="vi-VN" sz="5400" b="1">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cs typeface="Times New Roman" pitchFamily="18" charset="0"/>
              </a:rPr>
              <a:t>Tk2:</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effectLst>
                  <a:outerShdw blurRad="38100" dist="38100" dir="2700000" algn="tl">
                    <a:srgbClr val="000000">
                      <a:alpha val="43137"/>
                    </a:srgbClr>
                  </a:outerShdw>
                </a:effectLs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cs typeface="Times New Roman" pitchFamily="18" charset="0"/>
              </a:rPr>
              <a:t>Đk:</a:t>
            </a:r>
            <a:r>
              <a:rPr lang="en-US" sz="5400" b="1">
                <a:solidFill>
                  <a:schemeClr val="bg1"/>
                </a:solidFill>
                <a:effectLst>
                  <a:outerShdw blurRad="38100" dist="38100" dir="2700000" algn="tl">
                    <a:srgbClr val="000000">
                      <a:alpha val="43137"/>
                    </a:srgbClr>
                  </a:outerShdw>
                </a:effectLst>
                <a:cs typeface="Times New Roman" pitchFamily="18" charset="0"/>
              </a:rPr>
              <a:t> </a:t>
            </a:r>
            <a:r>
              <a:rPr lang="vi-VN" sz="5400" b="1">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5657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84569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Kinh</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Chay</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Duy</a:t>
            </a:r>
            <a:r>
              <a:rPr lang="en-US" sz="5400" b="1" i="1" dirty="0">
                <a:solidFill>
                  <a:schemeClr val="bg1"/>
                </a:solidFill>
                <a:effectLst>
                  <a:outerShdw blurRad="38100" dist="38100" dir="2700000" algn="tl">
                    <a:srgbClr val="000000">
                      <a:alpha val="43137"/>
                    </a:srgbClr>
                  </a:outerShdw>
                </a:effectLst>
                <a:cs typeface="Times New Roman" pitchFamily="18" charset="0"/>
              </a:rPr>
              <a:t/>
            </a:r>
            <a:br>
              <a:rPr lang="en-US" sz="5400" b="1" i="1" dirty="0">
                <a:solidFill>
                  <a:schemeClr val="bg1"/>
                </a:solidFill>
                <a:effectLst>
                  <a:outerShdw blurRad="38100" dist="38100" dir="2700000" algn="tl">
                    <a:srgbClr val="000000">
                      <a:alpha val="43137"/>
                    </a:srgbClr>
                  </a:outerShdw>
                </a:effectLst>
                <a:cs typeface="Times New Roman" pitchFamily="18" charset="0"/>
              </a:rPr>
            </a:b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ahoma" pitchFamily="34" charset="0"/>
              </a:rPr>
              <a:t>Tk3: </a:t>
            </a:r>
            <a:r>
              <a:rPr lang="vi-VN" altLang="en-US" sz="6000" b="1" dirty="0">
                <a:solidFill>
                  <a:schemeClr val="bg1"/>
                </a:solidFill>
                <a:cs typeface="Tahoma" pitchFamily="34" charset="0"/>
              </a:rPr>
              <a:t> Con trông mong bao ngày đêm hối tội lỡ lầm. Trong khi con hãm thân mình tịnh xác hy sinh. </a:t>
            </a:r>
          </a:p>
        </p:txBody>
      </p:sp>
    </p:spTree>
    <p:extLst>
      <p:ext uri="{BB962C8B-B14F-4D97-AF65-F5344CB8AC3E}">
        <p14:creationId xmlns:p14="http://schemas.microsoft.com/office/powerpoint/2010/main" val="423242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76200" y="666750"/>
            <a:ext cx="9144000" cy="5143500"/>
          </a:xfrm>
        </p:spPr>
        <p:txBody>
          <a:bodyPr>
            <a:noAutofit/>
          </a:bodyPr>
          <a:lstStyle/>
          <a:p>
            <a:pPr marL="0" indent="0" algn="ctr">
              <a:lnSpc>
                <a:spcPct val="120000"/>
              </a:lnSpc>
              <a:spcBef>
                <a:spcPts val="1350"/>
              </a:spcBef>
              <a:buNone/>
            </a:pPr>
            <a:r>
              <a:rPr lang="en-US" altLang="en-US" sz="5400" b="1" dirty="0">
                <a:solidFill>
                  <a:srgbClr val="FFFF00"/>
                </a:solidFill>
                <a:latin typeface="UTM American Sans" panose="02040603050506020204" pitchFamily="18"/>
                <a:cs typeface="Times New Roman" panose="02020603050405020304" pitchFamily="18" charset="0"/>
              </a:rPr>
              <a:t>Ca </a:t>
            </a:r>
            <a:r>
              <a:rPr lang="en-US" altLang="en-US" sz="5400" b="1" dirty="0" err="1">
                <a:solidFill>
                  <a:srgbClr val="FFFF00"/>
                </a:solidFill>
                <a:latin typeface="UTM American Sans" panose="02040603050506020204" pitchFamily="18"/>
                <a:cs typeface="Times New Roman" panose="02020603050405020304" pitchFamily="18" charset="0"/>
              </a:rPr>
              <a:t>Nhập</a:t>
            </a:r>
            <a:r>
              <a:rPr lang="en-US" altLang="en-US" sz="5400" b="1" dirty="0">
                <a:solidFill>
                  <a:srgbClr val="FFFF00"/>
                </a:solidFill>
                <a:latin typeface="UTM American Sans" panose="02040603050506020204" pitchFamily="18"/>
                <a:cs typeface="Times New Roman" panose="02020603050405020304" pitchFamily="18" charset="0"/>
              </a:rPr>
              <a:t> </a:t>
            </a:r>
            <a:r>
              <a:rPr lang="en-US" altLang="en-US" sz="5400" b="1" dirty="0" err="1">
                <a:solidFill>
                  <a:srgbClr val="FFFF00"/>
                </a:solidFill>
                <a:latin typeface="UTM American Sans" panose="02040603050506020204" pitchFamily="18"/>
                <a:cs typeface="Times New Roman" panose="02020603050405020304" pitchFamily="18" charset="0"/>
              </a:rPr>
              <a:t>Lễ</a:t>
            </a:r>
            <a:r>
              <a:rPr lang="en-US" altLang="en-US" sz="5400" b="1" dirty="0">
                <a:solidFill>
                  <a:srgbClr val="FFFF00"/>
                </a:solidFill>
                <a:latin typeface="UTM American Sans" panose="02040603050506020204" pitchFamily="18"/>
                <a:cs typeface="Times New Roman" panose="02020603050405020304" pitchFamily="18" charset="0"/>
              </a:rPr>
              <a:t>:  </a:t>
            </a:r>
            <a:br>
              <a:rPr lang="en-US" altLang="en-US" sz="5400" b="1" dirty="0">
                <a:solidFill>
                  <a:srgbClr val="FFFF00"/>
                </a:solidFill>
                <a:latin typeface="UTM American Sans" panose="02040603050506020204" pitchFamily="18"/>
                <a:cs typeface="Times New Roman" panose="02020603050405020304" pitchFamily="18" charset="0"/>
              </a:rPr>
            </a:br>
            <a:r>
              <a:rPr lang="en-US" altLang="en-US" sz="6600" b="1" dirty="0" err="1">
                <a:solidFill>
                  <a:srgbClr val="FFFF00"/>
                </a:solidFill>
                <a:latin typeface="UTM American Sans" panose="02040603050506020204" pitchFamily="18"/>
                <a:cs typeface="Times New Roman" panose="02020603050405020304" pitchFamily="18" charset="0"/>
              </a:rPr>
              <a:t>Hãy</a:t>
            </a:r>
            <a:r>
              <a:rPr lang="en-US" altLang="en-US" sz="6600" b="1" dirty="0">
                <a:solidFill>
                  <a:srgbClr val="FFFF00"/>
                </a:solidFill>
                <a:latin typeface="UTM American Sans" panose="02040603050506020204" pitchFamily="18"/>
                <a:cs typeface="Times New Roman" panose="02020603050405020304" pitchFamily="18" charset="0"/>
              </a:rPr>
              <a:t> Quay </a:t>
            </a:r>
            <a:r>
              <a:rPr lang="en-US" altLang="en-US" sz="6600" b="1" dirty="0" err="1">
                <a:solidFill>
                  <a:srgbClr val="FFFF00"/>
                </a:solidFill>
                <a:latin typeface="UTM American Sans" panose="02040603050506020204" pitchFamily="18"/>
                <a:cs typeface="Times New Roman" panose="02020603050405020304" pitchFamily="18" charset="0"/>
              </a:rPr>
              <a:t>Về</a:t>
            </a:r>
            <a:r>
              <a:rPr lang="en-US" altLang="en-US" sz="6600" b="1" dirty="0">
                <a:solidFill>
                  <a:srgbClr val="FFFF00"/>
                </a:solidFill>
                <a:latin typeface="UTM American Sans" panose="02040603050506020204" pitchFamily="18"/>
                <a:cs typeface="Times New Roman" panose="02020603050405020304" pitchFamily="18" charset="0"/>
              </a:rPr>
              <a:t/>
            </a:r>
            <a:br>
              <a:rPr lang="en-US" altLang="en-US" sz="6600" b="1" dirty="0">
                <a:solidFill>
                  <a:srgbClr val="FFFF00"/>
                </a:solidFill>
                <a:latin typeface="UTM American Sans" panose="02040603050506020204" pitchFamily="18"/>
                <a:cs typeface="Times New Roman" panose="02020603050405020304" pitchFamily="18" charset="0"/>
              </a:rPr>
            </a:br>
            <a:r>
              <a:rPr lang="en-US" altLang="en-US" sz="5400" b="1" dirty="0">
                <a:solidFill>
                  <a:schemeClr val="bg1"/>
                </a:solidFill>
                <a:latin typeface="UTM American Sans" panose="02040603050506020204" pitchFamily="18"/>
                <a:cs typeface="Times New Roman" panose="02020603050405020304" pitchFamily="18" charset="0"/>
              </a:rPr>
              <a:t>P. Mi </a:t>
            </a:r>
            <a:r>
              <a:rPr lang="en-US" altLang="en-US" sz="5400" b="1" dirty="0" err="1">
                <a:solidFill>
                  <a:schemeClr val="bg1"/>
                </a:solidFill>
                <a:latin typeface="UTM American Sans" panose="02040603050506020204" pitchFamily="18"/>
                <a:cs typeface="Times New Roman" panose="02020603050405020304" pitchFamily="18" charset="0"/>
              </a:rPr>
              <a:t>Trầm</a:t>
            </a:r>
            <a:endParaRPr lang="en-US" altLang="en-US"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407324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800" b="1" u="sng" dirty="0">
                <a:solidFill>
                  <a:srgbClr val="FFFF00"/>
                </a:solidFill>
                <a:cs typeface="Tahoma" pitchFamily="34" charset="0"/>
              </a:rPr>
              <a:t>**:</a:t>
            </a:r>
            <a:r>
              <a:rPr lang="vi-VN" altLang="en-US" sz="5800" b="1" dirty="0">
                <a:solidFill>
                  <a:schemeClr val="bg1"/>
                </a:solidFill>
                <a:cs typeface="Tahoma" pitchFamily="34" charset="0"/>
              </a:rPr>
              <a:t> Mùa chay thánh bốn mươi ngày con vẫn nài xin. Chúa ba ngôi nâng hồn con dậy giúp con luôn trung thành suốt đời.</a:t>
            </a:r>
          </a:p>
        </p:txBody>
      </p:sp>
    </p:spTree>
    <p:extLst>
      <p:ext uri="{BB962C8B-B14F-4D97-AF65-F5344CB8AC3E}">
        <p14:creationId xmlns:p14="http://schemas.microsoft.com/office/powerpoint/2010/main" val="3963749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800" b="1" dirty="0">
                <a:solidFill>
                  <a:srgbClr val="FFFF00"/>
                </a:solidFill>
                <a:cs typeface="Tahoma" pitchFamily="34" charset="0"/>
              </a:rPr>
              <a:t>Tk4: </a:t>
            </a:r>
            <a:r>
              <a:rPr lang="vi-VN" altLang="en-US" sz="5800" b="1" dirty="0">
                <a:solidFill>
                  <a:schemeClr val="bg1"/>
                </a:solidFill>
                <a:cs typeface="Tahoma" pitchFamily="34" charset="0"/>
              </a:rPr>
              <a:t>  Ôi Giê-su con nguyện xin thánh danh uy quyền. Xưa hy sinh xuống cứu chuộc nhân thế khổ đau. </a:t>
            </a:r>
          </a:p>
        </p:txBody>
      </p:sp>
    </p:spTree>
    <p:extLst>
      <p:ext uri="{BB962C8B-B14F-4D97-AF65-F5344CB8AC3E}">
        <p14:creationId xmlns:p14="http://schemas.microsoft.com/office/powerpoint/2010/main" val="362429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600" b="1" u="sng" dirty="0">
                <a:solidFill>
                  <a:srgbClr val="FFFF00"/>
                </a:solidFill>
                <a:cs typeface="Tahoma" pitchFamily="34" charset="0"/>
              </a:rPr>
              <a:t>**:</a:t>
            </a:r>
            <a:r>
              <a:rPr lang="vi-VN" altLang="en-US" sz="5600" b="1" dirty="0">
                <a:solidFill>
                  <a:schemeClr val="bg1"/>
                </a:solidFill>
                <a:cs typeface="Tahoma" pitchFamily="34" charset="0"/>
              </a:rPr>
              <a:t> Mùa chay thánh Chúa đem con đến nguồn yêu. Biết yêu thương những kẻ khốn cùng dẫn đưa ai đang còn lỗi lầm.</a:t>
            </a:r>
          </a:p>
        </p:txBody>
      </p:sp>
    </p:spTree>
    <p:extLst>
      <p:ext uri="{BB962C8B-B14F-4D97-AF65-F5344CB8AC3E}">
        <p14:creationId xmlns:p14="http://schemas.microsoft.com/office/powerpoint/2010/main" val="2952412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879406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00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400" b="1" dirty="0">
                <a:solidFill>
                  <a:srgbClr val="FFFF00"/>
                </a:solidFill>
                <a:latin typeface="UTM American Sans" panose="02040603050506020204" pitchFamily="18"/>
                <a:cs typeface="Times New Roman" panose="02020603050405020304" pitchFamily="18" charset="0"/>
              </a:rPr>
              <a:t>Tk1: </a:t>
            </a:r>
            <a:r>
              <a:rPr lang="vi-VN" altLang="en-US" sz="5400" b="1" dirty="0">
                <a:solidFill>
                  <a:schemeClr val="bg1"/>
                </a:solidFill>
                <a:latin typeface="UTM American Sans" panose="02040603050506020204" pitchFamily="18"/>
                <a:cs typeface="Times New Roman" panose="02020603050405020304" pitchFamily="18" charset="0"/>
              </a:rPr>
              <a:t>Hãy quay về thật lòng ăn năn, hỡi những người lạc bước đường lầm, hãy quay về về cùng Chúa ta, Người thương ta tình thiết tha đậm đà.</a:t>
            </a:r>
          </a:p>
        </p:txBody>
      </p:sp>
    </p:spTree>
    <p:extLst>
      <p:ext uri="{BB962C8B-B14F-4D97-AF65-F5344CB8AC3E}">
        <p14:creationId xmlns:p14="http://schemas.microsoft.com/office/powerpoint/2010/main" val="267246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FF00"/>
                </a:solidFill>
                <a:latin typeface="UTM American Sans" panose="02040603050506020204" pitchFamily="18"/>
                <a:cs typeface="Times New Roman" panose="02020603050405020304" pitchFamily="18" charset="0"/>
              </a:rPr>
              <a:t>Đk: </a:t>
            </a:r>
            <a:r>
              <a:rPr lang="vi-VN" altLang="en-US" sz="5600" b="1" dirty="0">
                <a:solidFill>
                  <a:schemeClr val="bg1"/>
                </a:solidFill>
                <a:latin typeface="UTM American Sans" panose="02040603050506020204" pitchFamily="18"/>
                <a:cs typeface="Times New Roman" panose="02020603050405020304"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221718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latin typeface="UTM American Sans" panose="02040603050506020204" pitchFamily="18"/>
                <a:cs typeface="Times New Roman" panose="02020603050405020304" pitchFamily="18" charset="0"/>
              </a:rPr>
              <a:t>Tk2: </a:t>
            </a:r>
            <a:r>
              <a:rPr lang="vi-VN" altLang="en-US" sz="5400" b="1" dirty="0">
                <a:solidFill>
                  <a:schemeClr val="bg1"/>
                </a:solidFill>
                <a:latin typeface="UTM American Sans" panose="02040603050506020204" pitchFamily="18"/>
                <a:cs typeface="Times New Roman" panose="02020603050405020304" pitchFamily="18" charset="0"/>
              </a:rPr>
              <a:t>Hãy quay về này ngày cứu rỗi, Chúa thương tình tha thứ tội đời, hãy quay về về cùng Chúa ta, người thương ta tình thiết tha đậm đà.</a:t>
            </a:r>
          </a:p>
        </p:txBody>
      </p:sp>
    </p:spTree>
    <p:extLst>
      <p:ext uri="{BB962C8B-B14F-4D97-AF65-F5344CB8AC3E}">
        <p14:creationId xmlns:p14="http://schemas.microsoft.com/office/powerpoint/2010/main" val="170688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FF00"/>
                </a:solidFill>
                <a:latin typeface="UTM American Sans" panose="02040603050506020204" pitchFamily="18"/>
                <a:cs typeface="Times New Roman" panose="02020603050405020304" pitchFamily="18" charset="0"/>
              </a:rPr>
              <a:t>Đk: </a:t>
            </a:r>
            <a:r>
              <a:rPr lang="vi-VN" altLang="en-US" sz="5600" b="1" dirty="0">
                <a:solidFill>
                  <a:schemeClr val="bg1"/>
                </a:solidFill>
                <a:latin typeface="UTM American Sans" panose="02040603050506020204" pitchFamily="18"/>
                <a:cs typeface="Times New Roman" panose="02020603050405020304"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7959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25180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42"/>
            <a:ext cx="9144000" cy="5174742"/>
          </a:xfrm>
          <a:prstGeom prst="rect">
            <a:avLst/>
          </a:prstGeom>
        </p:spPr>
      </p:pic>
      <p:sp>
        <p:nvSpPr>
          <p:cNvPr id="6" name="Rectangle 5"/>
          <p:cNvSpPr/>
          <p:nvPr/>
        </p:nvSpPr>
        <p:spPr>
          <a:xfrm>
            <a:off x="114300" y="514350"/>
            <a:ext cx="8915400" cy="1938992"/>
          </a:xfrm>
          <a:prstGeom prst="rect">
            <a:avLst/>
          </a:prstGeom>
        </p:spPr>
        <p:txBody>
          <a:bodyPr wrap="square">
            <a:spAutoFit/>
          </a:bodyPr>
          <a:lstStyle/>
          <a:p>
            <a:r>
              <a:rPr lang="en-US" sz="4000" i="1" u="sng" dirty="0" err="1" smtClean="0">
                <a:solidFill>
                  <a:srgbClr val="FFFF00"/>
                </a:solidFill>
              </a:rPr>
              <a:t>Bài</a:t>
            </a:r>
            <a:r>
              <a:rPr lang="en-US" sz="4000" i="1" u="sng" dirty="0" smtClean="0">
                <a:solidFill>
                  <a:srgbClr val="FFFF00"/>
                </a:solidFill>
              </a:rPr>
              <a:t> </a:t>
            </a:r>
            <a:r>
              <a:rPr lang="en-US" sz="4000" i="1" u="sng" dirty="0" err="1" smtClean="0">
                <a:solidFill>
                  <a:srgbClr val="FFFF00"/>
                </a:solidFill>
              </a:rPr>
              <a:t>Đọc</a:t>
            </a:r>
            <a:r>
              <a:rPr lang="en-US" sz="4000" i="1" u="sng" dirty="0" smtClean="0">
                <a:solidFill>
                  <a:srgbClr val="FFFF00"/>
                </a:solidFill>
              </a:rPr>
              <a:t> 1</a:t>
            </a:r>
          </a:p>
          <a:p>
            <a:r>
              <a:rPr lang="vi-VN" sz="4000" i="1" dirty="0" smtClean="0">
                <a:solidFill>
                  <a:schemeClr val="bg1"/>
                </a:solidFill>
              </a:rPr>
              <a:t>Xin </a:t>
            </a:r>
            <a:r>
              <a:rPr lang="vi-VN" sz="4000" i="1" dirty="0">
                <a:solidFill>
                  <a:schemeClr val="bg1"/>
                </a:solidFill>
              </a:rPr>
              <a:t>Chúa thương đừng hại dân Ngài</a:t>
            </a:r>
            <a:r>
              <a:rPr lang="vi-VN" sz="4000" i="1" dirty="0" smtClean="0">
                <a:solidFill>
                  <a:schemeClr val="bg1"/>
                </a:solidFill>
              </a:rPr>
              <a:t>.</a:t>
            </a:r>
            <a:endParaRPr lang="vi-VN" sz="4000" i="1" dirty="0">
              <a:solidFill>
                <a:schemeClr val="bg1"/>
              </a:solidFill>
            </a:endParaRPr>
          </a:p>
          <a:p>
            <a:r>
              <a:rPr lang="vi-VN" sz="4000" dirty="0">
                <a:solidFill>
                  <a:srgbClr val="FFFF00"/>
                </a:solidFill>
              </a:rPr>
              <a:t>Bài trích sách Xuất hành.</a:t>
            </a:r>
            <a:endParaRPr lang="en-US" sz="4000" dirty="0">
              <a:solidFill>
                <a:srgbClr val="FFFF00"/>
              </a:solidFill>
            </a:endParaRPr>
          </a:p>
        </p:txBody>
      </p:sp>
    </p:spTree>
    <p:extLst>
      <p:ext uri="{BB962C8B-B14F-4D97-AF65-F5344CB8AC3E}">
        <p14:creationId xmlns:p14="http://schemas.microsoft.com/office/powerpoint/2010/main" val="3946098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659</Words>
  <Application>Microsoft Office PowerPoint</Application>
  <PresentationFormat>On-screen Show (16:9)</PresentationFormat>
  <Paragraphs>28</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3_Office Theme</vt:lpstr>
      <vt:lpstr>5_Office Theme</vt:lpstr>
      <vt:lpstr>14_Office Theme</vt:lpstr>
      <vt:lpstr>Thứ Năm Sau Chúa Nhật IV Mùa Chay Tĩnh tâm dành cho thiếu nhi ngày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Lạy Chúa, xin Ngài nhớ đến con, bởi lòng thương dân Ngài.</vt:lpstr>
      <vt:lpstr>Thiên Chúa yêu thế gian đến nỗi ban Con Một, để ai tin vào Con của Người thì được sống muôn đời.</vt:lpstr>
      <vt:lpstr>PowerPoint Presentation</vt:lpstr>
      <vt:lpstr>PowerPoint Presentation</vt:lpstr>
      <vt:lpstr>PowerPoint Presentation</vt:lpstr>
      <vt:lpstr>Tk1: Lạy Chúa con có gì để mà dâng Chúa! Lạy Chúa con có gì dâng Ngài giờ đây. Lễ con dâng tuy chẳng là gì, với chân thành hiệp lễ ban chiều. Này đây đời con xin hiến dâng Ngài.</vt:lpstr>
      <vt:lpstr>***: Xin dâng lên cuộc sống hôm nay bao gian nan nguy khó trong đời. Cho quên đi dĩ vãng đã qua, hướng tâm lên bờ bến thiên đường.</vt:lpstr>
      <vt:lpstr>Tk2: Đời con xin ước nguyện trọn đời tận hiến, lạy Chúa! Chúa chính là gia nghiệp đời con. Với tin yêu chẳng dám mơ gì, chỉ xin rằng trọn kiếp con người được ân tình Cha ôm ấp đêm ngày.</vt:lpstr>
      <vt:lpstr>***: Xin dâng lên mộng ước tương lai bao hăng say cố gắng trên đường. Cho gian nguy cay đắng sẽ qua, bước đi trong hạnh phúc asn bình</vt:lpstr>
      <vt:lpstr>PowerPoint Presentation</vt:lpstr>
      <vt:lpstr>PowerPoint Presentation</vt:lpstr>
      <vt:lpstr>Ca Nguyện Hiệp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Ca Kết Lễ Kinh Chay Nguyễn Duy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27</cp:revision>
  <dcterms:created xsi:type="dcterms:W3CDTF">2022-10-29T21:32:50Z</dcterms:created>
  <dcterms:modified xsi:type="dcterms:W3CDTF">2024-03-06T22:25:32Z</dcterms:modified>
</cp:coreProperties>
</file>