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36" r:id="rId2"/>
    <p:sldMasterId id="2147483948" r:id="rId3"/>
  </p:sldMasterIdLst>
  <p:notesMasterIdLst>
    <p:notesMasterId r:id="rId83"/>
  </p:notesMasterIdLst>
  <p:sldIdLst>
    <p:sldId id="356" r:id="rId4"/>
    <p:sldId id="357" r:id="rId5"/>
    <p:sldId id="9900" r:id="rId6"/>
    <p:sldId id="9901" r:id="rId7"/>
    <p:sldId id="9902" r:id="rId8"/>
    <p:sldId id="9919" r:id="rId9"/>
    <p:sldId id="9920" r:id="rId10"/>
    <p:sldId id="9905" r:id="rId11"/>
    <p:sldId id="9906" r:id="rId12"/>
    <p:sldId id="9907" r:id="rId13"/>
    <p:sldId id="9908" r:id="rId14"/>
    <p:sldId id="371" r:id="rId15"/>
    <p:sldId id="9804" r:id="rId16"/>
    <p:sldId id="9805" r:id="rId17"/>
    <p:sldId id="9806" r:id="rId18"/>
    <p:sldId id="9807" r:id="rId19"/>
    <p:sldId id="9808" r:id="rId20"/>
    <p:sldId id="9809" r:id="rId21"/>
    <p:sldId id="9810" r:id="rId22"/>
    <p:sldId id="9812" r:id="rId23"/>
    <p:sldId id="9811" r:id="rId24"/>
    <p:sldId id="366" r:id="rId25"/>
    <p:sldId id="367" r:id="rId26"/>
    <p:sldId id="368" r:id="rId27"/>
    <p:sldId id="369" r:id="rId28"/>
    <p:sldId id="370" r:id="rId29"/>
    <p:sldId id="9912" r:id="rId30"/>
    <p:sldId id="386" r:id="rId31"/>
    <p:sldId id="387" r:id="rId32"/>
    <p:sldId id="261" r:id="rId33"/>
    <p:sldId id="384" r:id="rId34"/>
    <p:sldId id="385" r:id="rId35"/>
    <p:sldId id="267" r:id="rId36"/>
    <p:sldId id="382" r:id="rId37"/>
    <p:sldId id="383" r:id="rId38"/>
    <p:sldId id="9909" r:id="rId39"/>
    <p:sldId id="9910" r:id="rId40"/>
    <p:sldId id="9911" r:id="rId41"/>
    <p:sldId id="275" r:id="rId42"/>
    <p:sldId id="9813" r:id="rId43"/>
    <p:sldId id="9814" r:id="rId44"/>
    <p:sldId id="9815" r:id="rId45"/>
    <p:sldId id="9921" r:id="rId46"/>
    <p:sldId id="9816" r:id="rId47"/>
    <p:sldId id="9817" r:id="rId48"/>
    <p:sldId id="9818" r:id="rId49"/>
    <p:sldId id="9922" r:id="rId50"/>
    <p:sldId id="9923" r:id="rId51"/>
    <p:sldId id="9882" r:id="rId52"/>
    <p:sldId id="9883" r:id="rId53"/>
    <p:sldId id="9884" r:id="rId54"/>
    <p:sldId id="9885" r:id="rId55"/>
    <p:sldId id="9886" r:id="rId56"/>
    <p:sldId id="9887" r:id="rId57"/>
    <p:sldId id="9888" r:id="rId58"/>
    <p:sldId id="9913" r:id="rId59"/>
    <p:sldId id="9914" r:id="rId60"/>
    <p:sldId id="9891" r:id="rId61"/>
    <p:sldId id="9892" r:id="rId62"/>
    <p:sldId id="9915" r:id="rId63"/>
    <p:sldId id="9916" r:id="rId64"/>
    <p:sldId id="9895" r:id="rId65"/>
    <p:sldId id="9896" r:id="rId66"/>
    <p:sldId id="9917" r:id="rId67"/>
    <p:sldId id="9918" r:id="rId68"/>
    <p:sldId id="9899" r:id="rId69"/>
    <p:sldId id="9877" r:id="rId70"/>
    <p:sldId id="9865" r:id="rId71"/>
    <p:sldId id="9866" r:id="rId72"/>
    <p:sldId id="9867" r:id="rId73"/>
    <p:sldId id="9868" r:id="rId74"/>
    <p:sldId id="9869" r:id="rId75"/>
    <p:sldId id="9878" r:id="rId76"/>
    <p:sldId id="9879" r:id="rId77"/>
    <p:sldId id="9872" r:id="rId78"/>
    <p:sldId id="9873" r:id="rId79"/>
    <p:sldId id="9880" r:id="rId80"/>
    <p:sldId id="9881" r:id="rId81"/>
    <p:sldId id="9876"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94676" autoAdjust="0"/>
  </p:normalViewPr>
  <p:slideViewPr>
    <p:cSldViewPr>
      <p:cViewPr varScale="1">
        <p:scale>
          <a:sx n="83" d="100"/>
          <a:sy n="83" d="100"/>
        </p:scale>
        <p:origin x="192" y="1120"/>
      </p:cViewPr>
      <p:guideLst>
        <p:guide orient="horz" pos="1620"/>
        <p:guide pos="2880"/>
      </p:guideLst>
    </p:cSldViewPr>
  </p:slideViewPr>
  <p:outlineViewPr>
    <p:cViewPr>
      <p:scale>
        <a:sx n="33" d="100"/>
        <a:sy n="33" d="100"/>
      </p:scale>
      <p:origin x="0" y="68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7933A-1AA3-A645-92DF-384DEBF2F7D5}" type="datetimeFigureOut">
              <a:rPr lang="en-VN" smtClean="0"/>
              <a:t>19/04/2024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9F268-6817-7948-A787-FE8F35FF573A}" type="slidenum">
              <a:rPr lang="en-VN" smtClean="0"/>
              <a:t>‹#›</a:t>
            </a:fld>
            <a:endParaRPr lang="en-VN"/>
          </a:p>
        </p:txBody>
      </p:sp>
    </p:spTree>
    <p:extLst>
      <p:ext uri="{BB962C8B-B14F-4D97-AF65-F5344CB8AC3E}">
        <p14:creationId xmlns:p14="http://schemas.microsoft.com/office/powerpoint/2010/main" val="103653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DBB47F-7CD9-4FF9-8602-46E6F3030216}" type="slidenum">
              <a:rPr lang="en-US" smtClean="0"/>
              <a:pPr eaLnBrk="1" hangingPunct="1"/>
              <a:t>4</a:t>
            </a:fld>
            <a:endParaRPr lang="en-US"/>
          </a:p>
        </p:txBody>
      </p:sp>
    </p:spTree>
    <p:extLst>
      <p:ext uri="{BB962C8B-B14F-4D97-AF65-F5344CB8AC3E}">
        <p14:creationId xmlns:p14="http://schemas.microsoft.com/office/powerpoint/2010/main" val="237717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DBB47F-7CD9-4FF9-8602-46E6F3030216}" type="slidenum">
              <a:rPr lang="en-US" smtClean="0"/>
              <a:pPr eaLnBrk="1" hangingPunct="1"/>
              <a:t>5</a:t>
            </a:fld>
            <a:endParaRPr lang="en-US"/>
          </a:p>
        </p:txBody>
      </p:sp>
    </p:spTree>
    <p:extLst>
      <p:ext uri="{BB962C8B-B14F-4D97-AF65-F5344CB8AC3E}">
        <p14:creationId xmlns:p14="http://schemas.microsoft.com/office/powerpoint/2010/main" val="28895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6</a:t>
            </a:fld>
            <a:endParaRPr lang="en-US"/>
          </a:p>
        </p:txBody>
      </p:sp>
    </p:spTree>
    <p:extLst>
      <p:ext uri="{BB962C8B-B14F-4D97-AF65-F5344CB8AC3E}">
        <p14:creationId xmlns:p14="http://schemas.microsoft.com/office/powerpoint/2010/main" val="96125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7</a:t>
            </a:fld>
            <a:endParaRPr lang="en-US"/>
          </a:p>
        </p:txBody>
      </p:sp>
    </p:spTree>
    <p:extLst>
      <p:ext uri="{BB962C8B-B14F-4D97-AF65-F5344CB8AC3E}">
        <p14:creationId xmlns:p14="http://schemas.microsoft.com/office/powerpoint/2010/main" val="147894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10</a:t>
            </a:fld>
            <a:endParaRPr lang="en-US"/>
          </a:p>
        </p:txBody>
      </p:sp>
    </p:spTree>
    <p:extLst>
      <p:ext uri="{BB962C8B-B14F-4D97-AF65-F5344CB8AC3E}">
        <p14:creationId xmlns:p14="http://schemas.microsoft.com/office/powerpoint/2010/main" val="423323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11</a:t>
            </a:fld>
            <a:endParaRPr lang="en-US"/>
          </a:p>
        </p:txBody>
      </p:sp>
    </p:spTree>
    <p:extLst>
      <p:ext uri="{BB962C8B-B14F-4D97-AF65-F5344CB8AC3E}">
        <p14:creationId xmlns:p14="http://schemas.microsoft.com/office/powerpoint/2010/main" val="195149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445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67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622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923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421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754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867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28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338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410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59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64865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11938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91067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80337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737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72419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725261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4/19/24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05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0721725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NĂM</a:t>
            </a:r>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dirty="0">
                <a:solidFill>
                  <a:srgbClr val="FFFF00"/>
                </a:solidFill>
                <a:effectLst>
                  <a:outerShdw blurRad="38100" dist="38100" dir="2700000" algn="tl">
                    <a:srgbClr val="000000">
                      <a:alpha val="43137"/>
                    </a:srgbClr>
                  </a:outerShdw>
                </a:effectLst>
                <a:latin typeface="+mj-lt"/>
                <a:cs typeface="Times New Roman" pitchFamily="18" charset="0"/>
              </a:rPr>
              <a:t>SAU CHÚA NHẬT IV PHỤC SINH</a:t>
            </a:r>
          </a:p>
        </p:txBody>
      </p:sp>
    </p:spTree>
    <p:extLst>
      <p:ext uri="{BB962C8B-B14F-4D97-AF65-F5344CB8AC3E}">
        <p14:creationId xmlns:p14="http://schemas.microsoft.com/office/powerpoint/2010/main" val="117306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500" b="1" dirty="0">
                <a:solidFill>
                  <a:srgbClr val="FFFF00"/>
                </a:solidFill>
                <a:cs typeface="Tahoma" pitchFamily="34" charset="0"/>
              </a:rPr>
              <a:t>Đk: </a:t>
            </a:r>
            <a:r>
              <a:rPr lang="vi-VN" sz="5500" b="0" i="0" dirty="0">
                <a:solidFill>
                  <a:schemeClr val="bg1"/>
                </a:solidFill>
                <a:effectLst/>
              </a:rPr>
              <a:t>Ngài là Đấng chiến thắng, Chúa khải hoàn cao sang. Kính dâng Ngài vinh quang, với tin yêu ngàn năm vẻ vang. </a:t>
            </a:r>
            <a:endParaRPr lang="vi-VN" sz="5500" b="1" dirty="0">
              <a:solidFill>
                <a:schemeClr val="bg1"/>
              </a:solidFill>
              <a:cs typeface="Tahoma" pitchFamily="34" charset="0"/>
            </a:endParaRPr>
          </a:p>
        </p:txBody>
      </p:sp>
    </p:spTree>
    <p:extLst>
      <p:ext uri="{BB962C8B-B14F-4D97-AF65-F5344CB8AC3E}">
        <p14:creationId xmlns:p14="http://schemas.microsoft.com/office/powerpoint/2010/main" val="130048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FF00"/>
                </a:solidFill>
                <a:cs typeface="Tahoma" pitchFamily="34" charset="0"/>
              </a:rPr>
              <a:t>**:</a:t>
            </a:r>
            <a:r>
              <a:rPr lang="vi-VN" sz="6000" b="1" dirty="0">
                <a:solidFill>
                  <a:schemeClr val="bg1"/>
                </a:solidFill>
                <a:cs typeface="Tahoma" pitchFamily="34" charset="0"/>
              </a:rPr>
              <a:t> </a:t>
            </a:r>
            <a:r>
              <a:rPr lang="vi-VN" sz="6000" b="0" i="0" dirty="0">
                <a:solidFill>
                  <a:schemeClr val="bg1"/>
                </a:solidFill>
                <a:effectLst/>
              </a:rPr>
              <a:t>Ngàn con tim hân hoan hát muôn lời ca vang, kính tôn uy quyền Vua thống trị huy hoàng.</a:t>
            </a:r>
            <a:endParaRPr lang="vi-VN" sz="6000" b="1" dirty="0">
              <a:solidFill>
                <a:schemeClr val="bg1"/>
              </a:solidFill>
              <a:cs typeface="Tahoma" pitchFamily="34" charset="0"/>
            </a:endParaRPr>
          </a:p>
        </p:txBody>
      </p:sp>
    </p:spTree>
    <p:extLst>
      <p:ext uri="{BB962C8B-B14F-4D97-AF65-F5344CB8AC3E}">
        <p14:creationId xmlns:p14="http://schemas.microsoft.com/office/powerpoint/2010/main" val="236592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9144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latin typeface="+mn-lt"/>
                <a:ea typeface="Tahoma" pitchFamily="34" charset="0"/>
                <a:cs typeface="Times New Roman" pitchFamily="18" charset="0"/>
              </a:rPr>
            </a:br>
            <a:r>
              <a:rPr lang="en-US" sz="6000" u="sng" dirty="0" err="1">
                <a:solidFill>
                  <a:srgbClr val="FFFF00"/>
                </a:solidFill>
                <a:latin typeface="+mn-lt"/>
                <a:ea typeface="Tahoma" pitchFamily="34" charset="0"/>
                <a:cs typeface="Times New Roman" pitchFamily="18" charset="0"/>
              </a:rPr>
              <a:t>Kinh</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Thương</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Xót</a:t>
            </a:r>
            <a:br>
              <a:rPr lang="en-US" sz="13800" dirty="0">
                <a:solidFill>
                  <a:srgbClr val="FFFF00"/>
                </a:solidFill>
                <a:latin typeface="+mn-lt"/>
                <a:ea typeface="Tahoma" pitchFamily="34" charset="0"/>
                <a:cs typeface="Times New Roman" pitchFamily="18" charset="0"/>
              </a:rPr>
            </a:br>
            <a:endParaRPr lang="en-US" sz="6600"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latin typeface="+mn-lt"/>
              </a:rPr>
              <a:t>Xin Chúa thương xót chúng con. Xin Chúa thương (nguyện) xin Chúa thương, xin thương xót chúng con. Xin Chúa Ki-tô, xin Chúa Ki-tô thương xót chúng con</a:t>
            </a:r>
            <a:endParaRPr lang="en-US" altLang="en-US" sz="48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FF00"/>
                </a:solidFill>
                <a:latin typeface="+mn-lt"/>
              </a:rPr>
              <a:t>**</a:t>
            </a:r>
            <a:r>
              <a:rPr lang="vi-VN" sz="5700" b="0" i="0" dirty="0">
                <a:solidFill>
                  <a:schemeClr val="bg1"/>
                </a:solidFill>
                <a:effectLst/>
                <a:latin typeface="+mn-lt"/>
              </a:rPr>
              <a:t>Xin Chúa Ki-tô, xin Chúa Ki-tô thương xót chúng con. Xin Chúa thương xót chúng con, xin thương xót chúng con. Xin thương xót chúng con.</a:t>
            </a:r>
            <a:endParaRPr lang="en-US" altLang="en-US" sz="57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latin typeface="+mn-lt"/>
                <a:ea typeface="Tahoma" pitchFamily="34" charset="0"/>
                <a:cs typeface="Times New Roman" pitchFamily="18" charset="0"/>
              </a:rPr>
            </a:br>
            <a:r>
              <a:rPr lang="en-US" sz="6000" u="sng" dirty="0" err="1">
                <a:solidFill>
                  <a:srgbClr val="FFFF00"/>
                </a:solidFill>
                <a:latin typeface="+mn-lt"/>
                <a:ea typeface="Tahoma" pitchFamily="34" charset="0"/>
                <a:cs typeface="Times New Roman" pitchFamily="18" charset="0"/>
              </a:rPr>
              <a:t>Kinh</a:t>
            </a:r>
            <a:r>
              <a:rPr lang="en-US" sz="6000" u="sng" dirty="0">
                <a:solidFill>
                  <a:srgbClr val="FFFF00"/>
                </a:solidFill>
                <a:latin typeface="+mn-lt"/>
                <a:ea typeface="Tahoma" pitchFamily="34" charset="0"/>
                <a:cs typeface="Times New Roman" pitchFamily="18" charset="0"/>
              </a:rPr>
              <a:t> Vinh </a:t>
            </a:r>
            <a:r>
              <a:rPr lang="en-US" sz="6000" u="sng" dirty="0" err="1">
                <a:solidFill>
                  <a:srgbClr val="FFFF00"/>
                </a:solidFill>
                <a:latin typeface="+mn-lt"/>
                <a:ea typeface="Tahoma" pitchFamily="34" charset="0"/>
                <a:cs typeface="Times New Roman" pitchFamily="18" charset="0"/>
              </a:rPr>
              <a:t>Danh</a:t>
            </a:r>
            <a:br>
              <a:rPr lang="en-US" sz="13800" dirty="0">
                <a:solidFill>
                  <a:srgbClr val="FFFF00"/>
                </a:solidFill>
                <a:latin typeface="+mn-lt"/>
                <a:ea typeface="Tahoma" pitchFamily="34" charset="0"/>
                <a:cs typeface="Times New Roman" pitchFamily="18" charset="0"/>
              </a:rPr>
            </a:br>
            <a:endParaRPr lang="en-US" sz="6600"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1213819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700" b="0" i="0" dirty="0">
                <a:solidFill>
                  <a:srgbClr val="FFFF00"/>
                </a:solidFill>
                <a:effectLst/>
                <a:latin typeface="+mn-lt"/>
              </a:rPr>
              <a:t>Chủ tế: Vinh danh Thiên Chúa trên các tầng trời. </a:t>
            </a:r>
            <a:r>
              <a:rPr lang="vi-VN" sz="4700" b="0" i="0" dirty="0">
                <a:solidFill>
                  <a:schemeClr val="bg1"/>
                </a:solidFill>
                <a:effectLst/>
                <a:latin typeface="+mn-lt"/>
              </a:rPr>
              <a:t>Và bình an dưới thế, bình an dưới thế cho người thiện tâm. Chúng con ca ngợi Chúa. Chúng con chúc tụng Chúa. Chúng con thờ lạy Chúa. </a:t>
            </a:r>
            <a:endParaRPr lang="en-US" altLang="en-US" sz="47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296747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400" dirty="0">
                <a:solidFill>
                  <a:srgbClr val="FFFF00"/>
                </a:solidFill>
                <a:latin typeface="+mn-lt"/>
              </a:rPr>
              <a:t>**</a:t>
            </a:r>
            <a:r>
              <a:rPr lang="vi-VN" sz="5400" b="0" i="0" dirty="0">
                <a:solidFill>
                  <a:schemeClr val="bg1"/>
                </a:solidFill>
                <a:effectLst/>
                <a:latin typeface="+mn-lt"/>
              </a:rPr>
              <a:t> Chúng con tôn vinh Chúa. Chúng con cảm tạ Chúa vì vinh quang cao cả Chúa. Lạy Chúa là Thiên Chúa, là Vua trên trời, là Chúa Cha toàn năng. </a:t>
            </a:r>
            <a:endParaRPr lang="en-US" altLang="en-US" sz="53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50473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000" dirty="0">
                <a:solidFill>
                  <a:srgbClr val="FFFF00"/>
                </a:solidFill>
                <a:latin typeface="+mn-lt"/>
              </a:rPr>
              <a:t>**</a:t>
            </a:r>
            <a:r>
              <a:rPr lang="vi-VN" sz="5000" b="0" i="0" dirty="0">
                <a:solidFill>
                  <a:schemeClr val="bg1"/>
                </a:solidFill>
                <a:effectLst/>
                <a:latin typeface="+mn-lt"/>
              </a:rPr>
              <a:t> Lạy Con Một Thiên Chúa, </a:t>
            </a:r>
            <a:r>
              <a:rPr lang="vi-VN" sz="5000" b="0" i="0" dirty="0">
                <a:solidFill>
                  <a:srgbClr val="FFFF00"/>
                </a:solidFill>
                <a:effectLst/>
                <a:latin typeface="+mn-lt"/>
              </a:rPr>
              <a:t>Chúa Giê-su Ki-tô.</a:t>
            </a:r>
            <a:r>
              <a:rPr lang="vi-VN" sz="5000" b="0" i="0" dirty="0">
                <a:solidFill>
                  <a:schemeClr val="bg1"/>
                </a:solidFill>
                <a:effectLst/>
                <a:latin typeface="+mn-lt"/>
              </a:rPr>
              <a:t> Lạy Chúa là Thiên Chúa, là Chiên Thiên Chúa, là Con Đức Chúa Cha. Chúa xoá tội trần gian, xin thương, xin thương, xin thương xót chúng con. </a:t>
            </a:r>
            <a:endParaRPr lang="en-US" altLang="en-US" sz="50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283000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341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400" dirty="0">
                <a:solidFill>
                  <a:srgbClr val="FFFF00"/>
                </a:solidFill>
                <a:latin typeface="+mn-lt"/>
              </a:rPr>
              <a:t>**</a:t>
            </a:r>
            <a:r>
              <a:rPr lang="vi-VN" sz="5400" b="0" i="0" dirty="0">
                <a:solidFill>
                  <a:schemeClr val="bg1"/>
                </a:solidFill>
                <a:effectLst/>
                <a:latin typeface="+mn-lt"/>
              </a:rPr>
              <a:t> Chúa xoá tội trần gian, Xin nhận lời chúng con cầu khẩn. Chúa ngự bên hữu Đức Chúa Cha, xin thương, xin thương, xin thương xót chúng con. </a:t>
            </a:r>
            <a:endParaRPr lang="en-US" altLang="en-US" sz="53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316258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300" dirty="0">
                <a:solidFill>
                  <a:srgbClr val="FFFF00"/>
                </a:solidFill>
                <a:latin typeface="+mn-lt"/>
              </a:rPr>
              <a:t>**</a:t>
            </a:r>
            <a:r>
              <a:rPr lang="vi-VN" sz="5300" b="0" i="0" dirty="0">
                <a:solidFill>
                  <a:schemeClr val="bg1"/>
                </a:solidFill>
                <a:effectLst/>
                <a:latin typeface="+mn-lt"/>
              </a:rPr>
              <a:t> </a:t>
            </a:r>
            <a:r>
              <a:rPr lang="vi-VN" sz="5300" b="0" i="0" dirty="0">
                <a:solidFill>
                  <a:srgbClr val="FFFF00"/>
                </a:solidFill>
                <a:effectLst/>
                <a:latin typeface="+mn-lt"/>
              </a:rPr>
              <a:t>Vì lạy Chúa Giê-su Ki-tô</a:t>
            </a:r>
            <a:r>
              <a:rPr lang="vi-VN" sz="5300" b="0" i="0" dirty="0">
                <a:solidFill>
                  <a:schemeClr val="bg1"/>
                </a:solidFill>
                <a:effectLst/>
                <a:latin typeface="+mn-lt"/>
              </a:rPr>
              <a:t>, chỉ có Chúa là Đấng Thánh, chỉ có Chúa là Chúa, chỉ có Chúa là Đấng Tối Cao, cùng Đức Chúa Thánh Thần trong vinh quang Đức Chúa Cha. </a:t>
            </a:r>
            <a:r>
              <a:rPr lang="vi-VN" sz="5300" b="0" i="0" dirty="0">
                <a:solidFill>
                  <a:srgbClr val="FFFF00"/>
                </a:solidFill>
                <a:effectLst/>
                <a:latin typeface="+mn-lt"/>
              </a:rPr>
              <a:t>A-men. A-men.</a:t>
            </a:r>
            <a:endParaRPr lang="en-US" altLang="en-US" sz="5300" b="1" dirty="0">
              <a:solidFill>
                <a:srgbClr val="FFFF00"/>
              </a:solidFill>
              <a:latin typeface="+mn-lt"/>
              <a:cs typeface="Tahoma" panose="020B0604030504040204" pitchFamily="34" charset="0"/>
            </a:endParaRPr>
          </a:p>
        </p:txBody>
      </p:sp>
    </p:spTree>
    <p:extLst>
      <p:ext uri="{BB962C8B-B14F-4D97-AF65-F5344CB8AC3E}">
        <p14:creationId xmlns:p14="http://schemas.microsoft.com/office/powerpoint/2010/main" val="21819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dirty="0">
                <a:solidFill>
                  <a:srgbClr val="FFFF00"/>
                </a:solidFill>
              </a:rPr>
              <a:t>Mác-cô, con tôi, gửi lời chào anh em.</a:t>
            </a:r>
          </a:p>
        </p:txBody>
      </p:sp>
      <p:sp>
        <p:nvSpPr>
          <p:cNvPr id="5" name="TextBox 4"/>
          <p:cNvSpPr txBox="1"/>
          <p:nvPr/>
        </p:nvSpPr>
        <p:spPr>
          <a:xfrm>
            <a:off x="608687" y="4400550"/>
            <a:ext cx="8459113" cy="584775"/>
          </a:xfrm>
          <a:prstGeom prst="rect">
            <a:avLst/>
          </a:prstGeom>
          <a:noFill/>
        </p:spPr>
        <p:txBody>
          <a:bodyPr wrap="square" rtlCol="0">
            <a:spAutoFit/>
          </a:bodyPr>
          <a:lstStyle/>
          <a:p>
            <a:r>
              <a:rPr lang="vi-VN" sz="3200" dirty="0">
                <a:solidFill>
                  <a:srgbClr val="FFFF00"/>
                </a:solidFill>
              </a:rPr>
              <a:t>Bài trích thư thứ nhất của thánh Phê-rô tông đồ.</a:t>
            </a:r>
            <a:endParaRPr lang="en-US" sz="3200" dirty="0">
              <a:solidFill>
                <a:srgbClr val="FFFF00"/>
              </a:solidFill>
            </a:endParaRPr>
          </a:p>
        </p:txBody>
      </p:sp>
    </p:spTree>
    <p:extLst>
      <p:ext uri="{BB962C8B-B14F-4D97-AF65-F5344CB8AC3E}">
        <p14:creationId xmlns:p14="http://schemas.microsoft.com/office/powerpoint/2010/main" val="122093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a:solidFill>
                  <a:schemeClr val="bg1"/>
                </a:solidFill>
                <a:effectLst>
                  <a:outerShdw blurRad="38100" dist="38100" dir="2700000" algn="tl">
                    <a:srgbClr val="000000">
                      <a:alpha val="43137"/>
                    </a:srgbClr>
                  </a:outerShdw>
                </a:effectLst>
                <a:latin typeface="+mj-lt"/>
                <a:cs typeface="Times New Roman" pitchFamily="18" charset="0"/>
              </a:rPr>
              <a:t>Lạy Chúa, tình thương Chúa đời đời con ca tụng.</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236092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a:solidFill>
                  <a:schemeClr val="bg1"/>
                </a:solidFill>
                <a:effectLst>
                  <a:outerShdw blurRad="38100" dist="38100" dir="2700000" algn="tl">
                    <a:srgbClr val="000000">
                      <a:alpha val="43137"/>
                    </a:srgbClr>
                  </a:outerShdw>
                </a:effectLst>
                <a:latin typeface="+mj-lt"/>
                <a:cs typeface="Times New Roman" pitchFamily="18" charset="0"/>
              </a:rPr>
              <a:t>Chúng tôi rao giảng một Đấng Kitô bị đóng đinh. Người là sức mạnh và sự khôn ngoan của Thiên Chúa.</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00488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201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419827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7E8A-C91B-8C3B-9F06-102917BF466E}"/>
              </a:ext>
            </a:extLst>
          </p:cNvPr>
          <p:cNvSpPr txBox="1"/>
          <p:nvPr/>
        </p:nvSpPr>
        <p:spPr>
          <a:xfrm>
            <a:off x="1219201" y="742951"/>
            <a:ext cx="6518096" cy="3437672"/>
          </a:xfrm>
          <a:prstGeom prst="rect">
            <a:avLst/>
          </a:prstGeom>
          <a:noFill/>
        </p:spPr>
        <p:txBody>
          <a:bodyPr wrap="square">
            <a:spAutoFit/>
          </a:bodyPr>
          <a:lstStyle/>
          <a:p>
            <a:pPr algn="ctr">
              <a:lnSpc>
                <a:spcPct val="120000"/>
              </a:lnSpc>
              <a:spcBef>
                <a:spcPts val="1350"/>
              </a:spcBef>
            </a:pPr>
            <a:r>
              <a:rPr lang="vi-VN" sz="5400" b="1" dirty="0">
                <a:solidFill>
                  <a:srgbClr val="FFFF00"/>
                </a:solidFill>
                <a:ea typeface="Tahoma" pitchFamily="34" charset="0"/>
                <a:cs typeface="Times New Roman" panose="02020603050405020304" pitchFamily="18" charset="0"/>
              </a:rPr>
              <a:t>Ca Dâng Lễ</a:t>
            </a:r>
          </a:p>
          <a:p>
            <a:pPr algn="ctr">
              <a:lnSpc>
                <a:spcPct val="120000"/>
              </a:lnSpc>
              <a:spcBef>
                <a:spcPts val="1350"/>
              </a:spcBef>
            </a:pPr>
            <a:r>
              <a:rPr lang="vi-VN" sz="6000" b="1" dirty="0">
                <a:solidFill>
                  <a:srgbClr val="FFFF00"/>
                </a:solidFill>
                <a:ea typeface="Tahoma" pitchFamily="34" charset="0"/>
                <a:cs typeface="Times New Roman" panose="02020603050405020304" pitchFamily="18" charset="0"/>
              </a:rPr>
              <a:t>Chẳng Biết Lấy Gì</a:t>
            </a:r>
          </a:p>
          <a:p>
            <a:pPr algn="ctr">
              <a:lnSpc>
                <a:spcPct val="120000"/>
              </a:lnSpc>
              <a:spcBef>
                <a:spcPts val="1350"/>
              </a:spcBef>
            </a:pPr>
            <a:r>
              <a:rPr lang="vi-VN" sz="5400" b="1" dirty="0">
                <a:solidFill>
                  <a:schemeClr val="bg1"/>
                </a:solidFill>
                <a:ea typeface="Tahoma" pitchFamily="34" charset="0"/>
                <a:cs typeface="Times New Roman" panose="02020603050405020304" pitchFamily="18" charset="0"/>
              </a:rPr>
              <a:t>Thành Tâm</a:t>
            </a:r>
          </a:p>
        </p:txBody>
      </p:sp>
    </p:spTree>
    <p:extLst>
      <p:ext uri="{BB962C8B-B14F-4D97-AF65-F5344CB8AC3E}">
        <p14:creationId xmlns:p14="http://schemas.microsoft.com/office/powerpoint/2010/main" val="977867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FFFF00"/>
                </a:solidFill>
                <a:ea typeface="Tahoma" pitchFamily="34" charset="0"/>
                <a:cs typeface="Times New Roman" panose="02020603050405020304" pitchFamily="18" charset="0"/>
              </a:rPr>
              <a:t>Đk: </a:t>
            </a:r>
            <a:r>
              <a:rPr lang="vi-VN" sz="5325" b="1" dirty="0">
                <a:solidFill>
                  <a:schemeClr val="bg1">
                    <a:lumMod val="95000"/>
                  </a:schemeClr>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chemeClr val="bg1">
                  <a:lumMod val="95000"/>
                </a:schemeClr>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19154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 </a:t>
            </a:r>
            <a:r>
              <a:rPr lang="vi-VN" sz="5400" b="1" dirty="0">
                <a:solidFill>
                  <a:schemeClr val="bg1"/>
                </a:solidFill>
                <a:ea typeface="Tahoma" pitchFamily="34" charset="0"/>
                <a:cs typeface="Times New Roman" panose="02020603050405020304" pitchFamily="18" charset="0"/>
              </a:rPr>
              <a:t>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088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37E8A-C91B-8C3B-9F06-102917BF466E}"/>
              </a:ext>
            </a:extLst>
          </p:cNvPr>
          <p:cNvSpPr txBox="1"/>
          <p:nvPr/>
        </p:nvSpPr>
        <p:spPr>
          <a:xfrm>
            <a:off x="1219201" y="742951"/>
            <a:ext cx="6518096" cy="3437672"/>
          </a:xfrm>
          <a:prstGeom prst="rect">
            <a:avLst/>
          </a:prstGeom>
          <a:noFill/>
        </p:spPr>
        <p:txBody>
          <a:bodyPr wrap="square">
            <a:spAutoFit/>
          </a:bodyPr>
          <a:lstStyle/>
          <a:p>
            <a:pPr algn="ctr">
              <a:lnSpc>
                <a:spcPct val="120000"/>
              </a:lnSpc>
              <a:spcBef>
                <a:spcPts val="1350"/>
              </a:spcBef>
            </a:pPr>
            <a:r>
              <a:rPr lang="vi-VN" sz="5400" b="1" dirty="0">
                <a:solidFill>
                  <a:srgbClr val="FFFF00"/>
                </a:solidFill>
                <a:ea typeface="Tahoma" pitchFamily="34" charset="0"/>
                <a:cs typeface="Times New Roman" panose="02020603050405020304" pitchFamily="18" charset="0"/>
              </a:rPr>
              <a:t>Ca Nhập Lễ</a:t>
            </a:r>
          </a:p>
          <a:p>
            <a:pPr algn="ctr">
              <a:lnSpc>
                <a:spcPct val="120000"/>
              </a:lnSpc>
              <a:spcBef>
                <a:spcPts val="1350"/>
              </a:spcBef>
            </a:pPr>
            <a:r>
              <a:rPr lang="vi-VN" sz="6000" b="1" dirty="0">
                <a:solidFill>
                  <a:srgbClr val="FFFF00"/>
                </a:solidFill>
                <a:ea typeface="Tahoma" pitchFamily="34" charset="0"/>
                <a:cs typeface="Times New Roman" panose="02020603050405020304" pitchFamily="18" charset="0"/>
              </a:rPr>
              <a:t>Thánh Ca Phục Sinh</a:t>
            </a:r>
          </a:p>
          <a:p>
            <a:pPr algn="ctr">
              <a:lnSpc>
                <a:spcPct val="120000"/>
              </a:lnSpc>
              <a:spcBef>
                <a:spcPts val="1350"/>
              </a:spcBef>
            </a:pPr>
            <a:r>
              <a:rPr lang="en-US" sz="5400" b="0" i="0" dirty="0" err="1">
                <a:solidFill>
                  <a:schemeClr val="bg1"/>
                </a:solidFill>
                <a:effectLst/>
              </a:rPr>
              <a:t>Monsigny</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77422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7200" b="1" dirty="0">
                <a:solidFill>
                  <a:srgbClr val="FFFF00"/>
                </a:solidFill>
                <a:ea typeface="Tahoma" pitchFamily="34" charset="0"/>
                <a:cs typeface="Times New Roman" panose="02020603050405020304" pitchFamily="18" charset="0"/>
              </a:rPr>
              <a:t>Tk1: </a:t>
            </a:r>
            <a:r>
              <a:rPr lang="vi-VN" sz="7200" b="1" dirty="0">
                <a:solidFill>
                  <a:schemeClr val="bg1"/>
                </a:solidFill>
                <a:ea typeface="Tahoma" pitchFamily="34" charset="0"/>
                <a:cs typeface="Times New Roman" panose="02020603050405020304" pitchFamily="18" charset="0"/>
              </a:rPr>
              <a:t>Đây đời con buồn vui luôn nhớ  ơn, vì thương giờ đây Ngài ban cho Chúa con, người con Ngài yêu bánh nuôi hồn.</a:t>
            </a: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18770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FFFF00"/>
                </a:solidFill>
                <a:ea typeface="Tahoma" pitchFamily="34" charset="0"/>
                <a:cs typeface="Times New Roman" panose="02020603050405020304" pitchFamily="18" charset="0"/>
              </a:rPr>
              <a:t>Đk: </a:t>
            </a:r>
            <a:r>
              <a:rPr lang="vi-VN" sz="5325" b="1" dirty="0">
                <a:solidFill>
                  <a:schemeClr val="bg1">
                    <a:lumMod val="95000"/>
                  </a:schemeClr>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chemeClr val="bg1">
                  <a:lumMod val="95000"/>
                </a:schemeClr>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51883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 </a:t>
            </a:r>
            <a:r>
              <a:rPr lang="vi-VN" sz="5400" b="1" dirty="0">
                <a:solidFill>
                  <a:schemeClr val="bg1"/>
                </a:solidFill>
                <a:ea typeface="Tahoma" pitchFamily="34" charset="0"/>
                <a:cs typeface="Times New Roman" panose="02020603050405020304" pitchFamily="18" charset="0"/>
              </a:rPr>
              <a:t>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39969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250" b="1" dirty="0">
                <a:solidFill>
                  <a:srgbClr val="FFFF00"/>
                </a:solidFill>
                <a:ea typeface="Tahoma" pitchFamily="34" charset="0"/>
                <a:cs typeface="Times New Roman" panose="02020603050405020304" pitchFamily="18" charset="0"/>
              </a:rPr>
              <a:t>Tk2: </a:t>
            </a:r>
            <a:r>
              <a:rPr lang="vi-VN" sz="5250" b="1" dirty="0">
                <a:solidFill>
                  <a:schemeClr val="bg1"/>
                </a:solidFill>
                <a:ea typeface="Tahoma" pitchFamily="34" charset="0"/>
                <a:cs typeface="Times New Roman" panose="02020603050405020304" pitchFamily="18" charset="0"/>
              </a:rPr>
              <a:t>Đây lời kinh lời ca như bánh thơm, và đây rượu nho hồng thơm như máu tim, lòng con nguyện dâng Chúa Thiên đình.</a:t>
            </a:r>
          </a:p>
          <a:p>
            <a:pPr marL="0" indent="0" algn="just">
              <a:lnSpc>
                <a:spcPct val="130000"/>
              </a:lnSpc>
              <a:spcBef>
                <a:spcPts val="1350"/>
              </a:spcBef>
              <a:buNone/>
            </a:pPr>
            <a:endParaRPr lang="vi-VN" sz="5250" b="1" dirty="0">
              <a:solidFill>
                <a:schemeClr val="bg1"/>
              </a:solidFill>
              <a:ea typeface="Tahoma" pitchFamily="34" charset="0"/>
              <a:cs typeface="Times New Roman" panose="02020603050405020304" pitchFamily="18" charset="0"/>
            </a:endParaRPr>
          </a:p>
          <a:p>
            <a:pPr marL="0" indent="0" algn="just">
              <a:lnSpc>
                <a:spcPct val="130000"/>
              </a:lnSpc>
              <a:spcBef>
                <a:spcPts val="1350"/>
              </a:spcBef>
              <a:buNone/>
            </a:pPr>
            <a:endParaRPr lang="vi-VN" sz="5250" b="1" dirty="0">
              <a:solidFill>
                <a:schemeClr val="bg1"/>
              </a:solidFill>
              <a:ea typeface="Tahoma" pitchFamily="34" charset="0"/>
              <a:cs typeface="Times New Roman" panose="02020603050405020304" pitchFamily="18" charset="0"/>
            </a:endParaRPr>
          </a:p>
          <a:p>
            <a:pPr marL="0" indent="0" algn="just">
              <a:lnSpc>
                <a:spcPct val="130000"/>
              </a:lnSpc>
              <a:spcBef>
                <a:spcPts val="1350"/>
              </a:spcBef>
              <a:buNone/>
            </a:pP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7929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FFFF00"/>
                </a:solidFill>
                <a:ea typeface="Tahoma" pitchFamily="34" charset="0"/>
                <a:cs typeface="Times New Roman" panose="02020603050405020304" pitchFamily="18" charset="0"/>
              </a:rPr>
              <a:t>Đk: </a:t>
            </a:r>
            <a:r>
              <a:rPr lang="vi-VN" sz="5325" b="1" dirty="0">
                <a:solidFill>
                  <a:schemeClr val="bg1">
                    <a:lumMod val="95000"/>
                  </a:schemeClr>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chemeClr val="bg1">
                  <a:lumMod val="95000"/>
                </a:schemeClr>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55646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 </a:t>
            </a:r>
            <a:r>
              <a:rPr lang="vi-VN" sz="5400" b="1" dirty="0">
                <a:solidFill>
                  <a:schemeClr val="bg1"/>
                </a:solidFill>
                <a:ea typeface="Tahoma" pitchFamily="34" charset="0"/>
                <a:cs typeface="Times New Roman" panose="02020603050405020304" pitchFamily="18" charset="0"/>
              </a:rPr>
              <a:t>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74673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600" b="1" dirty="0">
                <a:solidFill>
                  <a:srgbClr val="FFFF00"/>
                </a:solidFill>
                <a:ea typeface="Tahoma" pitchFamily="34" charset="0"/>
                <a:cs typeface="Times New Roman" panose="02020603050405020304" pitchFamily="18" charset="0"/>
              </a:rPr>
              <a:t>Tk3: </a:t>
            </a:r>
            <a:r>
              <a:rPr lang="vi-VN" sz="5600" b="1" dirty="0">
                <a:solidFill>
                  <a:schemeClr val="bg1"/>
                </a:solidFill>
                <a:ea typeface="Tahoma" pitchFamily="34" charset="0"/>
                <a:cs typeface="Times New Roman" panose="02020603050405020304" pitchFamily="18" charset="0"/>
              </a:rPr>
              <a:t>Đây mùa xuân đời con dâng nở hoa, và đây mùa thu ngày mai sẽ chóng qua, giờ đây lòng con kính dâng Ngài. </a:t>
            </a:r>
          </a:p>
        </p:txBody>
      </p:sp>
    </p:spTree>
    <p:extLst>
      <p:ext uri="{BB962C8B-B14F-4D97-AF65-F5344CB8AC3E}">
        <p14:creationId xmlns:p14="http://schemas.microsoft.com/office/powerpoint/2010/main" val="2596540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FFFF00"/>
                </a:solidFill>
                <a:ea typeface="Tahoma" pitchFamily="34" charset="0"/>
                <a:cs typeface="Times New Roman" panose="02020603050405020304" pitchFamily="18" charset="0"/>
              </a:rPr>
              <a:t>Đk: </a:t>
            </a:r>
            <a:r>
              <a:rPr lang="vi-VN" sz="5325" b="1" dirty="0">
                <a:solidFill>
                  <a:schemeClr val="bg1">
                    <a:lumMod val="95000"/>
                  </a:schemeClr>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chemeClr val="bg1">
                  <a:lumMod val="95000"/>
                </a:schemeClr>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58051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 </a:t>
            </a:r>
            <a:r>
              <a:rPr lang="vi-VN" sz="5400" b="1" dirty="0">
                <a:solidFill>
                  <a:schemeClr val="bg1"/>
                </a:solidFill>
                <a:ea typeface="Tahoma" pitchFamily="34" charset="0"/>
                <a:cs typeface="Times New Roman" panose="02020603050405020304" pitchFamily="18" charset="0"/>
              </a:rPr>
              <a:t>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0607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FF00"/>
                </a:solidFill>
                <a:cs typeface="Tahoma" pitchFamily="34" charset="0"/>
              </a:rPr>
              <a:t>Tk1: </a:t>
            </a:r>
            <a:r>
              <a:rPr lang="vi-VN" sz="6000" b="0" i="0" dirty="0">
                <a:solidFill>
                  <a:schemeClr val="bg1"/>
                </a:solidFill>
                <a:effectLst/>
              </a:rPr>
              <a:t>Mừng khen Chúa chúng ta Phục sinh. Ngài đã chết với khổ hình để muôn người được ơn tái sinh. </a:t>
            </a:r>
            <a:endParaRPr lang="vi-VN" sz="6000" b="1" dirty="0">
              <a:solidFill>
                <a:schemeClr val="bg1"/>
              </a:solidFill>
              <a:cs typeface="Tahoma" pitchFamily="34" charset="0"/>
            </a:endParaRPr>
          </a:p>
        </p:txBody>
      </p:sp>
    </p:spTree>
    <p:extLst>
      <p:ext uri="{BB962C8B-B14F-4D97-AF65-F5344CB8AC3E}">
        <p14:creationId xmlns:p14="http://schemas.microsoft.com/office/powerpoint/2010/main" val="2604808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640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1627155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2235630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4051350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297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0719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1" indent="0" algn="ctr">
              <a:lnSpc>
                <a:spcPct val="120000"/>
              </a:lnSpc>
              <a:buNone/>
            </a:pPr>
            <a:r>
              <a:rPr lang="en-US" sz="1400" b="1" dirty="0">
                <a:solidFill>
                  <a:srgbClr val="FFFF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latin typeface="+mj-lt"/>
                <a:ea typeface="Tahoma" pitchFamily="34" charset="0"/>
                <a:cs typeface="Times New Roman" pitchFamily="18" charset="0"/>
              </a:rPr>
              <a:t>Ca </a:t>
            </a:r>
            <a:r>
              <a:rPr lang="en-US" sz="5400" b="1" dirty="0" err="1">
                <a:solidFill>
                  <a:srgbClr val="FFFF00"/>
                </a:solidFill>
                <a:latin typeface="+mj-lt"/>
                <a:ea typeface="Tahoma" pitchFamily="34" charset="0"/>
                <a:cs typeface="Times New Roman" pitchFamily="18" charset="0"/>
              </a:rPr>
              <a:t>Nguyện</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Hiệp</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Lễ</a:t>
            </a:r>
            <a:r>
              <a:rPr lang="en-US" sz="5400" b="1" dirty="0">
                <a:solidFill>
                  <a:srgbClr val="FFFF00"/>
                </a:solidFill>
                <a:latin typeface="+mj-lt"/>
                <a:ea typeface="Tahoma" pitchFamily="34" charset="0"/>
                <a:cs typeface="Times New Roman" pitchFamily="18" charset="0"/>
              </a:rPr>
              <a:t> </a:t>
            </a:r>
          </a:p>
          <a:p>
            <a:pPr marL="27431" indent="0" algn="ctr">
              <a:lnSpc>
                <a:spcPct val="120000"/>
              </a:lnSpc>
              <a:buNone/>
            </a:pPr>
            <a:r>
              <a:rPr lang="en-US" sz="5400" b="1" dirty="0" err="1">
                <a:solidFill>
                  <a:srgbClr val="FFFF00"/>
                </a:solidFill>
                <a:latin typeface="+mj-lt"/>
                <a:ea typeface="Tahoma" pitchFamily="34" charset="0"/>
                <a:cs typeface="Times New Roman" pitchFamily="18" charset="0"/>
              </a:rPr>
              <a:t>Chúa</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Sống</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Lại</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Rồi</a:t>
            </a:r>
            <a:endParaRPr lang="en-US" sz="5400" b="1" dirty="0">
              <a:solidFill>
                <a:srgbClr val="FFFF00"/>
              </a:solidFill>
              <a:latin typeface="+mj-lt"/>
              <a:ea typeface="Tahoma" pitchFamily="34" charset="0"/>
              <a:cs typeface="Times New Roman" pitchFamily="18" charset="0"/>
            </a:endParaRPr>
          </a:p>
          <a:p>
            <a:pPr marL="27431" indent="0" algn="ctr">
              <a:lnSpc>
                <a:spcPct val="120000"/>
              </a:lnSpc>
              <a:buNone/>
            </a:pPr>
            <a:r>
              <a:rPr lang="en-US" sz="4400" b="1" dirty="0" err="1">
                <a:solidFill>
                  <a:schemeClr val="bg1"/>
                </a:solidFill>
                <a:latin typeface="+mj-lt"/>
                <a:ea typeface="Tahoma" pitchFamily="34" charset="0"/>
                <a:cs typeface="Times New Roman" pitchFamily="18" charset="0"/>
              </a:rPr>
              <a:t>Lm</a:t>
            </a:r>
            <a:r>
              <a:rPr lang="en-US" sz="4400" b="1" dirty="0">
                <a:solidFill>
                  <a:schemeClr val="bg1"/>
                </a:solidFill>
                <a:latin typeface="+mj-lt"/>
                <a:ea typeface="Tahoma" pitchFamily="34" charset="0"/>
                <a:cs typeface="Times New Roman" pitchFamily="18" charset="0"/>
              </a:rPr>
              <a:t>. </a:t>
            </a:r>
            <a:r>
              <a:rPr lang="en-US" sz="4400" b="1" dirty="0" err="1">
                <a:solidFill>
                  <a:schemeClr val="bg1"/>
                </a:solidFill>
                <a:latin typeface="+mj-lt"/>
                <a:ea typeface="Tahoma" pitchFamily="34" charset="0"/>
                <a:cs typeface="Times New Roman" pitchFamily="18" charset="0"/>
              </a:rPr>
              <a:t>Thành</a:t>
            </a:r>
            <a:r>
              <a:rPr lang="en-US" sz="4400" b="1" dirty="0">
                <a:solidFill>
                  <a:schemeClr val="bg1"/>
                </a:solidFill>
                <a:latin typeface="+mj-lt"/>
                <a:ea typeface="Tahoma" pitchFamily="34" charset="0"/>
                <a:cs typeface="Times New Roman" pitchFamily="18" charset="0"/>
              </a:rPr>
              <a:t> </a:t>
            </a:r>
            <a:r>
              <a:rPr lang="en-US" sz="4400" b="1" dirty="0" err="1">
                <a:solidFill>
                  <a:schemeClr val="bg1"/>
                </a:solidFill>
                <a:latin typeface="+mj-lt"/>
                <a:ea typeface="Tahoma" pitchFamily="34" charset="0"/>
                <a:cs typeface="Times New Roman" pitchFamily="18" charset="0"/>
              </a:rPr>
              <a:t>Tâm</a:t>
            </a:r>
            <a:endParaRPr lang="en-US" sz="4400" b="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58739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600" b="1" dirty="0">
                <a:solidFill>
                  <a:srgbClr val="FFFF00"/>
                </a:solidFill>
                <a:cs typeface="Tahoma" pitchFamily="34" charset="0"/>
              </a:rPr>
              <a:t>**:</a:t>
            </a:r>
            <a:r>
              <a:rPr lang="vi-VN" sz="6600" b="1" dirty="0">
                <a:solidFill>
                  <a:schemeClr val="bg1"/>
                </a:solidFill>
                <a:cs typeface="Tahoma" pitchFamily="34" charset="0"/>
              </a:rPr>
              <a:t> </a:t>
            </a:r>
            <a:r>
              <a:rPr lang="vi-VN" sz="6600" b="0" i="0" dirty="0">
                <a:solidFill>
                  <a:schemeClr val="bg1"/>
                </a:solidFill>
                <a:effectLst/>
              </a:rPr>
              <a:t>Chúc khen Chúa chúng ta Phục sinh. Từ cõi chết Chúa Kitô đã hiển vinh.</a:t>
            </a:r>
            <a:endParaRPr lang="vi-VN" sz="6600" b="1" dirty="0">
              <a:solidFill>
                <a:schemeClr val="bg1"/>
              </a:solidFill>
              <a:cs typeface="Tahoma" pitchFamily="34" charset="0"/>
            </a:endParaRPr>
          </a:p>
        </p:txBody>
      </p:sp>
    </p:spTree>
    <p:extLst>
      <p:ext uri="{BB962C8B-B14F-4D97-AF65-F5344CB8AC3E}">
        <p14:creationId xmlns:p14="http://schemas.microsoft.com/office/powerpoint/2010/main" val="3507400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1" indent="0" algn="just">
              <a:lnSpc>
                <a:spcPct val="130000"/>
              </a:lnSpc>
              <a:buNone/>
            </a:pPr>
            <a:r>
              <a:rPr lang="en-US" sz="6600" b="1" u="sng" dirty="0">
                <a:solidFill>
                  <a:srgbClr val="FFFF00"/>
                </a:solidFill>
                <a:latin typeface="+mj-lt"/>
                <a:ea typeface="Tahoma" pitchFamily="34" charset="0"/>
                <a:cs typeface="Times New Roman" pitchFamily="18" charset="0"/>
              </a:rPr>
              <a:t>Tk1:</a:t>
            </a:r>
            <a:r>
              <a:rPr lang="vi-VN" sz="6600" dirty="0">
                <a:solidFill>
                  <a:srgbClr val="FFFF00"/>
                </a:solidFill>
              </a:rPr>
              <a:t> </a:t>
            </a:r>
            <a:r>
              <a:rPr lang="vi-VN" sz="6600" dirty="0">
                <a:solidFill>
                  <a:schemeClr val="bg1"/>
                </a:solidFill>
              </a:rPr>
              <a:t>Chúa hóa nên người vì thương chúng ta, sống kiếp con người lam lũ hy sinh.</a:t>
            </a:r>
            <a:endParaRPr lang="en-US" sz="6600" b="1" u="sng"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830051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600" b="1" u="sng" dirty="0">
                <a:solidFill>
                  <a:srgbClr val="FFFF00"/>
                </a:solidFill>
                <a:latin typeface="+mj-lt"/>
                <a:ea typeface="Tahoma" pitchFamily="34" charset="0"/>
                <a:cs typeface="Times New Roman" pitchFamily="18" charset="0"/>
              </a:rPr>
              <a:t>***:</a:t>
            </a:r>
            <a:r>
              <a:rPr lang="en-US" sz="6600" b="1" dirty="0">
                <a:solidFill>
                  <a:schemeClr val="bg1"/>
                </a:solidFill>
                <a:latin typeface="+mj-lt"/>
                <a:ea typeface="Tahoma" pitchFamily="34" charset="0"/>
                <a:cs typeface="Times New Roman" pitchFamily="18" charset="0"/>
              </a:rPr>
              <a:t> </a:t>
            </a:r>
            <a:r>
              <a:rPr lang="vi-VN" sz="6600" dirty="0">
                <a:solidFill>
                  <a:schemeClr val="bg1"/>
                </a:solidFill>
              </a:rPr>
              <a:t>Chiến thắng khải hoàn quyền uy cõi chết Thiên Chúa chúng ta Phục sinh.</a:t>
            </a:r>
            <a:endParaRPr lang="en-US" sz="66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846343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err="1">
                <a:solidFill>
                  <a:srgbClr val="FFFF00"/>
                </a:solidFill>
                <a:latin typeface="+mj-lt"/>
                <a:ea typeface="Tahoma" pitchFamily="34" charset="0"/>
                <a:cs typeface="Times New Roman" pitchFamily="18" charset="0"/>
              </a:rPr>
              <a:t>Đk</a:t>
            </a:r>
            <a:r>
              <a:rPr lang="en-US" sz="6000" b="1" u="sng" dirty="0">
                <a:solidFill>
                  <a:srgbClr val="FFFF00"/>
                </a:solidFill>
                <a:latin typeface="+mj-lt"/>
                <a:ea typeface="Tahoma" pitchFamily="34" charset="0"/>
                <a:cs typeface="Times New Roman" pitchFamily="18" charset="0"/>
              </a:rPr>
              <a:t>:</a:t>
            </a:r>
            <a:r>
              <a:rPr lang="en-US" sz="6000" b="1" dirty="0">
                <a:solidFill>
                  <a:srgbClr val="FFFF00"/>
                </a:solidFill>
                <a:latin typeface="+mj-lt"/>
                <a:ea typeface="Tahoma" pitchFamily="34" charset="0"/>
                <a:cs typeface="Times New Roman" pitchFamily="18" charset="0"/>
              </a:rPr>
              <a:t> </a:t>
            </a:r>
            <a:r>
              <a:rPr lang="vi-VN" sz="6000" dirty="0">
                <a:solidFill>
                  <a:schemeClr val="bg1"/>
                </a:solidFill>
              </a:rPr>
              <a:t>Cùng nhau ta hát khúc hát Chúa đã sống lại vui thay! Người ơi reo lên tiếng ca Phục sinh Allêluia. </a:t>
            </a:r>
            <a:endParaRPr lang="en-US" sz="6000" b="1" u="sng"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224664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900" b="1" u="sng" dirty="0">
                <a:solidFill>
                  <a:srgbClr val="FFFF00"/>
                </a:solidFill>
                <a:latin typeface="+mj-lt"/>
                <a:ea typeface="Tahoma" pitchFamily="34" charset="0"/>
                <a:cs typeface="Times New Roman" pitchFamily="18" charset="0"/>
              </a:rPr>
              <a:t>***:</a:t>
            </a:r>
            <a:r>
              <a:rPr lang="en-US" sz="5900" b="1" dirty="0">
                <a:solidFill>
                  <a:schemeClr val="bg1"/>
                </a:solidFill>
                <a:latin typeface="+mj-lt"/>
                <a:ea typeface="Tahoma" pitchFamily="34" charset="0"/>
                <a:cs typeface="Times New Roman" pitchFamily="18" charset="0"/>
              </a:rPr>
              <a:t> </a:t>
            </a:r>
            <a:r>
              <a:rPr lang="vi-VN" sz="6000" dirty="0">
                <a:solidFill>
                  <a:schemeClr val="bg1"/>
                </a:solidFill>
                <a:latin typeface="+mj-lt"/>
                <a:ea typeface="Tahoma" pitchFamily="34" charset="0"/>
                <a:cs typeface="Times New Roman" pitchFamily="18" charset="0"/>
              </a:rPr>
              <a:t>Đ</a:t>
            </a:r>
            <a:r>
              <a:rPr lang="vi-VN" sz="6000" dirty="0">
                <a:solidFill>
                  <a:schemeClr val="bg1"/>
                </a:solidFill>
              </a:rPr>
              <a:t>ồng thanh ta hát khúc hát Chúa đã Phục sinh quang vinh, Chúa ta thương ta Người đã hiển vinh.</a:t>
            </a:r>
            <a:endParaRPr lang="en-US" sz="59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243391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1" indent="0" algn="just">
              <a:lnSpc>
                <a:spcPct val="130000"/>
              </a:lnSpc>
              <a:buNone/>
            </a:pPr>
            <a:r>
              <a:rPr lang="en-US" sz="6600" b="1" u="sng" dirty="0">
                <a:solidFill>
                  <a:srgbClr val="FFFF00"/>
                </a:solidFill>
                <a:latin typeface="+mj-lt"/>
                <a:ea typeface="Tahoma" pitchFamily="34" charset="0"/>
                <a:cs typeface="Times New Roman" pitchFamily="18" charset="0"/>
              </a:rPr>
              <a:t>Tk2:</a:t>
            </a:r>
            <a:r>
              <a:rPr lang="en-US" sz="6600" b="1" dirty="0">
                <a:solidFill>
                  <a:srgbClr val="FFFF00"/>
                </a:solidFill>
                <a:latin typeface="+mj-lt"/>
                <a:ea typeface="Tahoma" pitchFamily="34" charset="0"/>
                <a:cs typeface="Times New Roman" pitchFamily="18" charset="0"/>
              </a:rPr>
              <a:t> </a:t>
            </a:r>
            <a:r>
              <a:rPr lang="vi-VN" sz="6600" dirty="0">
                <a:solidFill>
                  <a:schemeClr val="bg1"/>
                </a:solidFill>
              </a:rPr>
              <a:t>Hỡi những tâm hồn ngày đêm ước mơ cõi phúc thiên đường trong sáng nên thơ. </a:t>
            </a:r>
            <a:endParaRPr lang="en-US" sz="66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743840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7200" b="1" u="sng" dirty="0">
                <a:solidFill>
                  <a:srgbClr val="FFFF00"/>
                </a:solidFill>
                <a:latin typeface="+mj-lt"/>
                <a:ea typeface="Tahoma" pitchFamily="34" charset="0"/>
                <a:cs typeface="Times New Roman" pitchFamily="18" charset="0"/>
              </a:rPr>
              <a:t>***:</a:t>
            </a:r>
            <a:r>
              <a:rPr lang="en-US" sz="7200" b="1" dirty="0">
                <a:solidFill>
                  <a:schemeClr val="bg1"/>
                </a:solidFill>
                <a:latin typeface="+mj-lt"/>
                <a:ea typeface="Tahoma" pitchFamily="34" charset="0"/>
                <a:cs typeface="Times New Roman" pitchFamily="18" charset="0"/>
              </a:rPr>
              <a:t> </a:t>
            </a:r>
            <a:r>
              <a:rPr lang="vi-VN" sz="7200" dirty="0">
                <a:solidFill>
                  <a:schemeClr val="bg1"/>
                </a:solidFill>
              </a:rPr>
              <a:t>Chúa đã sống lại vì thương anh đó, thôi hãy vui lên người ơi.</a:t>
            </a:r>
            <a:endParaRPr lang="en-US" sz="72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530657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err="1">
                <a:solidFill>
                  <a:srgbClr val="FFFF00"/>
                </a:solidFill>
                <a:latin typeface="+mj-lt"/>
                <a:ea typeface="Tahoma" pitchFamily="34" charset="0"/>
                <a:cs typeface="Times New Roman" pitchFamily="18" charset="0"/>
              </a:rPr>
              <a:t>Đk</a:t>
            </a:r>
            <a:r>
              <a:rPr lang="en-US" sz="6000" b="1" u="sng" dirty="0">
                <a:solidFill>
                  <a:srgbClr val="FFFF00"/>
                </a:solidFill>
                <a:latin typeface="+mj-lt"/>
                <a:ea typeface="Tahoma" pitchFamily="34" charset="0"/>
                <a:cs typeface="Times New Roman" pitchFamily="18" charset="0"/>
              </a:rPr>
              <a:t>:</a:t>
            </a:r>
            <a:r>
              <a:rPr lang="en-US" sz="6000" b="1" dirty="0">
                <a:solidFill>
                  <a:srgbClr val="FFFF00"/>
                </a:solidFill>
                <a:latin typeface="+mj-lt"/>
                <a:ea typeface="Tahoma" pitchFamily="34" charset="0"/>
                <a:cs typeface="Times New Roman" pitchFamily="18" charset="0"/>
              </a:rPr>
              <a:t> </a:t>
            </a:r>
            <a:r>
              <a:rPr lang="vi-VN" sz="6000" dirty="0">
                <a:solidFill>
                  <a:schemeClr val="bg1"/>
                </a:solidFill>
              </a:rPr>
              <a:t>Cùng nhau ta hát khúc hát Chúa đã sống lại vui thay! Người ơi reo lên tiếng ca Phục sinh Allêluia. </a:t>
            </a:r>
            <a:endParaRPr lang="en-US" sz="6000" b="1" u="sng"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07574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900" b="1" u="sng" dirty="0">
                <a:solidFill>
                  <a:srgbClr val="FFFF00"/>
                </a:solidFill>
                <a:latin typeface="+mj-lt"/>
                <a:ea typeface="Tahoma" pitchFamily="34" charset="0"/>
                <a:cs typeface="Times New Roman" pitchFamily="18" charset="0"/>
              </a:rPr>
              <a:t>***:</a:t>
            </a:r>
            <a:r>
              <a:rPr lang="en-US" sz="5900" b="1" dirty="0">
                <a:solidFill>
                  <a:schemeClr val="bg1"/>
                </a:solidFill>
                <a:latin typeface="+mj-lt"/>
                <a:ea typeface="Tahoma" pitchFamily="34" charset="0"/>
                <a:cs typeface="Times New Roman" pitchFamily="18" charset="0"/>
              </a:rPr>
              <a:t> </a:t>
            </a:r>
            <a:r>
              <a:rPr lang="vi-VN" sz="6000" dirty="0">
                <a:solidFill>
                  <a:schemeClr val="bg1"/>
                </a:solidFill>
                <a:latin typeface="+mj-lt"/>
                <a:ea typeface="Tahoma" pitchFamily="34" charset="0"/>
                <a:cs typeface="Times New Roman" pitchFamily="18" charset="0"/>
              </a:rPr>
              <a:t>Đ</a:t>
            </a:r>
            <a:r>
              <a:rPr lang="vi-VN" sz="6000" dirty="0">
                <a:solidFill>
                  <a:schemeClr val="bg1"/>
                </a:solidFill>
              </a:rPr>
              <a:t>ồng thanh ta hát khúc hát Chúa đã Phục sinh quang vinh, Chúa ta thương ta Người đã hiển vinh.</a:t>
            </a:r>
            <a:endParaRPr lang="en-US" sz="59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644817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600" b="1" u="sng" dirty="0">
                <a:solidFill>
                  <a:srgbClr val="FFFF00"/>
                </a:solidFill>
                <a:latin typeface="+mj-lt"/>
                <a:ea typeface="Tahoma" pitchFamily="34" charset="0"/>
                <a:cs typeface="Times New Roman" pitchFamily="18" charset="0"/>
              </a:rPr>
              <a:t>Tk3:</a:t>
            </a:r>
            <a:r>
              <a:rPr lang="en-US" sz="6600" b="1" dirty="0">
                <a:solidFill>
                  <a:srgbClr val="FFFF00"/>
                </a:solidFill>
                <a:latin typeface="+mj-lt"/>
                <a:ea typeface="Tahoma" pitchFamily="34" charset="0"/>
                <a:cs typeface="Times New Roman" pitchFamily="18" charset="0"/>
              </a:rPr>
              <a:t> </a:t>
            </a:r>
            <a:r>
              <a:rPr lang="vi-VN" sz="6600" dirty="0">
                <a:solidFill>
                  <a:schemeClr val="bg1"/>
                </a:solidFill>
              </a:rPr>
              <a:t>Hỡi những con người lòng ngay khổ đau, kiếp sống phong trần thân thế bơ vơ, </a:t>
            </a:r>
            <a:endParaRPr lang="en-US" sz="66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504653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600" b="1" u="sng" dirty="0">
                <a:solidFill>
                  <a:srgbClr val="FFFF00"/>
                </a:solidFill>
                <a:latin typeface="+mj-lt"/>
                <a:ea typeface="Tahoma" pitchFamily="34" charset="0"/>
                <a:cs typeface="Times New Roman" pitchFamily="18" charset="0"/>
              </a:rPr>
              <a:t>***:</a:t>
            </a:r>
            <a:r>
              <a:rPr lang="en-US" sz="6600" b="1" dirty="0">
                <a:solidFill>
                  <a:schemeClr val="bg1"/>
                </a:solidFill>
                <a:latin typeface="+mj-lt"/>
                <a:ea typeface="Tahoma" pitchFamily="34" charset="0"/>
                <a:cs typeface="Times New Roman" pitchFamily="18" charset="0"/>
              </a:rPr>
              <a:t> </a:t>
            </a:r>
            <a:r>
              <a:rPr lang="vi-VN" sz="6600" dirty="0">
                <a:solidFill>
                  <a:schemeClr val="bg1"/>
                </a:solidFill>
              </a:rPr>
              <a:t>chỉ thấy chân trời màu đen u tối, thôi hãy quên đi niềm đau.</a:t>
            </a:r>
            <a:endParaRPr lang="en-US" sz="66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3174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500" b="1" dirty="0">
                <a:solidFill>
                  <a:srgbClr val="FFFF00"/>
                </a:solidFill>
                <a:cs typeface="Tahoma" pitchFamily="34" charset="0"/>
              </a:rPr>
              <a:t>Đk: </a:t>
            </a:r>
            <a:r>
              <a:rPr lang="vi-VN" sz="5500" b="0" i="0" dirty="0">
                <a:solidFill>
                  <a:schemeClr val="bg1"/>
                </a:solidFill>
                <a:effectLst/>
              </a:rPr>
              <a:t>Ngài là Đấng chiến thắng, Chúa khải hoàn cao sang. Kính dâng Ngài vinh quang, với tin yêu ngàn năm vẻ vang. </a:t>
            </a:r>
            <a:endParaRPr lang="vi-VN" sz="5500" b="1" dirty="0">
              <a:solidFill>
                <a:schemeClr val="bg1"/>
              </a:solidFill>
              <a:cs typeface="Tahoma" pitchFamily="34" charset="0"/>
            </a:endParaRPr>
          </a:p>
        </p:txBody>
      </p:sp>
    </p:spTree>
    <p:extLst>
      <p:ext uri="{BB962C8B-B14F-4D97-AF65-F5344CB8AC3E}">
        <p14:creationId xmlns:p14="http://schemas.microsoft.com/office/powerpoint/2010/main" val="1672287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err="1">
                <a:solidFill>
                  <a:srgbClr val="FFFF00"/>
                </a:solidFill>
                <a:latin typeface="+mj-lt"/>
                <a:ea typeface="Tahoma" pitchFamily="34" charset="0"/>
                <a:cs typeface="Times New Roman" pitchFamily="18" charset="0"/>
              </a:rPr>
              <a:t>Đk</a:t>
            </a:r>
            <a:r>
              <a:rPr lang="en-US" sz="6000" b="1" u="sng" dirty="0">
                <a:solidFill>
                  <a:srgbClr val="FFFF00"/>
                </a:solidFill>
                <a:latin typeface="+mj-lt"/>
                <a:ea typeface="Tahoma" pitchFamily="34" charset="0"/>
                <a:cs typeface="Times New Roman" pitchFamily="18" charset="0"/>
              </a:rPr>
              <a:t>:</a:t>
            </a:r>
            <a:r>
              <a:rPr lang="en-US" sz="6000" b="1" dirty="0">
                <a:solidFill>
                  <a:srgbClr val="FFFF00"/>
                </a:solidFill>
                <a:latin typeface="+mj-lt"/>
                <a:ea typeface="Tahoma" pitchFamily="34" charset="0"/>
                <a:cs typeface="Times New Roman" pitchFamily="18" charset="0"/>
              </a:rPr>
              <a:t> </a:t>
            </a:r>
            <a:r>
              <a:rPr lang="vi-VN" sz="6000" dirty="0">
                <a:solidFill>
                  <a:schemeClr val="bg1"/>
                </a:solidFill>
              </a:rPr>
              <a:t>Cùng nhau ta hát khúc hát Chúa đã sống lại vui thay! Người ơi reo lên tiếng ca Phục sinh Allêluia. </a:t>
            </a:r>
            <a:endParaRPr lang="en-US" sz="6000" b="1" u="sng"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2250291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900" b="1" u="sng" dirty="0">
                <a:solidFill>
                  <a:srgbClr val="FFFF00"/>
                </a:solidFill>
                <a:latin typeface="+mj-lt"/>
                <a:ea typeface="Tahoma" pitchFamily="34" charset="0"/>
                <a:cs typeface="Times New Roman" pitchFamily="18" charset="0"/>
              </a:rPr>
              <a:t>***:</a:t>
            </a:r>
            <a:r>
              <a:rPr lang="en-US" sz="5900" b="1" dirty="0">
                <a:solidFill>
                  <a:schemeClr val="bg1"/>
                </a:solidFill>
                <a:latin typeface="+mj-lt"/>
                <a:ea typeface="Tahoma" pitchFamily="34" charset="0"/>
                <a:cs typeface="Times New Roman" pitchFamily="18" charset="0"/>
              </a:rPr>
              <a:t> </a:t>
            </a:r>
            <a:r>
              <a:rPr lang="vi-VN" sz="6000" dirty="0">
                <a:solidFill>
                  <a:schemeClr val="bg1"/>
                </a:solidFill>
                <a:latin typeface="+mj-lt"/>
                <a:ea typeface="Tahoma" pitchFamily="34" charset="0"/>
                <a:cs typeface="Times New Roman" pitchFamily="18" charset="0"/>
              </a:rPr>
              <a:t>Đ</a:t>
            </a:r>
            <a:r>
              <a:rPr lang="vi-VN" sz="6000" dirty="0">
                <a:solidFill>
                  <a:schemeClr val="bg1"/>
                </a:solidFill>
              </a:rPr>
              <a:t>ồng thanh ta hát khúc hát Chúa đã Phục sinh quang vinh, Chúa ta thương ta Người đã hiển vinh.</a:t>
            </a:r>
            <a:endParaRPr lang="en-US" sz="59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851614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600" b="1" u="sng" dirty="0">
                <a:solidFill>
                  <a:srgbClr val="FFFF00"/>
                </a:solidFill>
                <a:latin typeface="+mj-lt"/>
                <a:ea typeface="Tahoma" pitchFamily="34" charset="0"/>
                <a:cs typeface="Times New Roman" pitchFamily="18" charset="0"/>
              </a:rPr>
              <a:t>Tk4:</a:t>
            </a:r>
            <a:r>
              <a:rPr lang="en-US" sz="6600" b="1" dirty="0">
                <a:solidFill>
                  <a:srgbClr val="FFFF00"/>
                </a:solidFill>
                <a:latin typeface="+mj-lt"/>
                <a:ea typeface="Tahoma" pitchFamily="34" charset="0"/>
                <a:cs typeface="Times New Roman" pitchFamily="18" charset="0"/>
              </a:rPr>
              <a:t> </a:t>
            </a:r>
            <a:r>
              <a:rPr lang="vi-VN" sz="6600" dirty="0">
                <a:solidFill>
                  <a:schemeClr val="bg1"/>
                </a:solidFill>
              </a:rPr>
              <a:t>Hỡi những con người nào ai nhớ thương, với tấm thân gầy cay đắng miên man,</a:t>
            </a:r>
            <a:endParaRPr lang="en-US" sz="66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721775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600" b="1" u="sng" dirty="0">
                <a:solidFill>
                  <a:srgbClr val="FFFF00"/>
                </a:solidFill>
                <a:latin typeface="+mj-lt"/>
                <a:ea typeface="Tahoma" pitchFamily="34" charset="0"/>
                <a:cs typeface="Times New Roman" pitchFamily="18" charset="0"/>
              </a:rPr>
              <a:t>***:</a:t>
            </a:r>
            <a:r>
              <a:rPr lang="en-US" sz="6600" b="1" dirty="0">
                <a:solidFill>
                  <a:schemeClr val="bg1"/>
                </a:solidFill>
                <a:latin typeface="+mj-lt"/>
                <a:ea typeface="Tahoma" pitchFamily="34" charset="0"/>
                <a:cs typeface="Times New Roman" pitchFamily="18" charset="0"/>
              </a:rPr>
              <a:t> </a:t>
            </a:r>
            <a:r>
              <a:rPr lang="vi-VN" sz="6600" dirty="0">
                <a:solidFill>
                  <a:schemeClr val="bg1"/>
                </a:solidFill>
              </a:rPr>
              <a:t>hãy nhớ cho rằng vì thương anh đó nên Chúa chúng ta Phục sinh</a:t>
            </a:r>
            <a:endParaRPr lang="en-US" sz="66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07832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6000" b="1" u="sng" dirty="0" err="1">
                <a:solidFill>
                  <a:srgbClr val="FFFF00"/>
                </a:solidFill>
                <a:latin typeface="+mj-lt"/>
                <a:ea typeface="Tahoma" pitchFamily="34" charset="0"/>
                <a:cs typeface="Times New Roman" pitchFamily="18" charset="0"/>
              </a:rPr>
              <a:t>Đk</a:t>
            </a:r>
            <a:r>
              <a:rPr lang="en-US" sz="6000" b="1" u="sng" dirty="0">
                <a:solidFill>
                  <a:srgbClr val="FFFF00"/>
                </a:solidFill>
                <a:latin typeface="+mj-lt"/>
                <a:ea typeface="Tahoma" pitchFamily="34" charset="0"/>
                <a:cs typeface="Times New Roman" pitchFamily="18" charset="0"/>
              </a:rPr>
              <a:t>:</a:t>
            </a:r>
            <a:r>
              <a:rPr lang="en-US" sz="6000" b="1" dirty="0">
                <a:solidFill>
                  <a:srgbClr val="FFFF00"/>
                </a:solidFill>
                <a:latin typeface="+mj-lt"/>
                <a:ea typeface="Tahoma" pitchFamily="34" charset="0"/>
                <a:cs typeface="Times New Roman" pitchFamily="18" charset="0"/>
              </a:rPr>
              <a:t> </a:t>
            </a:r>
            <a:r>
              <a:rPr lang="vi-VN" sz="6000" dirty="0">
                <a:solidFill>
                  <a:schemeClr val="bg1"/>
                </a:solidFill>
              </a:rPr>
              <a:t>Cùng nhau ta hát khúc hát Chúa đã sống lại vui thay! Người ơi reo lên tiếng ca Phục sinh Allêluia. </a:t>
            </a:r>
            <a:endParaRPr lang="en-US" sz="6000" b="1" u="sng"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2969372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20000"/>
              </a:lnSpc>
              <a:buNone/>
            </a:pPr>
            <a:r>
              <a:rPr lang="en-US" sz="5900" b="1" u="sng" dirty="0">
                <a:solidFill>
                  <a:srgbClr val="FFFF00"/>
                </a:solidFill>
                <a:latin typeface="+mj-lt"/>
                <a:ea typeface="Tahoma" pitchFamily="34" charset="0"/>
                <a:cs typeface="Times New Roman" pitchFamily="18" charset="0"/>
              </a:rPr>
              <a:t>***:</a:t>
            </a:r>
            <a:r>
              <a:rPr lang="en-US" sz="5900" b="1" dirty="0">
                <a:solidFill>
                  <a:schemeClr val="bg1"/>
                </a:solidFill>
                <a:latin typeface="+mj-lt"/>
                <a:ea typeface="Tahoma" pitchFamily="34" charset="0"/>
                <a:cs typeface="Times New Roman" pitchFamily="18" charset="0"/>
              </a:rPr>
              <a:t> </a:t>
            </a:r>
            <a:r>
              <a:rPr lang="vi-VN" sz="6000" dirty="0">
                <a:solidFill>
                  <a:schemeClr val="bg1"/>
                </a:solidFill>
                <a:latin typeface="+mj-lt"/>
                <a:ea typeface="Tahoma" pitchFamily="34" charset="0"/>
                <a:cs typeface="Times New Roman" pitchFamily="18" charset="0"/>
              </a:rPr>
              <a:t>Đ</a:t>
            </a:r>
            <a:r>
              <a:rPr lang="vi-VN" sz="6000" dirty="0">
                <a:solidFill>
                  <a:schemeClr val="bg1"/>
                </a:solidFill>
              </a:rPr>
              <a:t>ồng thanh ta hát khúc hát Chúa đã Phục sinh quang vinh, Chúa ta thương ta Người đã hiển vinh.</a:t>
            </a:r>
            <a:endParaRPr lang="en-US" sz="5900" b="1"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502915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4203275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5333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a:noFill/>
        </p:spPr>
        <p:txBody>
          <a:bodyPr>
            <a:noAutofit/>
          </a:bodyPr>
          <a:lstStyle/>
          <a:p>
            <a:pPr marL="27431" indent="0" algn="just">
              <a:lnSpc>
                <a:spcPct val="130000"/>
              </a:lnSpc>
              <a:buNone/>
            </a:pPr>
            <a:endParaRPr lang="en-US" sz="3600" b="1" dirty="0">
              <a:solidFill>
                <a:srgbClr val="FF0000"/>
              </a:solidFill>
              <a:latin typeface="+mj-lt"/>
              <a:cs typeface="Times New Roman" pitchFamily="18" charset="0"/>
            </a:endParaRPr>
          </a:p>
          <a:p>
            <a:pPr marL="27431" indent="0" algn="ctr">
              <a:lnSpc>
                <a:spcPct val="130000"/>
              </a:lnSpc>
              <a:buNone/>
            </a:pPr>
            <a:r>
              <a:rPr lang="en-US" sz="6000" b="1" dirty="0">
                <a:solidFill>
                  <a:srgbClr val="FFFF00"/>
                </a:solidFill>
                <a:latin typeface="+mj-lt"/>
                <a:cs typeface="Times New Roman" pitchFamily="18" charset="0"/>
              </a:rPr>
              <a:t>Ca </a:t>
            </a:r>
            <a:r>
              <a:rPr lang="en-US" sz="6000" b="1" dirty="0" err="1">
                <a:solidFill>
                  <a:srgbClr val="FFFF00"/>
                </a:solidFill>
                <a:latin typeface="+mj-lt"/>
                <a:cs typeface="Times New Roman" pitchFamily="18" charset="0"/>
              </a:rPr>
              <a:t>kết</a:t>
            </a:r>
            <a:r>
              <a:rPr lang="en-US" sz="6000" b="1" dirty="0">
                <a:solidFill>
                  <a:srgbClr val="FFFF00"/>
                </a:solidFill>
                <a:latin typeface="+mj-lt"/>
                <a:cs typeface="Times New Roman" pitchFamily="18" charset="0"/>
              </a:rPr>
              <a:t> </a:t>
            </a:r>
            <a:r>
              <a:rPr lang="en-US" sz="6000" b="1" dirty="0" err="1">
                <a:solidFill>
                  <a:srgbClr val="FFFF00"/>
                </a:solidFill>
                <a:latin typeface="+mj-lt"/>
                <a:cs typeface="Times New Roman" pitchFamily="18" charset="0"/>
              </a:rPr>
              <a:t>lễ</a:t>
            </a:r>
            <a:endParaRPr lang="en-US" sz="6000" b="1" dirty="0">
              <a:solidFill>
                <a:srgbClr val="FFFF00"/>
              </a:solidFill>
              <a:latin typeface="+mj-lt"/>
              <a:cs typeface="Times New Roman" pitchFamily="18" charset="0"/>
            </a:endParaRPr>
          </a:p>
          <a:p>
            <a:pPr marL="0" indent="0" algn="ctr">
              <a:lnSpc>
                <a:spcPct val="120000"/>
              </a:lnSpc>
              <a:buNone/>
            </a:pPr>
            <a:r>
              <a:rPr lang="en-US" sz="5400" b="1" dirty="0" err="1">
                <a:solidFill>
                  <a:srgbClr val="FFFF00"/>
                </a:solidFill>
                <a:latin typeface="+mj-lt"/>
                <a:ea typeface="SimHei" pitchFamily="49" charset="-122"/>
                <a:cs typeface="Times New Roman" pitchFamily="18" charset="0"/>
              </a:rPr>
              <a:t>Chúa</a:t>
            </a:r>
            <a:r>
              <a:rPr lang="en-US" sz="5400" b="1" dirty="0">
                <a:solidFill>
                  <a:srgbClr val="FFFF00"/>
                </a:solidFill>
                <a:latin typeface="+mj-lt"/>
                <a:ea typeface="SimHei" pitchFamily="49" charset="-122"/>
                <a:cs typeface="Times New Roman" pitchFamily="18" charset="0"/>
              </a:rPr>
              <a:t> </a:t>
            </a:r>
            <a:r>
              <a:rPr lang="en-US" sz="5400" b="1" dirty="0" err="1">
                <a:solidFill>
                  <a:srgbClr val="FFFF00"/>
                </a:solidFill>
                <a:latin typeface="+mj-lt"/>
                <a:ea typeface="SimHei" pitchFamily="49" charset="-122"/>
                <a:cs typeface="Times New Roman" pitchFamily="18" charset="0"/>
              </a:rPr>
              <a:t>Đã</a:t>
            </a:r>
            <a:r>
              <a:rPr lang="en-US" sz="5400" b="1" dirty="0">
                <a:solidFill>
                  <a:srgbClr val="FFFF00"/>
                </a:solidFill>
                <a:latin typeface="+mj-lt"/>
                <a:ea typeface="SimHei" pitchFamily="49" charset="-122"/>
                <a:cs typeface="Times New Roman" pitchFamily="18" charset="0"/>
              </a:rPr>
              <a:t> </a:t>
            </a:r>
            <a:r>
              <a:rPr lang="en-US" sz="5400" b="1" dirty="0" err="1">
                <a:solidFill>
                  <a:srgbClr val="FFFF00"/>
                </a:solidFill>
                <a:latin typeface="+mj-lt"/>
                <a:ea typeface="SimHei" pitchFamily="49" charset="-122"/>
                <a:cs typeface="Times New Roman" pitchFamily="18" charset="0"/>
              </a:rPr>
              <a:t>Sống</a:t>
            </a:r>
            <a:r>
              <a:rPr lang="en-US" sz="5400" b="1" dirty="0">
                <a:solidFill>
                  <a:srgbClr val="FFFF00"/>
                </a:solidFill>
                <a:latin typeface="+mj-lt"/>
                <a:ea typeface="SimHei" pitchFamily="49" charset="-122"/>
                <a:cs typeface="Times New Roman" pitchFamily="18" charset="0"/>
              </a:rPr>
              <a:t> </a:t>
            </a:r>
            <a:r>
              <a:rPr lang="en-US" sz="5400" b="1" dirty="0" err="1">
                <a:solidFill>
                  <a:srgbClr val="FFFF00"/>
                </a:solidFill>
                <a:latin typeface="+mj-lt"/>
                <a:ea typeface="SimHei" pitchFamily="49" charset="-122"/>
                <a:cs typeface="Times New Roman" pitchFamily="18" charset="0"/>
              </a:rPr>
              <a:t>Lại</a:t>
            </a:r>
            <a:endParaRPr lang="en-US" sz="5400" b="1" dirty="0">
              <a:solidFill>
                <a:srgbClr val="FFFF00"/>
              </a:solidFill>
              <a:latin typeface="+mj-lt"/>
              <a:ea typeface="SimHei" pitchFamily="49" charset="-122"/>
              <a:cs typeface="Times New Roman" pitchFamily="18" charset="0"/>
            </a:endParaRPr>
          </a:p>
          <a:p>
            <a:pPr marL="0" indent="0" algn="ctr">
              <a:lnSpc>
                <a:spcPct val="120000"/>
              </a:lnSpc>
              <a:buNone/>
            </a:pPr>
            <a:r>
              <a:rPr lang="en-US" sz="5400" b="1" dirty="0" err="1">
                <a:solidFill>
                  <a:schemeClr val="bg1"/>
                </a:solidFill>
                <a:latin typeface="+mj-lt"/>
                <a:ea typeface="SimHei" pitchFamily="49" charset="-122"/>
                <a:cs typeface="Times New Roman" pitchFamily="18" charset="0"/>
              </a:rPr>
              <a:t>Đỗ</a:t>
            </a:r>
            <a:r>
              <a:rPr lang="en-US" sz="5400" b="1" dirty="0">
                <a:solidFill>
                  <a:schemeClr val="bg1"/>
                </a:solidFill>
                <a:latin typeface="+mj-lt"/>
                <a:ea typeface="SimHei" pitchFamily="49" charset="-122"/>
                <a:cs typeface="Times New Roman" pitchFamily="18" charset="0"/>
              </a:rPr>
              <a:t> </a:t>
            </a:r>
            <a:r>
              <a:rPr lang="en-US" sz="5400" b="1" dirty="0" err="1">
                <a:solidFill>
                  <a:schemeClr val="bg1"/>
                </a:solidFill>
                <a:latin typeface="+mj-lt"/>
                <a:ea typeface="SimHei" pitchFamily="49" charset="-122"/>
                <a:cs typeface="Times New Roman" pitchFamily="18" charset="0"/>
              </a:rPr>
              <a:t>Hạ</a:t>
            </a:r>
            <a:r>
              <a:rPr lang="en-US" sz="5400" b="1" dirty="0">
                <a:solidFill>
                  <a:schemeClr val="bg1"/>
                </a:solidFill>
                <a:latin typeface="+mj-lt"/>
                <a:ea typeface="SimHei" pitchFamily="49" charset="-122"/>
                <a:cs typeface="Times New Roman" pitchFamily="18" charset="0"/>
              </a:rPr>
              <a:t> </a:t>
            </a:r>
            <a:r>
              <a:rPr lang="en-US" sz="5400" b="1" dirty="0" err="1">
                <a:solidFill>
                  <a:schemeClr val="bg1"/>
                </a:solidFill>
                <a:latin typeface="+mj-lt"/>
                <a:ea typeface="SimHei" pitchFamily="49" charset="-122"/>
                <a:cs typeface="Times New Roman" pitchFamily="18" charset="0"/>
              </a:rPr>
              <a:t>Vy</a:t>
            </a:r>
            <a:endParaRPr lang="en-US" sz="5400" b="1" dirty="0">
              <a:solidFill>
                <a:schemeClr val="bg1"/>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3283450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FF00"/>
                </a:solidFill>
                <a:latin typeface="+mj-lt"/>
                <a:ea typeface="SimHei" pitchFamily="49" charset="-122"/>
                <a:cs typeface="Times New Roman" pitchFamily="18" charset="0"/>
              </a:rPr>
              <a:t>Đk</a:t>
            </a:r>
            <a:r>
              <a:rPr lang="en-US" sz="6000" b="1" u="sng" dirty="0">
                <a:solidFill>
                  <a:srgbClr val="FFFF00"/>
                </a:solidFill>
                <a:latin typeface="+mj-lt"/>
                <a:ea typeface="SimHei" pitchFamily="49" charset="-122"/>
                <a:cs typeface="Times New Roman" pitchFamily="18" charset="0"/>
              </a:rPr>
              <a:t>:</a:t>
            </a:r>
            <a:r>
              <a:rPr lang="en-US" sz="6000" b="1" dirty="0">
                <a:solidFill>
                  <a:srgbClr val="FFFF00"/>
                </a:solidFill>
                <a:latin typeface="+mj-lt"/>
                <a:ea typeface="SimHei" pitchFamily="49" charset="-122"/>
                <a:cs typeface="Times New Roman" pitchFamily="18" charset="0"/>
              </a:rPr>
              <a:t> </a:t>
            </a:r>
            <a:r>
              <a:rPr lang="vi-VN" sz="6000" dirty="0">
                <a:solidFill>
                  <a:schemeClr val="bg1"/>
                </a:solidFill>
              </a:rPr>
              <a:t>Chúa đã sống lại trần hoàn ơi nào ca vui. Chúa sống lại rồi, để dựng xây cuộc sống mới. </a:t>
            </a:r>
            <a:endParaRPr lang="en-US" sz="6000" b="1" dirty="0">
              <a:solidFill>
                <a:schemeClr val="bg1"/>
              </a:solidFill>
              <a:ea typeface="SimHei" pitchFamily="49" charset="-122"/>
              <a:cs typeface="Times New Roman" pitchFamily="18" charset="0"/>
            </a:endParaRPr>
          </a:p>
        </p:txBody>
      </p:sp>
    </p:spTree>
    <p:extLst>
      <p:ext uri="{BB962C8B-B14F-4D97-AF65-F5344CB8AC3E}">
        <p14:creationId xmlns:p14="http://schemas.microsoft.com/office/powerpoint/2010/main" val="109995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FF00"/>
                </a:solidFill>
                <a:cs typeface="Tahoma" pitchFamily="34" charset="0"/>
              </a:rPr>
              <a:t>**:</a:t>
            </a:r>
            <a:r>
              <a:rPr lang="vi-VN" sz="6000" b="1" dirty="0">
                <a:solidFill>
                  <a:schemeClr val="bg1"/>
                </a:solidFill>
                <a:cs typeface="Tahoma" pitchFamily="34" charset="0"/>
              </a:rPr>
              <a:t> </a:t>
            </a:r>
            <a:r>
              <a:rPr lang="vi-VN" sz="6000" b="0" i="0" dirty="0">
                <a:solidFill>
                  <a:schemeClr val="bg1"/>
                </a:solidFill>
                <a:effectLst/>
              </a:rPr>
              <a:t>Ngàn con tim hân hoan hát muôn lời ca vang, kính tôn uy quyền Vua thống trị huy hoàng.</a:t>
            </a:r>
            <a:endParaRPr lang="vi-VN" sz="6000" b="1" dirty="0">
              <a:solidFill>
                <a:schemeClr val="bg1"/>
              </a:solidFill>
              <a:cs typeface="Tahoma" pitchFamily="34" charset="0"/>
            </a:endParaRPr>
          </a:p>
        </p:txBody>
      </p:sp>
    </p:spTree>
    <p:extLst>
      <p:ext uri="{BB962C8B-B14F-4D97-AF65-F5344CB8AC3E}">
        <p14:creationId xmlns:p14="http://schemas.microsoft.com/office/powerpoint/2010/main" val="1749217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FF00"/>
                </a:solidFill>
                <a:latin typeface="+mj-lt"/>
                <a:ea typeface="SimHei" pitchFamily="49" charset="-122"/>
                <a:cs typeface="Times New Roman" pitchFamily="18" charset="0"/>
              </a:rPr>
              <a:t>**:</a:t>
            </a:r>
            <a:r>
              <a:rPr lang="en-US" sz="5000" b="1" dirty="0">
                <a:solidFill>
                  <a:schemeClr val="bg1"/>
                </a:solidFill>
                <a:latin typeface="+mj-lt"/>
                <a:ea typeface="SimHei" pitchFamily="49" charset="-122"/>
                <a:cs typeface="Times New Roman" pitchFamily="18" charset="0"/>
              </a:rPr>
              <a:t> </a:t>
            </a:r>
            <a:r>
              <a:rPr lang="vi-VN" sz="5000" dirty="0">
                <a:solidFill>
                  <a:schemeClr val="bg1"/>
                </a:solidFill>
              </a:rPr>
              <a:t>Chúa đã khải hoàn, người người ơi cùng hân hoan. Mau loan tin cho khắp muôn dân, reo vang lên câu hát tri ân, ngợi mừng Chúa chiến thắng tử thần.</a:t>
            </a:r>
            <a:endParaRPr lang="en-US" sz="5000" b="1" dirty="0">
              <a:solidFill>
                <a:schemeClr val="bg1"/>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17879337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000" b="1" u="sng" dirty="0">
                <a:solidFill>
                  <a:srgbClr val="FFFF00"/>
                </a:solidFill>
                <a:latin typeface="+mj-lt"/>
                <a:ea typeface="SimHei" pitchFamily="49" charset="-122"/>
                <a:cs typeface="Times New Roman" pitchFamily="18" charset="0"/>
              </a:rPr>
              <a:t>Tk1:</a:t>
            </a:r>
            <a:r>
              <a:rPr lang="en-US" sz="7000" b="1" dirty="0">
                <a:solidFill>
                  <a:srgbClr val="FFFF00"/>
                </a:solidFill>
                <a:latin typeface="+mj-lt"/>
                <a:ea typeface="SimHei" pitchFamily="49" charset="-122"/>
                <a:cs typeface="Times New Roman" pitchFamily="18" charset="0"/>
              </a:rPr>
              <a:t> </a:t>
            </a:r>
            <a:r>
              <a:rPr lang="vi-VN" sz="7200" dirty="0">
                <a:solidFill>
                  <a:schemeClr val="bg1"/>
                </a:solidFill>
              </a:rPr>
              <a:t>Chúa mến thương trần thế tội sầu, đành hy sinh nhận lấy cái chết khổ đau. </a:t>
            </a:r>
            <a:endParaRPr lang="en-US" sz="70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1426461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lnSpc>
                <a:spcPct val="120000"/>
              </a:lnSpc>
              <a:buNone/>
            </a:pPr>
            <a:r>
              <a:rPr lang="en-US" sz="5900" b="1" u="sng" dirty="0">
                <a:solidFill>
                  <a:srgbClr val="FFFF00"/>
                </a:solidFill>
                <a:latin typeface="+mj-lt"/>
                <a:ea typeface="SimHei" pitchFamily="49" charset="-122"/>
                <a:cs typeface="Times New Roman" pitchFamily="18" charset="0"/>
              </a:rPr>
              <a:t>**:</a:t>
            </a:r>
            <a:r>
              <a:rPr lang="en-US" sz="5900" b="1" dirty="0">
                <a:solidFill>
                  <a:schemeClr val="bg1"/>
                </a:solidFill>
                <a:latin typeface="+mj-lt"/>
                <a:ea typeface="SimHei" pitchFamily="49" charset="-122"/>
                <a:cs typeface="Times New Roman" pitchFamily="18" charset="0"/>
              </a:rPr>
              <a:t> </a:t>
            </a:r>
            <a:r>
              <a:rPr lang="vi-VN" sz="5900" dirty="0">
                <a:solidFill>
                  <a:schemeClr val="bg1"/>
                </a:solidFill>
              </a:rPr>
              <a:t>Và giờ đây Chúa đã sống lại khải hoàn, chiếu sáng ánh quang nhiệm mầu, xóa hết những cơn buồn đau.</a:t>
            </a:r>
            <a:endParaRPr lang="en-US" sz="5900" b="1" dirty="0">
              <a:solidFill>
                <a:schemeClr val="bg1"/>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1525676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FF00"/>
                </a:solidFill>
                <a:latin typeface="+mj-lt"/>
                <a:ea typeface="SimHei" pitchFamily="49" charset="-122"/>
                <a:cs typeface="Times New Roman" pitchFamily="18" charset="0"/>
              </a:rPr>
              <a:t>Đk</a:t>
            </a:r>
            <a:r>
              <a:rPr lang="en-US" sz="6000" b="1" u="sng" dirty="0">
                <a:solidFill>
                  <a:srgbClr val="FFFF00"/>
                </a:solidFill>
                <a:latin typeface="+mj-lt"/>
                <a:ea typeface="SimHei" pitchFamily="49" charset="-122"/>
                <a:cs typeface="Times New Roman" pitchFamily="18" charset="0"/>
              </a:rPr>
              <a:t>:</a:t>
            </a:r>
            <a:r>
              <a:rPr lang="en-US" sz="6000" b="1" dirty="0">
                <a:solidFill>
                  <a:srgbClr val="FFFF00"/>
                </a:solidFill>
                <a:latin typeface="+mj-lt"/>
                <a:ea typeface="SimHei" pitchFamily="49" charset="-122"/>
                <a:cs typeface="Times New Roman" pitchFamily="18" charset="0"/>
              </a:rPr>
              <a:t> </a:t>
            </a:r>
            <a:r>
              <a:rPr lang="vi-VN" sz="6000" dirty="0">
                <a:solidFill>
                  <a:schemeClr val="bg1"/>
                </a:solidFill>
              </a:rPr>
              <a:t>Chúa đã sống lại trần hoàn ơi nào ca vui. Chúa sống lại rồi, để dựng xây cuộc sống mới. </a:t>
            </a:r>
            <a:endParaRPr lang="en-US" sz="6000" b="1" dirty="0">
              <a:solidFill>
                <a:schemeClr val="bg1"/>
              </a:solidFill>
              <a:ea typeface="SimHei" pitchFamily="49" charset="-122"/>
              <a:cs typeface="Times New Roman" pitchFamily="18" charset="0"/>
            </a:endParaRPr>
          </a:p>
        </p:txBody>
      </p:sp>
    </p:spTree>
    <p:extLst>
      <p:ext uri="{BB962C8B-B14F-4D97-AF65-F5344CB8AC3E}">
        <p14:creationId xmlns:p14="http://schemas.microsoft.com/office/powerpoint/2010/main" val="1268034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FF00"/>
                </a:solidFill>
                <a:latin typeface="+mj-lt"/>
                <a:ea typeface="SimHei" pitchFamily="49" charset="-122"/>
                <a:cs typeface="Times New Roman" pitchFamily="18" charset="0"/>
              </a:rPr>
              <a:t>**:</a:t>
            </a:r>
            <a:r>
              <a:rPr lang="en-US" sz="5000" b="1" dirty="0">
                <a:solidFill>
                  <a:schemeClr val="bg1"/>
                </a:solidFill>
                <a:latin typeface="+mj-lt"/>
                <a:ea typeface="SimHei" pitchFamily="49" charset="-122"/>
                <a:cs typeface="Times New Roman" pitchFamily="18" charset="0"/>
              </a:rPr>
              <a:t> </a:t>
            </a:r>
            <a:r>
              <a:rPr lang="vi-VN" sz="5000" dirty="0">
                <a:solidFill>
                  <a:schemeClr val="bg1"/>
                </a:solidFill>
              </a:rPr>
              <a:t>Chúa đã khải hoàn, người người ơi cùng hân hoan. Mau loan tin cho khắp muôn dân, reo vang lên câu hát tri ân, ngợi mừng Chúa chiến thắng tử thần.</a:t>
            </a:r>
            <a:endParaRPr lang="en-US" sz="5000" b="1" dirty="0">
              <a:solidFill>
                <a:schemeClr val="bg1"/>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681797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200" b="1" u="sng" dirty="0">
                <a:solidFill>
                  <a:srgbClr val="FFFF00"/>
                </a:solidFill>
                <a:latin typeface="+mj-lt"/>
                <a:ea typeface="SimHei" pitchFamily="49" charset="-122"/>
                <a:cs typeface="Times New Roman" pitchFamily="18" charset="0"/>
              </a:rPr>
              <a:t>Tk2:</a:t>
            </a:r>
            <a:r>
              <a:rPr lang="en-US" sz="7200" b="1" dirty="0">
                <a:solidFill>
                  <a:srgbClr val="FFFF00"/>
                </a:solidFill>
                <a:latin typeface="+mj-lt"/>
                <a:ea typeface="SimHei" pitchFamily="49" charset="-122"/>
                <a:cs typeface="Times New Roman" pitchFamily="18" charset="0"/>
              </a:rPr>
              <a:t> </a:t>
            </a:r>
            <a:r>
              <a:rPr lang="vi-VN" sz="7200" dirty="0">
                <a:solidFill>
                  <a:schemeClr val="bg1"/>
                </a:solidFill>
              </a:rPr>
              <a:t>Nếu chúng ta cùng chết với người, cùng hy sinh nhận lấy thánh giá khổ đau. </a:t>
            </a:r>
            <a:endParaRPr lang="en-US" sz="72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266432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lnSpc>
                <a:spcPct val="120000"/>
              </a:lnSpc>
              <a:buNone/>
            </a:pPr>
            <a:r>
              <a:rPr lang="en-US" sz="6000" b="1" u="sng" dirty="0">
                <a:solidFill>
                  <a:srgbClr val="FFFF00"/>
                </a:solidFill>
                <a:latin typeface="+mj-lt"/>
                <a:ea typeface="SimHei" pitchFamily="49" charset="-122"/>
                <a:cs typeface="Times New Roman" pitchFamily="18" charset="0"/>
              </a:rPr>
              <a:t>**:</a:t>
            </a:r>
            <a:r>
              <a:rPr lang="en-US" sz="6000" b="1" dirty="0">
                <a:solidFill>
                  <a:srgbClr val="FFFF00"/>
                </a:solidFill>
                <a:latin typeface="+mj-lt"/>
                <a:ea typeface="SimHei" pitchFamily="49" charset="-122"/>
                <a:cs typeface="Times New Roman" pitchFamily="18" charset="0"/>
              </a:rPr>
              <a:t> </a:t>
            </a:r>
            <a:r>
              <a:rPr lang="vi-VN" sz="6000" dirty="0">
                <a:solidFill>
                  <a:schemeClr val="bg1"/>
                </a:solidFill>
              </a:rPr>
              <a:t>Thì rồi đây cũng sẽ sống lại với Người Đấng lấy máu chuộc nhân loại, thoát chốn tối tăm lầm than.</a:t>
            </a:r>
            <a:endParaRPr lang="en-US" sz="6000" b="1" dirty="0">
              <a:solidFill>
                <a:schemeClr val="bg1"/>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4815718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FF00"/>
                </a:solidFill>
                <a:latin typeface="+mj-lt"/>
                <a:ea typeface="SimHei" pitchFamily="49" charset="-122"/>
                <a:cs typeface="Times New Roman" pitchFamily="18" charset="0"/>
              </a:rPr>
              <a:t>Đk</a:t>
            </a:r>
            <a:r>
              <a:rPr lang="en-US" sz="6000" b="1" u="sng" dirty="0">
                <a:solidFill>
                  <a:srgbClr val="FFFF00"/>
                </a:solidFill>
                <a:latin typeface="+mj-lt"/>
                <a:ea typeface="SimHei" pitchFamily="49" charset="-122"/>
                <a:cs typeface="Times New Roman" pitchFamily="18" charset="0"/>
              </a:rPr>
              <a:t>:</a:t>
            </a:r>
            <a:r>
              <a:rPr lang="en-US" sz="6000" b="1" dirty="0">
                <a:solidFill>
                  <a:srgbClr val="FFFF00"/>
                </a:solidFill>
                <a:latin typeface="+mj-lt"/>
                <a:ea typeface="SimHei" pitchFamily="49" charset="-122"/>
                <a:cs typeface="Times New Roman" pitchFamily="18" charset="0"/>
              </a:rPr>
              <a:t> </a:t>
            </a:r>
            <a:r>
              <a:rPr lang="vi-VN" sz="6000" dirty="0">
                <a:solidFill>
                  <a:schemeClr val="bg1"/>
                </a:solidFill>
              </a:rPr>
              <a:t>Chúa đã sống lại trần hoàn ơi nào ca vui. Chúa sống lại rồi, để dựng xây cuộc sống mới. </a:t>
            </a:r>
            <a:endParaRPr lang="en-US" sz="6000" b="1" dirty="0">
              <a:solidFill>
                <a:schemeClr val="bg1"/>
              </a:solidFill>
              <a:ea typeface="SimHei" pitchFamily="49" charset="-122"/>
              <a:cs typeface="Times New Roman" pitchFamily="18" charset="0"/>
            </a:endParaRPr>
          </a:p>
        </p:txBody>
      </p:sp>
    </p:spTree>
    <p:extLst>
      <p:ext uri="{BB962C8B-B14F-4D97-AF65-F5344CB8AC3E}">
        <p14:creationId xmlns:p14="http://schemas.microsoft.com/office/powerpoint/2010/main" val="1063852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FF00"/>
                </a:solidFill>
                <a:latin typeface="+mj-lt"/>
                <a:ea typeface="SimHei" pitchFamily="49" charset="-122"/>
                <a:cs typeface="Times New Roman" pitchFamily="18" charset="0"/>
              </a:rPr>
              <a:t>**:</a:t>
            </a:r>
            <a:r>
              <a:rPr lang="en-US" sz="5000" b="1" dirty="0">
                <a:solidFill>
                  <a:schemeClr val="bg1"/>
                </a:solidFill>
                <a:latin typeface="+mj-lt"/>
                <a:ea typeface="SimHei" pitchFamily="49" charset="-122"/>
                <a:cs typeface="Times New Roman" pitchFamily="18" charset="0"/>
              </a:rPr>
              <a:t> </a:t>
            </a:r>
            <a:r>
              <a:rPr lang="vi-VN" sz="5000" dirty="0">
                <a:solidFill>
                  <a:schemeClr val="bg1"/>
                </a:solidFill>
              </a:rPr>
              <a:t>Chúa đã khải hoàn, người người ơi cùng hân hoan. Mau loan tin cho khắp muôn dân, reo vang lên câu hát tri ân, ngợi mừng Chúa chiến thắng tử thần.</a:t>
            </a:r>
            <a:endParaRPr lang="en-US" sz="5000" b="1" dirty="0">
              <a:solidFill>
                <a:schemeClr val="bg1"/>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653043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323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i="0" dirty="0">
                <a:solidFill>
                  <a:srgbClr val="FFFF00"/>
                </a:solidFill>
                <a:effectLst/>
              </a:rPr>
              <a:t>Tk2</a:t>
            </a:r>
            <a:r>
              <a:rPr lang="vi-VN" sz="6000" b="1" dirty="0">
                <a:solidFill>
                  <a:srgbClr val="FFFF00"/>
                </a:solidFill>
              </a:rPr>
              <a:t>:</a:t>
            </a:r>
            <a:r>
              <a:rPr lang="vi-VN" sz="6000" b="0" i="0" dirty="0">
                <a:solidFill>
                  <a:srgbClr val="FFFF00"/>
                </a:solidFill>
                <a:effectLst/>
              </a:rPr>
              <a:t> </a:t>
            </a:r>
            <a:r>
              <a:rPr lang="vi-VN" sz="6000" b="0" i="0" dirty="0">
                <a:solidFill>
                  <a:schemeClr val="bg1"/>
                </a:solidFill>
                <a:effectLst/>
              </a:rPr>
              <a:t>Mừng khen Chúa chúng ta Phục sinh. Vì nhân thế chết ê chề, cứu muôn người vượt qua bến mê. </a:t>
            </a:r>
            <a:endParaRPr lang="vi-VN" sz="60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30363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dirty="0">
                <a:solidFill>
                  <a:srgbClr val="FFFF00"/>
                </a:solidFill>
              </a:rPr>
              <a:t>***:</a:t>
            </a:r>
            <a:r>
              <a:rPr lang="vi-VN" sz="6600" b="0" i="0" dirty="0">
                <a:solidFill>
                  <a:schemeClr val="bg1"/>
                </a:solidFill>
                <a:effectLst/>
              </a:rPr>
              <a:t> Chúc khen Chúa chúng ta Phục sinh. Người người ơi, Chúa Kitô đã hiển vinh.</a:t>
            </a:r>
            <a:endParaRPr lang="vi-VN" sz="66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67805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1748</Words>
  <Application>Microsoft Macintosh PowerPoint</Application>
  <PresentationFormat>On-screen Show (16:9)</PresentationFormat>
  <Paragraphs>120</Paragraphs>
  <Slides>79</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79</vt:i4>
      </vt:variant>
    </vt:vector>
  </HeadingPairs>
  <TitlesOfParts>
    <vt:vector size="86" baseType="lpstr">
      <vt:lpstr>Arial</vt:lpstr>
      <vt:lpstr>Calibri</vt:lpstr>
      <vt:lpstr>Tahoma</vt:lpstr>
      <vt:lpstr>UTM American Sans</vt:lpstr>
      <vt:lpstr>Office Theme</vt:lpstr>
      <vt:lpstr>1_Office Theme</vt:lpstr>
      <vt:lpstr>37_Default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 Kinh Vinh Danh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29</cp:revision>
  <dcterms:created xsi:type="dcterms:W3CDTF">2022-10-30T00:36:35Z</dcterms:created>
  <dcterms:modified xsi:type="dcterms:W3CDTF">2024-04-19T04:38:13Z</dcterms:modified>
</cp:coreProperties>
</file>