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32" r:id="rId3"/>
    <p:sldMasterId id="2147483888" r:id="rId4"/>
    <p:sldMasterId id="2147483900" r:id="rId5"/>
  </p:sldMasterIdLst>
  <p:notesMasterIdLst>
    <p:notesMasterId r:id="rId66"/>
  </p:notesMasterIdLst>
  <p:sldIdLst>
    <p:sldId id="328" r:id="rId6"/>
    <p:sldId id="257" r:id="rId7"/>
    <p:sldId id="418" r:id="rId8"/>
    <p:sldId id="259" r:id="rId9"/>
    <p:sldId id="419" r:id="rId10"/>
    <p:sldId id="263" r:id="rId11"/>
    <p:sldId id="420" r:id="rId12"/>
    <p:sldId id="417" r:id="rId13"/>
    <p:sldId id="10033" r:id="rId14"/>
    <p:sldId id="10034" r:id="rId15"/>
    <p:sldId id="9806" r:id="rId16"/>
    <p:sldId id="9807" r:id="rId17"/>
    <p:sldId id="355" r:id="rId18"/>
    <p:sldId id="288" r:id="rId19"/>
    <p:sldId id="278" r:id="rId20"/>
    <p:sldId id="356" r:id="rId21"/>
    <p:sldId id="326" r:id="rId22"/>
    <p:sldId id="424" r:id="rId23"/>
    <p:sldId id="258" r:id="rId24"/>
    <p:sldId id="261" r:id="rId25"/>
    <p:sldId id="421" r:id="rId26"/>
    <p:sldId id="425" r:id="rId27"/>
    <p:sldId id="426" r:id="rId28"/>
    <p:sldId id="423" r:id="rId29"/>
    <p:sldId id="427" r:id="rId30"/>
    <p:sldId id="428" r:id="rId31"/>
    <p:sldId id="283" r:id="rId32"/>
    <p:sldId id="429" r:id="rId33"/>
    <p:sldId id="430" r:id="rId34"/>
    <p:sldId id="368" r:id="rId35"/>
    <p:sldId id="9813" r:id="rId36"/>
    <p:sldId id="9814" r:id="rId37"/>
    <p:sldId id="9815" r:id="rId38"/>
    <p:sldId id="10036" r:id="rId39"/>
    <p:sldId id="9816" r:id="rId40"/>
    <p:sldId id="9817" r:id="rId41"/>
    <p:sldId id="9818" r:id="rId42"/>
    <p:sldId id="10037" r:id="rId43"/>
    <p:sldId id="433" r:id="rId44"/>
    <p:sldId id="434" r:id="rId45"/>
    <p:sldId id="435" r:id="rId46"/>
    <p:sldId id="436" r:id="rId47"/>
    <p:sldId id="437" r:id="rId48"/>
    <p:sldId id="438" r:id="rId49"/>
    <p:sldId id="265" r:id="rId50"/>
    <p:sldId id="267" r:id="rId51"/>
    <p:sldId id="9739" r:id="rId52"/>
    <p:sldId id="9740" r:id="rId53"/>
    <p:sldId id="273" r:id="rId54"/>
    <p:sldId id="275" r:id="rId55"/>
    <p:sldId id="9741" r:id="rId56"/>
    <p:sldId id="9742" r:id="rId57"/>
    <p:sldId id="432" r:id="rId58"/>
    <p:sldId id="431" r:id="rId59"/>
    <p:sldId id="9748" r:id="rId60"/>
    <p:sldId id="9744" r:id="rId61"/>
    <p:sldId id="9745" r:id="rId62"/>
    <p:sldId id="9746" r:id="rId63"/>
    <p:sldId id="9747" r:id="rId64"/>
    <p:sldId id="9743"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65" autoAdjust="0"/>
  </p:normalViewPr>
  <p:slideViewPr>
    <p:cSldViewPr>
      <p:cViewPr varScale="1">
        <p:scale>
          <a:sx n="82" d="100"/>
          <a:sy n="82" d="100"/>
        </p:scale>
        <p:origin x="176" y="1152"/>
      </p:cViewPr>
      <p:guideLst>
        <p:guide orient="horz" pos="1620"/>
        <p:guide pos="2880"/>
      </p:guideLst>
    </p:cSldViewPr>
  </p:slideViewPr>
  <p:outlineViewPr>
    <p:cViewPr>
      <p:scale>
        <a:sx n="33" d="100"/>
        <a:sy n="33" d="100"/>
      </p:scale>
      <p:origin x="0" y="19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74FE8-FF3A-AD49-9CD9-6906A59192EF}" type="datetimeFigureOut">
              <a:rPr lang="en-VN" smtClean="0"/>
              <a:t>29/05/2024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38B6-388B-E347-ABE2-AC714DEA9745}" type="slidenum">
              <a:rPr lang="en-VN" smtClean="0"/>
              <a:t>‹#›</a:t>
            </a:fld>
            <a:endParaRPr lang="en-VN"/>
          </a:p>
        </p:txBody>
      </p:sp>
    </p:spTree>
    <p:extLst>
      <p:ext uri="{BB962C8B-B14F-4D97-AF65-F5344CB8AC3E}">
        <p14:creationId xmlns:p14="http://schemas.microsoft.com/office/powerpoint/2010/main" val="281194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006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7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18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1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00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24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3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30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543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0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644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135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0352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89154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lvl="0">
              <a:defRPr/>
            </a:pPr>
            <a:r>
              <a:rPr lang="vi-VN" sz="3200" dirty="0">
                <a:solidFill>
                  <a:prstClr val="white"/>
                </a:solidFill>
              </a:rPr>
              <a:t>Lời Thiên Chúa đâu bị xiềng xích. Nếu ta cùng chết với Người, ta sẽ cùng sống với Người.</a:t>
            </a:r>
            <a:endParaRPr kumimoji="0" lang="vi-VN" sz="3200" b="0" i="1"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96213" y="4629150"/>
            <a:ext cx="8795387" cy="461665"/>
          </a:xfrm>
          <a:prstGeom prst="rect">
            <a:avLst/>
          </a:prstGeom>
          <a:noFill/>
        </p:spPr>
        <p:txBody>
          <a:bodyPr wrap="square" rtlCol="0">
            <a:spAutoFit/>
          </a:bodyPr>
          <a:lstStyle/>
          <a:p>
            <a:pPr lvl="0">
              <a:defRPr/>
            </a:pPr>
            <a:r>
              <a:rPr lang="vi-VN" sz="2400" dirty="0">
                <a:solidFill>
                  <a:prstClr val="white"/>
                </a:solidFill>
              </a:rPr>
              <a:t>Bài trích thư thứ hai của thánh Phao-lô tông đồ gửi ông Ti-mô-thê.</a:t>
            </a:r>
            <a:endParaRPr kumimoji="0" lang="en-US" sz="2400" b="0" i="0" u="none" strike="noStrike" kern="1200" cap="none" spc="0" normalizeH="0" baseline="0" noProof="0" dirty="0">
              <a:ln>
                <a:noFill/>
              </a:ln>
              <a:solidFill>
                <a:prstClr val="white"/>
              </a:solidFill>
              <a:effectLst/>
              <a:uLnTx/>
              <a:uFillTx/>
              <a:latin typeface="UTM American Sans"/>
            </a:endParaRPr>
          </a:p>
        </p:txBody>
      </p:sp>
    </p:spTree>
    <p:extLst>
      <p:ext uri="{BB962C8B-B14F-4D97-AF65-F5344CB8AC3E}">
        <p14:creationId xmlns:p14="http://schemas.microsoft.com/office/powerpoint/2010/main" val="299915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latin typeface="+mj-lt"/>
                <a:cs typeface="Times New Roman" pitchFamily="18" charset="0"/>
              </a:rPr>
              <a:t>Lạy Chúa, đường nẻo Ngài, xin dạy cho con biết.</a:t>
            </a:r>
            <a:endParaRPr lang="en-US" sz="80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vi-VN" sz="6000" b="1" dirty="0">
                <a:solidFill>
                  <a:schemeClr val="bg1"/>
                </a:solidFill>
                <a:latin typeface="+mj-lt"/>
                <a:cs typeface="Times New Roman" pitchFamily="18" charset="0"/>
              </a:rPr>
              <a:t>Đấng Cứu Độ chúng ta là Đức Giê-su Ki-tô đã tiêu diệt thần chết, và đã dùng Tin Mừng mà làm sáng tỏ phúc trường sinh.</a:t>
            </a:r>
            <a:endParaRPr lang="en-US" sz="60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19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0664" y="971550"/>
            <a:ext cx="9144000" cy="5143500"/>
          </a:xfrm>
        </p:spPr>
        <p:txBody>
          <a:bodyPr>
            <a:normAutofit/>
          </a:bodyPr>
          <a:lstStyle/>
          <a:p>
            <a:pPr>
              <a:lnSpc>
                <a:spcPct val="120000"/>
              </a:lnSpc>
              <a:spcBef>
                <a:spcPts val="1800"/>
              </a:spcBef>
            </a:pPr>
            <a:r>
              <a:rPr lang="en-US" altLang="en-US" sz="6600" b="1" dirty="0">
                <a:solidFill>
                  <a:srgbClr val="FFFF00"/>
                </a:solidFill>
                <a:cs typeface="Times New Roman" panose="02020603050405020304" pitchFamily="18" charset="0"/>
              </a:rPr>
              <a:t>Ca </a:t>
            </a:r>
            <a:r>
              <a:rPr lang="en-US" altLang="en-US" sz="6600" b="1" dirty="0" err="1">
                <a:solidFill>
                  <a:srgbClr val="FFFF00"/>
                </a:solidFill>
                <a:cs typeface="Times New Roman" panose="02020603050405020304" pitchFamily="18" charset="0"/>
              </a:rPr>
              <a:t>Dâng</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lễ</a:t>
            </a:r>
            <a:r>
              <a:rPr lang="en-US" altLang="en-US" sz="6600" b="1" dirty="0">
                <a:solidFill>
                  <a:srgbClr val="FFFF00"/>
                </a:solidFill>
                <a:cs typeface="Times New Roman" panose="02020603050405020304" pitchFamily="18" charset="0"/>
              </a:rPr>
              <a:t>: </a:t>
            </a:r>
          </a:p>
          <a:p>
            <a:pPr>
              <a:lnSpc>
                <a:spcPct val="120000"/>
              </a:lnSpc>
              <a:spcBef>
                <a:spcPts val="1800"/>
              </a:spcBef>
            </a:pPr>
            <a:r>
              <a:rPr lang="en-US" sz="6600" b="1" dirty="0">
                <a:solidFill>
                  <a:srgbClr val="FFFF00"/>
                </a:solidFill>
                <a:ea typeface="Tahoma" pitchFamily="34" charset="0"/>
                <a:cs typeface="Times New Roman" panose="02020603050405020304" pitchFamily="18" charset="0"/>
              </a:rPr>
              <a:t>THÂN LÚA MIẾN</a:t>
            </a:r>
            <a:endParaRPr lang="vi-VN" altLang="en-US" sz="13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73861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600" b="1" dirty="0" err="1">
                <a:solidFill>
                  <a:srgbClr val="FFFF00"/>
                </a:solidFill>
                <a:ea typeface="Tahoma" pitchFamily="34" charset="0"/>
                <a:cs typeface="Times New Roman" panose="02020603050405020304" pitchFamily="18" charset="0"/>
              </a:rPr>
              <a:t>Đk</a:t>
            </a:r>
            <a:r>
              <a:rPr lang="en-US" sz="6600" b="1" dirty="0">
                <a:solidFill>
                  <a:srgbClr val="FFFF00"/>
                </a:solidFill>
                <a:ea typeface="Tahoma" pitchFamily="34" charset="0"/>
                <a:cs typeface="Times New Roman" panose="02020603050405020304" pitchFamily="18" charset="0"/>
              </a:rPr>
              <a:t>: </a:t>
            </a:r>
            <a:r>
              <a:rPr lang="vi-VN" sz="6600" b="1" dirty="0">
                <a:solidFill>
                  <a:schemeClr val="bg1"/>
                </a:solidFill>
                <a:cs typeface="Times New Roman" panose="02020603050405020304" pitchFamily="18" charset="0"/>
              </a:rPr>
              <a:t>Chúa ơi thân con là thân lúa miến gieo vào lòng đời và mục nát với thời gian. </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89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0664" y="971550"/>
            <a:ext cx="9144000" cy="5143500"/>
          </a:xfrm>
        </p:spPr>
        <p:txBody>
          <a:bodyPr>
            <a:normAutofit/>
          </a:bodyPr>
          <a:lstStyle/>
          <a:p>
            <a:pPr>
              <a:lnSpc>
                <a:spcPct val="120000"/>
              </a:lnSpc>
              <a:spcBef>
                <a:spcPts val="1800"/>
              </a:spcBef>
            </a:pPr>
            <a:r>
              <a:rPr lang="en-US" altLang="en-US" sz="6600" b="1" dirty="0">
                <a:solidFill>
                  <a:srgbClr val="FFFF00"/>
                </a:solidFill>
                <a:cs typeface="Times New Roman" panose="02020603050405020304" pitchFamily="18" charset="0"/>
              </a:rPr>
              <a:t>Ca </a:t>
            </a:r>
            <a:r>
              <a:rPr lang="en-US" altLang="en-US" sz="6600" b="1" dirty="0" err="1">
                <a:solidFill>
                  <a:srgbClr val="FFFF00"/>
                </a:solidFill>
                <a:cs typeface="Times New Roman" panose="02020603050405020304" pitchFamily="18" charset="0"/>
              </a:rPr>
              <a:t>Nhập</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lễ</a:t>
            </a:r>
            <a:r>
              <a:rPr lang="en-US" altLang="en-US" sz="6600" b="1" dirty="0">
                <a:solidFill>
                  <a:srgbClr val="FFFF00"/>
                </a:solidFill>
                <a:cs typeface="Times New Roman" panose="02020603050405020304" pitchFamily="18" charset="0"/>
              </a:rPr>
              <a:t>: </a:t>
            </a:r>
          </a:p>
          <a:p>
            <a:pPr>
              <a:lnSpc>
                <a:spcPct val="120000"/>
              </a:lnSpc>
              <a:spcBef>
                <a:spcPts val="1800"/>
              </a:spcBef>
            </a:pPr>
            <a:r>
              <a:rPr lang="en-US" altLang="en-US" sz="6600" b="1" dirty="0">
                <a:solidFill>
                  <a:srgbClr val="FFFF00"/>
                </a:solidFill>
                <a:cs typeface="Times New Roman" panose="02020603050405020304" pitchFamily="18" charset="0"/>
              </a:rPr>
              <a:t>CON BƯỚC LÊN</a:t>
            </a:r>
            <a:endParaRPr lang="vi-VN" altLang="en-US" sz="13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49359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145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5400" b="1" dirty="0">
                <a:solidFill>
                  <a:srgbClr val="FFFF00"/>
                </a:solidFill>
                <a:ea typeface="Tahoma" pitchFamily="34" charset="0"/>
                <a:cs typeface="Times New Roman" panose="02020603050405020304" pitchFamily="18" charset="0"/>
              </a:rPr>
              <a:t>Tk1: </a:t>
            </a:r>
            <a:r>
              <a:rPr lang="vi-VN" sz="5400" b="1" dirty="0">
                <a:solidFill>
                  <a:schemeClr val="bg1"/>
                </a:solidFill>
                <a:ea typeface="Tahoma" pitchFamily="34" charset="0"/>
                <a:cs typeface="Times New Roman" panose="02020603050405020304" pitchFamily="18" charset="0"/>
              </a:rPr>
              <a:t>Đ</a:t>
            </a:r>
            <a:r>
              <a:rPr lang="vi-VN" sz="5400" b="1" dirty="0">
                <a:solidFill>
                  <a:schemeClr val="bg1"/>
                </a:solidFill>
                <a:cs typeface="Times New Roman" panose="02020603050405020304" pitchFamily="18" charset="0"/>
              </a:rPr>
              <a:t>ây thân con đây trí lòng con bao ưu tư vui buồn cuộc sống. Xin dâng Cha như một hiến vật nguyện Chúa Trời thánh hóa đời con.</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823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600" b="1" dirty="0" err="1">
                <a:solidFill>
                  <a:srgbClr val="FFFF00"/>
                </a:solidFill>
                <a:ea typeface="Tahoma" pitchFamily="34" charset="0"/>
                <a:cs typeface="Times New Roman" panose="02020603050405020304" pitchFamily="18" charset="0"/>
              </a:rPr>
              <a:t>Đk</a:t>
            </a:r>
            <a:r>
              <a:rPr lang="en-US" sz="6600" b="1" dirty="0">
                <a:solidFill>
                  <a:srgbClr val="FFFF00"/>
                </a:solidFill>
                <a:ea typeface="Tahoma" pitchFamily="34" charset="0"/>
                <a:cs typeface="Times New Roman" panose="02020603050405020304" pitchFamily="18" charset="0"/>
              </a:rPr>
              <a:t>: </a:t>
            </a:r>
            <a:r>
              <a:rPr lang="vi-VN" sz="6600" b="1" dirty="0">
                <a:solidFill>
                  <a:schemeClr val="bg1"/>
                </a:solidFill>
                <a:cs typeface="Times New Roman" panose="02020603050405020304" pitchFamily="18" charset="0"/>
              </a:rPr>
              <a:t>Chúa ơi thân con là thân lúa miến gieo vào lòng đời và mục nát với thời gian. </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0517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9427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a:solidFill>
                  <a:srgbClr val="FFFF00"/>
                </a:solidFill>
                <a:ea typeface="Tahoma" pitchFamily="34" charset="0"/>
                <a:cs typeface="Times New Roman" panose="02020603050405020304" pitchFamily="18" charset="0"/>
              </a:rPr>
              <a:t>Tk2: </a:t>
            </a:r>
            <a:r>
              <a:rPr lang="vi-VN" sz="5250" b="1" dirty="0">
                <a:solidFill>
                  <a:schemeClr val="bg1"/>
                </a:solidFill>
                <a:ea typeface="Tahoma" pitchFamily="34" charset="0"/>
                <a:cs typeface="Times New Roman" panose="02020603050405020304" pitchFamily="18" charset="0"/>
              </a:rPr>
              <a:t>Đ</a:t>
            </a:r>
            <a:r>
              <a:rPr lang="vi-VN" sz="5250" b="1" dirty="0">
                <a:solidFill>
                  <a:schemeClr val="bg1"/>
                </a:solidFill>
                <a:cs typeface="Times New Roman" panose="02020603050405020304" pitchFamily="18" charset="0"/>
              </a:rPr>
              <a:t>ây tương lai quá khứ đời con bao bâng khuâng với ngàn mộng ước. Xin dâng Cha như một hiến vật nguyện Chúa Trời thánh hóa đời con.</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4877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600" b="1" dirty="0" err="1">
                <a:solidFill>
                  <a:srgbClr val="FFFF00"/>
                </a:solidFill>
                <a:ea typeface="Tahoma" pitchFamily="34" charset="0"/>
                <a:cs typeface="Times New Roman" panose="02020603050405020304" pitchFamily="18" charset="0"/>
              </a:rPr>
              <a:t>Đk</a:t>
            </a:r>
            <a:r>
              <a:rPr lang="en-US" sz="6600" b="1" dirty="0">
                <a:solidFill>
                  <a:srgbClr val="FFFF00"/>
                </a:solidFill>
                <a:ea typeface="Tahoma" pitchFamily="34" charset="0"/>
                <a:cs typeface="Times New Roman" panose="02020603050405020304" pitchFamily="18" charset="0"/>
              </a:rPr>
              <a:t>: </a:t>
            </a:r>
            <a:r>
              <a:rPr lang="vi-VN" sz="6600" b="1" dirty="0">
                <a:solidFill>
                  <a:schemeClr val="bg1"/>
                </a:solidFill>
                <a:cs typeface="Times New Roman" panose="02020603050405020304" pitchFamily="18" charset="0"/>
              </a:rPr>
              <a:t>Chúa ơi thân con là thân lúa miến gieo vào lòng đời và mục nát với thời gian. </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9380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50868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a:solidFill>
                  <a:srgbClr val="FFFF00"/>
                </a:solidFill>
                <a:ea typeface="Tahoma" pitchFamily="34" charset="0"/>
                <a:cs typeface="Times New Roman" panose="02020603050405020304" pitchFamily="18" charset="0"/>
              </a:rPr>
              <a:t>Tk3: </a:t>
            </a:r>
            <a:r>
              <a:rPr lang="vi-VN" sz="5250" b="1" dirty="0">
                <a:solidFill>
                  <a:schemeClr val="bg1"/>
                </a:solidFill>
                <a:ea typeface="Tahoma" pitchFamily="34" charset="0"/>
                <a:cs typeface="Times New Roman" panose="02020603050405020304" pitchFamily="18" charset="0"/>
              </a:rPr>
              <a:t>Đ</a:t>
            </a:r>
            <a:r>
              <a:rPr lang="vi-VN" sz="5250" b="1" dirty="0">
                <a:solidFill>
                  <a:schemeClr val="bg1"/>
                </a:solidFill>
                <a:cs typeface="Times New Roman" panose="02020603050405020304" pitchFamily="18" charset="0"/>
              </a:rPr>
              <a:t>ây vinh quang Thánh giá đời con bao công danh đón mời ngày tháng. Xin dâng Cha như một hiến vật nguyện Chúa Trời thánh hóa đời con</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81863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600" b="1" dirty="0" err="1">
                <a:solidFill>
                  <a:srgbClr val="FFFF00"/>
                </a:solidFill>
                <a:ea typeface="Tahoma" pitchFamily="34" charset="0"/>
                <a:cs typeface="Times New Roman" panose="02020603050405020304" pitchFamily="18" charset="0"/>
              </a:rPr>
              <a:t>Đk</a:t>
            </a:r>
            <a:r>
              <a:rPr lang="en-US" sz="6600" b="1" dirty="0">
                <a:solidFill>
                  <a:srgbClr val="FFFF00"/>
                </a:solidFill>
                <a:ea typeface="Tahoma" pitchFamily="34" charset="0"/>
                <a:cs typeface="Times New Roman" panose="02020603050405020304" pitchFamily="18" charset="0"/>
              </a:rPr>
              <a:t>: </a:t>
            </a:r>
            <a:r>
              <a:rPr lang="vi-VN" sz="6600" b="1" dirty="0">
                <a:solidFill>
                  <a:schemeClr val="bg1"/>
                </a:solidFill>
                <a:cs typeface="Times New Roman" panose="02020603050405020304" pitchFamily="18" charset="0"/>
              </a:rPr>
              <a:t>Chúa ơi thân con là thân lúa miến gieo vào lòng đời và mục nát với thời gian. </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998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1495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Con tiến lên bàn thờ, cùng dâng Chúa đây hợp dâng thánh lễ. Đây lễ Chiên chiều xưa, con Chúa uy linh đã trao hiến thân mình.</a:t>
            </a:r>
          </a:p>
        </p:txBody>
      </p:sp>
    </p:spTree>
    <p:extLst>
      <p:ext uri="{BB962C8B-B14F-4D97-AF65-F5344CB8AC3E}">
        <p14:creationId xmlns:p14="http://schemas.microsoft.com/office/powerpoint/2010/main" val="351299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4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2871-218E-4B5C-9F7D-C17474826800}"/>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060AD82D-09F5-39E4-81EC-B4E161766796}"/>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3382452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323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altLang="en-US" sz="4950" b="1" dirty="0">
                <a:solidFill>
                  <a:srgbClr val="FFFF00"/>
                </a:solidFill>
                <a:latin typeface="+mj-lt"/>
                <a:cs typeface="Tahoma" pitchFamily="34" charset="0"/>
              </a:rPr>
              <a:t>Tk1: </a:t>
            </a:r>
            <a:r>
              <a:rPr lang="vi-VN" altLang="en-US" sz="4950" b="1" dirty="0">
                <a:solidFill>
                  <a:schemeClr val="bg1"/>
                </a:solidFill>
                <a:latin typeface="+mj-lt"/>
                <a:cs typeface="Tahoma" pitchFamily="34" charset="0"/>
              </a:rPr>
              <a:t>Muôn tâm hồn liên kết trong tình thân, dâng tiến Cha toàn năng lễ vật hy sinh. Xin Cha lành cho lễ dâng toàn thiêu, mưa xuống muôn hồng ân nhuần thấm tâm hồn.</a:t>
            </a:r>
          </a:p>
          <a:p>
            <a:pPr algn="just">
              <a:lnSpc>
                <a:spcPct val="120000"/>
              </a:lnSpc>
              <a:spcBef>
                <a:spcPts val="1800"/>
              </a:spcBef>
            </a:pPr>
            <a:endParaRPr lang="vi-VN" altLang="en-US" sz="4800" b="1" dirty="0">
              <a:solidFill>
                <a:schemeClr val="bg1"/>
              </a:solidFill>
              <a:latin typeface="+mj-lt"/>
              <a:cs typeface="Tahoma" pitchFamily="34" charset="0"/>
            </a:endParaRPr>
          </a:p>
          <a:p>
            <a:pPr algn="just">
              <a:lnSpc>
                <a:spcPct val="120000"/>
              </a:lnSpc>
              <a:spcBef>
                <a:spcPts val="1800"/>
              </a:spcBef>
            </a:pPr>
            <a:endParaRPr lang="vi-VN" altLang="en-US" sz="4800" b="1" dirty="0">
              <a:solidFill>
                <a:schemeClr val="bg1"/>
              </a:solidFill>
              <a:latin typeface="+mj-lt"/>
              <a:cs typeface="Tahoma" pitchFamily="34" charset="0"/>
            </a:endParaRPr>
          </a:p>
          <a:p>
            <a:pPr algn="just">
              <a:lnSpc>
                <a:spcPct val="120000"/>
              </a:lnSpc>
              <a:spcBef>
                <a:spcPts val="1800"/>
              </a:spcBef>
            </a:pPr>
            <a:endParaRPr lang="vi-VN" altLang="en-US" sz="4800" b="1" dirty="0">
              <a:solidFill>
                <a:schemeClr val="bg1"/>
              </a:solidFill>
              <a:latin typeface="+mj-lt"/>
              <a:cs typeface="Tahoma" pitchFamily="34" charset="0"/>
            </a:endParaRPr>
          </a:p>
        </p:txBody>
      </p:sp>
    </p:spTree>
    <p:extLst>
      <p:ext uri="{BB962C8B-B14F-4D97-AF65-F5344CB8AC3E}">
        <p14:creationId xmlns:p14="http://schemas.microsoft.com/office/powerpoint/2010/main" val="1655898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Xin </a:t>
            </a:r>
            <a:r>
              <a:rPr lang="en-US" sz="6600" b="1" dirty="0" err="1">
                <a:solidFill>
                  <a:srgbClr val="FFFF00"/>
                </a:solidFill>
                <a:effectLst>
                  <a:outerShdw blurRad="38100" dist="38100" dir="2700000" algn="tl">
                    <a:srgbClr val="000000">
                      <a:alpha val="43137"/>
                    </a:srgbClr>
                  </a:outerShdw>
                </a:effectLst>
                <a:cs typeface="Times New Roman" pitchFamily="18" charset="0"/>
              </a:rPr>
              <a:t>Dạy</a:t>
            </a:r>
            <a:r>
              <a:rPr lang="en-US" sz="6600" b="1" dirty="0">
                <a:solidFill>
                  <a:srgbClr val="FFFF00"/>
                </a:solidFill>
                <a:effectLst>
                  <a:outerShdw blurRad="38100" dist="38100" dir="2700000" algn="tl">
                    <a:srgbClr val="000000">
                      <a:alpha val="43137"/>
                    </a:srgbClr>
                  </a:outerShdw>
                </a:effectLs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cs typeface="Times New Roman" pitchFamily="18" charset="0"/>
              </a:rPr>
              <a:t>Yêu</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Ngài</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Lm</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đã đến cho con người được xem thấy Chúa Cha trên trời. Chúa đã đến thăm con người, người trần gian biết Con một Cha,</a:t>
            </a:r>
          </a:p>
        </p:txBody>
      </p:sp>
    </p:spTree>
    <p:extLst>
      <p:ext uri="{BB962C8B-B14F-4D97-AF65-F5344CB8AC3E}">
        <p14:creationId xmlns:p14="http://schemas.microsoft.com/office/powerpoint/2010/main" val="1664887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mở mắt cho con người, người tâm chánh thấy đâu con đường. Chúa cất tiếng kêu con người, này người ơi kíp mau quay về.</a:t>
            </a:r>
          </a:p>
        </p:txBody>
      </p:sp>
    </p:spTree>
    <p:extLst>
      <p:ext uri="{BB962C8B-B14F-4D97-AF65-F5344CB8AC3E}">
        <p14:creationId xmlns:p14="http://schemas.microsoft.com/office/powerpoint/2010/main" val="2832742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781897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1308575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Chúa đã sống như con người, Ngài ca hát với ai vui cười. Chúa đã sống như con người, Ngài than khóc với ai buồn đau.</a:t>
            </a:r>
          </a:p>
        </p:txBody>
      </p:sp>
    </p:spTree>
    <p:extLst>
      <p:ext uri="{BB962C8B-B14F-4D97-AF65-F5344CB8AC3E}">
        <p14:creationId xmlns:p14="http://schemas.microsoft.com/office/powerpoint/2010/main" val="1231842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gánh vác như bao người, Ngài lao tác kiếm cơm qua ngày. Chúa mãi mãi yêu con người, dù ra sao vẫn yêu con người.</a:t>
            </a:r>
          </a:p>
        </p:txBody>
      </p:sp>
    </p:spTree>
    <p:extLst>
      <p:ext uri="{BB962C8B-B14F-4D97-AF65-F5344CB8AC3E}">
        <p14:creationId xmlns:p14="http://schemas.microsoft.com/office/powerpoint/2010/main" val="3261625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2529722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03767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Chúa đã chết cho dân Ngài được vui sống với Cha nhân từ. Chúa đã hứa cho con người, một tình yêu sẽ không hề vơi. </a:t>
            </a:r>
          </a:p>
        </p:txBody>
      </p:sp>
    </p:spTree>
    <p:extLst>
      <p:ext uri="{BB962C8B-B14F-4D97-AF65-F5344CB8AC3E}">
        <p14:creationId xmlns:p14="http://schemas.microsoft.com/office/powerpoint/2010/main" val="39438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Con tiến lên bàn thờ, cùng dâng Chúa đây hợp dâng thánh lễ. Đây lễ Chiên chiều xưa, con Chúa uy linh đã trao hiến thân mình.</a:t>
            </a:r>
          </a:p>
        </p:txBody>
      </p:sp>
    </p:spTree>
    <p:extLst>
      <p:ext uri="{BB962C8B-B14F-4D97-AF65-F5344CB8AC3E}">
        <p14:creationId xmlns:p14="http://schemas.microsoft.com/office/powerpoint/2010/main" val="4186664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cất bước đi trong đời, cùng ai đói khóc than ưu phiền. Chúa đã chết cho con người được mai sau phúc vinh muôn đời.</a:t>
            </a:r>
          </a:p>
        </p:txBody>
      </p:sp>
    </p:spTree>
    <p:extLst>
      <p:ext uri="{BB962C8B-B14F-4D97-AF65-F5344CB8AC3E}">
        <p14:creationId xmlns:p14="http://schemas.microsoft.com/office/powerpoint/2010/main" val="3533370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660812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274694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3817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9714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cs typeface="Times New Roman" pitchFamily="18" charset="0"/>
              </a:rPr>
              <a:t>Ca </a:t>
            </a:r>
            <a:r>
              <a:rPr lang="en-US" sz="6600" b="1" dirty="0" err="1">
                <a:solidFill>
                  <a:srgbClr val="FFFF00"/>
                </a:solidFill>
                <a:effectLst>
                  <a:outerShdw blurRad="38100" dist="38100" dir="2700000" algn="tl">
                    <a:srgbClr val="000000">
                      <a:alpha val="43137"/>
                    </a:srgbClr>
                  </a:outerShdw>
                </a:effectLst>
                <a:cs typeface="Times New Roman" pitchFamily="18" charset="0"/>
              </a:rPr>
              <a:t>Kết</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Lễ</a:t>
            </a:r>
            <a:r>
              <a:rPr lang="en-US" sz="6600" b="1" dirty="0">
                <a:solidFill>
                  <a:srgbClr val="FFFF00"/>
                </a:solidFill>
                <a:effectLst>
                  <a:outerShdw blurRad="38100" dist="38100" dir="2700000" algn="tl">
                    <a:srgbClr val="000000">
                      <a:alpha val="43137"/>
                    </a:srgbClr>
                  </a:outerShdw>
                </a:effectLst>
                <a:cs typeface="Times New Roman" pitchFamily="18" charset="0"/>
              </a:rPr>
              <a:t>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chemeClr val="bg1"/>
                </a:solidFill>
                <a:effectLst>
                  <a:outerShdw blurRad="38100" dist="38100" dir="2700000" algn="tl">
                    <a:srgbClr val="000000">
                      <a:alpha val="43137"/>
                    </a:srgbClr>
                  </a:outerShdw>
                </a:effectLst>
                <a:cs typeface="Times New Roman" pitchFamily="18" charset="0"/>
              </a:rPr>
              <a:t>Tạ</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effectLst>
                  <a:outerShdw blurRad="38100" dist="38100" dir="2700000" algn="tl">
                    <a:srgbClr val="000000">
                      <a:alpha val="43137"/>
                    </a:srgbClr>
                  </a:outerShdw>
                </a:effectLst>
                <a:cs typeface="Times New Roman" pitchFamily="18" charset="0"/>
              </a:rPr>
              <a:t>Lễ</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766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Thánh lễ đã hết chúng con ra về. Tâm tư hân hoan reo mừng trong Chúa.</a:t>
            </a:r>
          </a:p>
        </p:txBody>
      </p:sp>
    </p:spTree>
    <p:extLst>
      <p:ext uri="{BB962C8B-B14F-4D97-AF65-F5344CB8AC3E}">
        <p14:creationId xmlns:p14="http://schemas.microsoft.com/office/powerpoint/2010/main" val="3289789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7200" b="1" dirty="0">
                <a:solidFill>
                  <a:srgbClr val="FFFF00"/>
                </a:solidFill>
                <a:cs typeface="Times New Roman" panose="02020603050405020304" pitchFamily="18" charset="0"/>
              </a:rPr>
              <a:t>Đk: </a:t>
            </a:r>
            <a:r>
              <a:rPr lang="vi-VN" sz="7200" b="1" dirty="0">
                <a:solidFill>
                  <a:schemeClr val="bg1"/>
                </a:solidFill>
                <a:cs typeface="Times New Roman" panose="02020603050405020304" pitchFamily="18" charset="0"/>
              </a:rPr>
              <a:t>Xin tạ ơn Chúa muôn đời, chúng con xin tạ ơn Chúa muôn đời.</a:t>
            </a:r>
          </a:p>
          <a:p>
            <a:pPr marL="0" indent="0" algn="just">
              <a:lnSpc>
                <a:spcPct val="120000"/>
              </a:lnSpc>
              <a:spcBef>
                <a:spcPts val="1350"/>
              </a:spcBef>
              <a:buNone/>
            </a:pPr>
            <a:endParaRPr lang="vi-VN" sz="7200" b="1" dirty="0">
              <a:solidFill>
                <a:schemeClr val="bg1"/>
              </a:solidFill>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40110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cs typeface="Times New Roman" panose="02020603050405020304" pitchFamily="18" charset="0"/>
              </a:rPr>
              <a:t>Tk2: </a:t>
            </a:r>
            <a:r>
              <a:rPr lang="vi-VN" sz="6600" b="1" dirty="0">
                <a:solidFill>
                  <a:schemeClr val="bg1"/>
                </a:solidFill>
                <a:cs typeface="Times New Roman" panose="02020603050405020304" pitchFamily="18" charset="0"/>
              </a:rPr>
              <a:t>Thánh lễ nối kết chúng con nên một, ra đi chung xây cuộc đời bác ái.</a:t>
            </a:r>
          </a:p>
          <a:p>
            <a:pPr marL="0" indent="0" algn="just">
              <a:lnSpc>
                <a:spcPct val="120000"/>
              </a:lnSpc>
              <a:spcBef>
                <a:spcPts val="1350"/>
              </a:spcBef>
              <a:buNone/>
            </a:pPr>
            <a:endParaRPr lang="vi-VN"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64671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7200" b="1" dirty="0">
                <a:solidFill>
                  <a:srgbClr val="FFFF00"/>
                </a:solidFill>
                <a:cs typeface="Times New Roman" panose="02020603050405020304" pitchFamily="18" charset="0"/>
              </a:rPr>
              <a:t>Đk: </a:t>
            </a:r>
            <a:r>
              <a:rPr lang="vi-VN" sz="7200" b="1" dirty="0">
                <a:solidFill>
                  <a:schemeClr val="bg1"/>
                </a:solidFill>
                <a:cs typeface="Times New Roman" panose="02020603050405020304" pitchFamily="18" charset="0"/>
              </a:rPr>
              <a:t>Xin tạ ơn Chúa muôn đời, chúng con xin tạ ơn Chúa muôn đời.</a:t>
            </a:r>
          </a:p>
          <a:p>
            <a:pPr marL="0" indent="0" algn="just">
              <a:lnSpc>
                <a:spcPct val="120000"/>
              </a:lnSpc>
              <a:spcBef>
                <a:spcPts val="1350"/>
              </a:spcBef>
              <a:buNone/>
            </a:pPr>
            <a:endParaRPr lang="vi-VN" sz="7200" b="1" dirty="0">
              <a:solidFill>
                <a:schemeClr val="bg1"/>
              </a:solidFill>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4805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0" y="-114300"/>
            <a:ext cx="9144000" cy="5143500"/>
          </a:xfrm>
        </p:spPr>
        <p:txBody>
          <a:bodyPr>
            <a:noAutofit/>
          </a:bodyPr>
          <a:lstStyle/>
          <a:p>
            <a:pPr algn="just">
              <a:lnSpc>
                <a:spcPct val="130000"/>
              </a:lnSpc>
              <a:spcBef>
                <a:spcPts val="1800"/>
              </a:spcBef>
            </a:pPr>
            <a:r>
              <a:rPr lang="vi-VN" altLang="en-US" sz="4425" b="1" dirty="0">
                <a:solidFill>
                  <a:srgbClr val="FFFF00"/>
                </a:solidFill>
                <a:cs typeface="Times New Roman" panose="02020603050405020304" pitchFamily="18" charset="0"/>
              </a:rPr>
              <a:t>Tk2: </a:t>
            </a:r>
            <a:r>
              <a:rPr lang="vi-VN" altLang="en-US" sz="4425" b="1" dirty="0">
                <a:solidFill>
                  <a:schemeClr val="bg1"/>
                </a:solidFill>
                <a:cs typeface="Times New Roman" panose="02020603050405020304" pitchFamily="18" charset="0"/>
              </a:rPr>
              <a:t>Con nguyện cầu xin Chúa thương trần gian, cho khắp nơi bình an giáo hội rộng lan. Cho muôn người thôi oán thương hận tan. Cho khói binh mờ tan, hạnh phúc tuôn tràn.</a:t>
            </a:r>
          </a:p>
        </p:txBody>
      </p:sp>
    </p:spTree>
    <p:extLst>
      <p:ext uri="{BB962C8B-B14F-4D97-AF65-F5344CB8AC3E}">
        <p14:creationId xmlns:p14="http://schemas.microsoft.com/office/powerpoint/2010/main" val="780163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656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Con tiến lên bàn thờ, cùng dâng Chúa đây hợp dâng thánh lễ. Đây lễ Chiên chiều xưa, con Chúa uy linh đã trao hiến thân mình.</a:t>
            </a:r>
          </a:p>
        </p:txBody>
      </p:sp>
    </p:spTree>
    <p:extLst>
      <p:ext uri="{BB962C8B-B14F-4D97-AF65-F5344CB8AC3E}">
        <p14:creationId xmlns:p14="http://schemas.microsoft.com/office/powerpoint/2010/main" val="330593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8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1236</Words>
  <Application>Microsoft Macintosh PowerPoint</Application>
  <PresentationFormat>On-screen Show (16:9)</PresentationFormat>
  <Paragraphs>58</Paragraphs>
  <Slides>60</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60</vt:i4>
      </vt:variant>
    </vt:vector>
  </HeadingPairs>
  <TitlesOfParts>
    <vt:vector size="68" baseType="lpstr">
      <vt:lpstr>Arial</vt:lpstr>
      <vt:lpstr>Calibri</vt:lpstr>
      <vt:lpstr>UTM American Sans</vt:lpstr>
      <vt:lpstr>1_Office Theme</vt:lpstr>
      <vt:lpstr>5_Office Theme</vt:lpstr>
      <vt:lpstr>7_Office Theme</vt:lpstr>
      <vt:lpstr>20_Office Theme</vt:lpstr>
      <vt:lpstr>21_Office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Xin Dạy Con Yêu Ngài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Tạ Lễ</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50</cp:revision>
  <dcterms:created xsi:type="dcterms:W3CDTF">2022-10-30T00:36:35Z</dcterms:created>
  <dcterms:modified xsi:type="dcterms:W3CDTF">2024-05-29T11:21:23Z</dcterms:modified>
</cp:coreProperties>
</file>