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20" r:id="rId5"/>
    <p:sldMasterId id="2147483792" r:id="rId6"/>
    <p:sldMasterId id="2147483804" r:id="rId7"/>
    <p:sldMasterId id="2147483816" r:id="rId8"/>
    <p:sldMasterId id="2147483824" r:id="rId9"/>
    <p:sldMasterId id="2147483836" r:id="rId10"/>
    <p:sldMasterId id="2147483848" r:id="rId11"/>
    <p:sldMasterId id="2147483860" r:id="rId12"/>
  </p:sldMasterIdLst>
  <p:notesMasterIdLst>
    <p:notesMasterId r:id="rId113"/>
  </p:notesMasterIdLst>
  <p:sldIdLst>
    <p:sldId id="359" r:id="rId13"/>
    <p:sldId id="262" r:id="rId14"/>
    <p:sldId id="9840" r:id="rId15"/>
    <p:sldId id="282" r:id="rId16"/>
    <p:sldId id="294" r:id="rId17"/>
    <p:sldId id="9842" r:id="rId18"/>
    <p:sldId id="9843" r:id="rId19"/>
    <p:sldId id="9841" r:id="rId20"/>
    <p:sldId id="9844" r:id="rId21"/>
    <p:sldId id="9845" r:id="rId22"/>
    <p:sldId id="261" r:id="rId23"/>
    <p:sldId id="9846" r:id="rId24"/>
    <p:sldId id="9847" r:id="rId25"/>
    <p:sldId id="9835" r:id="rId26"/>
    <p:sldId id="9883" r:id="rId27"/>
    <p:sldId id="9884" r:id="rId28"/>
    <p:sldId id="9885" r:id="rId29"/>
    <p:sldId id="9886" r:id="rId30"/>
    <p:sldId id="9887" r:id="rId31"/>
    <p:sldId id="9888" r:id="rId32"/>
    <p:sldId id="9889" r:id="rId33"/>
    <p:sldId id="9890" r:id="rId34"/>
    <p:sldId id="9891" r:id="rId35"/>
    <p:sldId id="9893" r:id="rId36"/>
    <p:sldId id="9528" r:id="rId37"/>
    <p:sldId id="9908" r:id="rId38"/>
    <p:sldId id="258" r:id="rId39"/>
    <p:sldId id="9907" r:id="rId40"/>
    <p:sldId id="9910" r:id="rId41"/>
    <p:sldId id="9850" r:id="rId42"/>
    <p:sldId id="9906" r:id="rId43"/>
    <p:sldId id="9911" r:id="rId44"/>
    <p:sldId id="264" r:id="rId45"/>
    <p:sldId id="9903" r:id="rId46"/>
    <p:sldId id="9912" r:id="rId47"/>
    <p:sldId id="9892" r:id="rId48"/>
    <p:sldId id="9894" r:id="rId49"/>
    <p:sldId id="2702" r:id="rId50"/>
    <p:sldId id="9776" r:id="rId51"/>
    <p:sldId id="8853" r:id="rId52"/>
    <p:sldId id="9723" r:id="rId53"/>
    <p:sldId id="9724" r:id="rId54"/>
    <p:sldId id="9725" r:id="rId55"/>
    <p:sldId id="9726" r:id="rId56"/>
    <p:sldId id="9727" r:id="rId57"/>
    <p:sldId id="9728" r:id="rId58"/>
    <p:sldId id="9729" r:id="rId59"/>
    <p:sldId id="9730" r:id="rId60"/>
    <p:sldId id="9731" r:id="rId61"/>
    <p:sldId id="9732" r:id="rId62"/>
    <p:sldId id="9733" r:id="rId63"/>
    <p:sldId id="9734" r:id="rId64"/>
    <p:sldId id="9735" r:id="rId65"/>
    <p:sldId id="9838" r:id="rId66"/>
    <p:sldId id="9789" r:id="rId67"/>
    <p:sldId id="884" r:id="rId68"/>
    <p:sldId id="9913" r:id="rId69"/>
    <p:sldId id="888" r:id="rId70"/>
    <p:sldId id="891" r:id="rId71"/>
    <p:sldId id="9895" r:id="rId72"/>
    <p:sldId id="9914" r:id="rId73"/>
    <p:sldId id="909" r:id="rId74"/>
    <p:sldId id="9901" r:id="rId75"/>
    <p:sldId id="9915" r:id="rId76"/>
    <p:sldId id="894" r:id="rId77"/>
    <p:sldId id="9899" r:id="rId78"/>
    <p:sldId id="9916" r:id="rId79"/>
    <p:sldId id="9788" r:id="rId80"/>
    <p:sldId id="9643" r:id="rId81"/>
    <p:sldId id="257" r:id="rId82"/>
    <p:sldId id="271" r:id="rId83"/>
    <p:sldId id="267" r:id="rId84"/>
    <p:sldId id="9839" r:id="rId85"/>
    <p:sldId id="9918" r:id="rId86"/>
    <p:sldId id="9917" r:id="rId87"/>
    <p:sldId id="9740" r:id="rId88"/>
    <p:sldId id="313" r:id="rId89"/>
    <p:sldId id="9860" r:id="rId90"/>
    <p:sldId id="9861" r:id="rId91"/>
    <p:sldId id="9664" r:id="rId92"/>
    <p:sldId id="9808" r:id="rId93"/>
    <p:sldId id="9909" r:id="rId94"/>
    <p:sldId id="9665" r:id="rId95"/>
    <p:sldId id="9837" r:id="rId96"/>
    <p:sldId id="9705" r:id="rId97"/>
    <p:sldId id="9778" r:id="rId98"/>
    <p:sldId id="9867" r:id="rId99"/>
    <p:sldId id="9870" r:id="rId100"/>
    <p:sldId id="9872" r:id="rId101"/>
    <p:sldId id="9868" r:id="rId102"/>
    <p:sldId id="9869" r:id="rId103"/>
    <p:sldId id="9873" r:id="rId104"/>
    <p:sldId id="9875" r:id="rId105"/>
    <p:sldId id="9879" r:id="rId106"/>
    <p:sldId id="9880" r:id="rId107"/>
    <p:sldId id="9876" r:id="rId108"/>
    <p:sldId id="9878" r:id="rId109"/>
    <p:sldId id="9881" r:id="rId110"/>
    <p:sldId id="9882" r:id="rId111"/>
    <p:sldId id="9866" r:id="rId1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9"/>
    <a:srgbClr val="003399"/>
    <a:srgbClr val="000099"/>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59" autoAdjust="0"/>
    <p:restoredTop sz="94676"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0" y="247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tableStyles" Target="tableStyles.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notesMaster" Target="notesMasters/notesMaster1.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viewProps" Target="viewProp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9856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2268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5845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0029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1216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389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7256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3140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5928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0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6402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5261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2048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2702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9475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333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1180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248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3140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592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2202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054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6402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5261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2048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2702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9475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333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1180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24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23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33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38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482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190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411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2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9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98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003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796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615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683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221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133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283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41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91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506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30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223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850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105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525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948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742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25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57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58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253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024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020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8796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5524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316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273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51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405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448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6859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3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8803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8867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3305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81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3440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75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0228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1692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790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0309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228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437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4681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1351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62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13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6742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0471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9621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9511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838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8850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1423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900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801488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82542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0112151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7632157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679665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9101517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766000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5886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2921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6275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8429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96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0243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9083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8494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7417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7768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1523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1705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1178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1188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87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3.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4.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4.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50924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706819"/>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70681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114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125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6857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0572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8367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94924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1827473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51160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9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7.xml"/></Relationships>
</file>

<file path=ppt/slides/_rels/slide7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2.xml"/></Relationships>
</file>

<file path=ppt/slides/_rels/slide8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dirty="0" err="1">
                <a:solidFill>
                  <a:srgbClr val="003399"/>
                </a:solidFill>
                <a:latin typeface="+mj-lt"/>
                <a:cs typeface="Times New Roman" pitchFamily="18" charset="0"/>
              </a:rPr>
              <a:t>Lễ</a:t>
            </a:r>
            <a:r>
              <a:rPr lang="en-US" sz="7000" dirty="0">
                <a:solidFill>
                  <a:srgbClr val="003399"/>
                </a:solidFill>
                <a:latin typeface="+mj-lt"/>
                <a:cs typeface="Times New Roman" pitchFamily="18" charset="0"/>
              </a:rPr>
              <a:t> </a:t>
            </a:r>
            <a:br>
              <a:rPr lang="en-US" sz="7000" dirty="0">
                <a:solidFill>
                  <a:srgbClr val="003399"/>
                </a:solidFill>
                <a:latin typeface="+mj-lt"/>
                <a:cs typeface="Times New Roman" pitchFamily="18" charset="0"/>
              </a:rPr>
            </a:br>
            <a:r>
              <a:rPr lang="en-US" sz="7000" dirty="0" err="1">
                <a:solidFill>
                  <a:srgbClr val="003399"/>
                </a:solidFill>
                <a:latin typeface="+mj-lt"/>
                <a:cs typeface="Times New Roman" pitchFamily="18" charset="0"/>
              </a:rPr>
              <a:t>Thứ</a:t>
            </a:r>
            <a:r>
              <a:rPr lang="en-US" sz="7000" dirty="0">
                <a:solidFill>
                  <a:srgbClr val="003399"/>
                </a:solidFill>
                <a:latin typeface="+mj-lt"/>
                <a:cs typeface="Times New Roman" pitchFamily="18" charset="0"/>
              </a:rPr>
              <a:t> </a:t>
            </a:r>
            <a:r>
              <a:rPr lang="en-US" sz="7000" dirty="0" err="1">
                <a:solidFill>
                  <a:srgbClr val="003399"/>
                </a:solidFill>
                <a:latin typeface="+mj-lt"/>
                <a:cs typeface="Times New Roman" pitchFamily="18" charset="0"/>
              </a:rPr>
              <a:t>Năm</a:t>
            </a:r>
            <a:r>
              <a:rPr lang="en-US" sz="7000" dirty="0">
                <a:solidFill>
                  <a:srgbClr val="003399"/>
                </a:solidFill>
                <a:latin typeface="+mj-lt"/>
                <a:cs typeface="Times New Roman" pitchFamily="18" charset="0"/>
              </a:rPr>
              <a:t> </a:t>
            </a:r>
            <a:r>
              <a:rPr lang="en-US" sz="7000" dirty="0" err="1">
                <a:solidFill>
                  <a:srgbClr val="003399"/>
                </a:solidFill>
                <a:latin typeface="+mj-lt"/>
                <a:cs typeface="Times New Roman" pitchFamily="18" charset="0"/>
              </a:rPr>
              <a:t>Tuần</a:t>
            </a:r>
            <a:r>
              <a:rPr lang="en-US" sz="7000" dirty="0">
                <a:solidFill>
                  <a:srgbClr val="003399"/>
                </a:solidFill>
                <a:latin typeface="+mj-lt"/>
                <a:cs typeface="Times New Roman" pitchFamily="18" charset="0"/>
              </a:rPr>
              <a:t> </a:t>
            </a:r>
            <a:r>
              <a:rPr lang="en-US" sz="7000" dirty="0" err="1">
                <a:solidFill>
                  <a:srgbClr val="003399"/>
                </a:solidFill>
                <a:latin typeface="+mj-lt"/>
                <a:cs typeface="Times New Roman" pitchFamily="18" charset="0"/>
              </a:rPr>
              <a:t>Thánh</a:t>
            </a:r>
            <a:r>
              <a:rPr lang="en-US" sz="7000" dirty="0">
                <a:solidFill>
                  <a:srgbClr val="003399"/>
                </a:solidFill>
                <a:latin typeface="+mj-lt"/>
                <a:cs typeface="Times New Roman" pitchFamily="18" charset="0"/>
              </a:rPr>
              <a:t> </a:t>
            </a:r>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61998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600" u="sng" dirty="0">
                <a:solidFill>
                  <a:srgbClr val="C00000"/>
                </a:solidFill>
                <a:cs typeface="Tahoma" pitchFamily="34" charset="0"/>
              </a:rPr>
              <a:t>**:</a:t>
            </a:r>
            <a:r>
              <a:rPr lang="vi-VN" altLang="en-US" sz="6600" dirty="0">
                <a:solidFill>
                  <a:srgbClr val="C00000"/>
                </a:solidFill>
                <a:cs typeface="Tahoma" pitchFamily="34" charset="0"/>
              </a:rPr>
              <a:t> </a:t>
            </a:r>
            <a:r>
              <a:rPr lang="vi-VN" altLang="en-US" sz="6600" dirty="0">
                <a:solidFill>
                  <a:srgbClr val="003299"/>
                </a:solidFill>
                <a:cs typeface="Tahoma" pitchFamily="34" charset="0"/>
              </a:rPr>
              <a:t>Nhờ máu nước tim Ngài, từ khổ giá tuôn trào mà Ngài thương giải thoát cứu độ ta.</a:t>
            </a:r>
          </a:p>
        </p:txBody>
      </p:sp>
    </p:spTree>
    <p:extLst>
      <p:ext uri="{BB962C8B-B14F-4D97-AF65-F5344CB8AC3E}">
        <p14:creationId xmlns:p14="http://schemas.microsoft.com/office/powerpoint/2010/main" val="24898810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81625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5400" dirty="0">
                <a:solidFill>
                  <a:srgbClr val="C00000"/>
                </a:solidFill>
                <a:cs typeface="Tahoma" pitchFamily="34" charset="0"/>
              </a:rPr>
              <a:t>Tk</a:t>
            </a:r>
            <a:r>
              <a:rPr lang="en-US" altLang="en-US" sz="5400" dirty="0">
                <a:solidFill>
                  <a:srgbClr val="C00000"/>
                </a:solidFill>
                <a:cs typeface="Tahoma" pitchFamily="34" charset="0"/>
              </a:rPr>
              <a:t>3</a:t>
            </a:r>
            <a:r>
              <a:rPr lang="vi-VN" altLang="en-US" sz="5400" dirty="0">
                <a:solidFill>
                  <a:srgbClr val="C00000"/>
                </a:solidFill>
                <a:cs typeface="Tahoma" pitchFamily="34" charset="0"/>
              </a:rPr>
              <a:t>:  </a:t>
            </a:r>
            <a:r>
              <a:rPr lang="vi-VN" altLang="en-US" sz="5400" dirty="0">
                <a:solidFill>
                  <a:srgbClr val="003299"/>
                </a:solidFill>
                <a:cs typeface="Tahoma" pitchFamily="34" charset="0"/>
              </a:rPr>
              <a:t>Suốt cuộc đời tôi chỉ muốn cao rao lòng thương xót Chúa Trời cao. Vì lòng </a:t>
            </a:r>
            <a:r>
              <a:rPr lang="en-US" altLang="en-US" sz="5400" dirty="0" err="1">
                <a:solidFill>
                  <a:srgbClr val="003299"/>
                </a:solidFill>
                <a:cs typeface="Tahoma" pitchFamily="34" charset="0"/>
              </a:rPr>
              <a:t>Chúa</a:t>
            </a:r>
            <a:r>
              <a:rPr lang="en-US" altLang="en-US" sz="5400" dirty="0">
                <a:solidFill>
                  <a:srgbClr val="003299"/>
                </a:solidFill>
                <a:cs typeface="Tahoma" pitchFamily="34" charset="0"/>
              </a:rPr>
              <a:t> </a:t>
            </a:r>
            <a:r>
              <a:rPr lang="vi-VN" altLang="en-US" sz="5400" dirty="0">
                <a:solidFill>
                  <a:srgbClr val="003299"/>
                </a:solidFill>
                <a:cs typeface="Tahoma" pitchFamily="34" charset="0"/>
              </a:rPr>
              <a:t>mến thương ta ôi lạ lùng nơi thập giá ph</a:t>
            </a:r>
            <a:r>
              <a:rPr lang="en-US" altLang="en-US" sz="5400" dirty="0" err="1">
                <a:solidFill>
                  <a:srgbClr val="003299"/>
                </a:solidFill>
                <a:cs typeface="Tahoma" pitchFamily="34" charset="0"/>
              </a:rPr>
              <a:t>ô</a:t>
            </a:r>
            <a:r>
              <a:rPr lang="vi-VN" altLang="en-US" sz="5400" dirty="0">
                <a:solidFill>
                  <a:srgbClr val="003299"/>
                </a:solidFill>
                <a:cs typeface="Tahoma" pitchFamily="34" charset="0"/>
              </a:rPr>
              <a:t> bày ra.</a:t>
            </a:r>
          </a:p>
        </p:txBody>
      </p:sp>
    </p:spTree>
    <p:extLst>
      <p:ext uri="{BB962C8B-B14F-4D97-AF65-F5344CB8AC3E}">
        <p14:creationId xmlns:p14="http://schemas.microsoft.com/office/powerpoint/2010/main" val="3897735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en-US" altLang="en-US" sz="6400" dirty="0" err="1">
                <a:solidFill>
                  <a:srgbClr val="C00000"/>
                </a:solidFill>
                <a:cs typeface="Tahoma" pitchFamily="34" charset="0"/>
              </a:rPr>
              <a:t>Đ</a:t>
            </a:r>
            <a:r>
              <a:rPr lang="vi-VN" altLang="en-US" sz="6400" dirty="0">
                <a:solidFill>
                  <a:srgbClr val="C00000"/>
                </a:solidFill>
                <a:cs typeface="Tahoma" pitchFamily="34" charset="0"/>
              </a:rPr>
              <a:t>k: </a:t>
            </a:r>
            <a:r>
              <a:rPr lang="vi-VN" altLang="en-US" sz="6400" dirty="0">
                <a:solidFill>
                  <a:srgbClr val="003299"/>
                </a:solidFill>
                <a:cs typeface="Tahoma" pitchFamily="34" charset="0"/>
              </a:rPr>
              <a:t>Thập giá Đức Kitô niềm vinh dự của ta. Thập giá Đức Kitô đã khơi nguồn ơn thánh hóa. </a:t>
            </a:r>
          </a:p>
        </p:txBody>
      </p:sp>
    </p:spTree>
    <p:extLst>
      <p:ext uri="{BB962C8B-B14F-4D97-AF65-F5344CB8AC3E}">
        <p14:creationId xmlns:p14="http://schemas.microsoft.com/office/powerpoint/2010/main" val="2733164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600" u="sng" dirty="0">
                <a:solidFill>
                  <a:srgbClr val="C00000"/>
                </a:solidFill>
                <a:cs typeface="Tahoma" pitchFamily="34" charset="0"/>
              </a:rPr>
              <a:t>**:</a:t>
            </a:r>
            <a:r>
              <a:rPr lang="vi-VN" altLang="en-US" sz="6600" dirty="0">
                <a:solidFill>
                  <a:srgbClr val="C00000"/>
                </a:solidFill>
                <a:cs typeface="Tahoma" pitchFamily="34" charset="0"/>
              </a:rPr>
              <a:t> </a:t>
            </a:r>
            <a:r>
              <a:rPr lang="vi-VN" altLang="en-US" sz="6600" dirty="0">
                <a:solidFill>
                  <a:srgbClr val="003299"/>
                </a:solidFill>
                <a:cs typeface="Tahoma" pitchFamily="34" charset="0"/>
              </a:rPr>
              <a:t>Nhờ máu nước tim Ngài, từ khổ giá tuôn trào mà Ngài thương giải thoát cứu độ ta.</a:t>
            </a:r>
          </a:p>
        </p:txBody>
      </p:sp>
    </p:spTree>
    <p:extLst>
      <p:ext uri="{BB962C8B-B14F-4D97-AF65-F5344CB8AC3E}">
        <p14:creationId xmlns:p14="http://schemas.microsoft.com/office/powerpoint/2010/main" val="1935589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dirty="0" err="1">
                <a:solidFill>
                  <a:srgbClr val="003399"/>
                </a:solidFill>
                <a:latin typeface="+mj-lt"/>
                <a:cs typeface="Times New Roman" pitchFamily="18" charset="0"/>
              </a:rPr>
              <a:t>Lễ</a:t>
            </a:r>
            <a:r>
              <a:rPr lang="en-US" sz="7000" dirty="0">
                <a:solidFill>
                  <a:srgbClr val="003399"/>
                </a:solidFill>
                <a:latin typeface="+mj-lt"/>
                <a:cs typeface="Times New Roman" pitchFamily="18" charset="0"/>
              </a:rPr>
              <a:t> </a:t>
            </a:r>
            <a:br>
              <a:rPr lang="en-US" sz="7000" dirty="0">
                <a:solidFill>
                  <a:srgbClr val="003399"/>
                </a:solidFill>
                <a:latin typeface="+mj-lt"/>
                <a:cs typeface="Times New Roman" pitchFamily="18" charset="0"/>
              </a:rPr>
            </a:br>
            <a:r>
              <a:rPr lang="en-US" sz="7000" dirty="0" err="1">
                <a:solidFill>
                  <a:srgbClr val="003399"/>
                </a:solidFill>
                <a:latin typeface="+mj-lt"/>
                <a:cs typeface="Times New Roman" pitchFamily="18" charset="0"/>
              </a:rPr>
              <a:t>Thứ</a:t>
            </a:r>
            <a:r>
              <a:rPr lang="en-US" sz="7000" dirty="0">
                <a:solidFill>
                  <a:srgbClr val="003399"/>
                </a:solidFill>
                <a:latin typeface="+mj-lt"/>
                <a:cs typeface="Times New Roman" pitchFamily="18" charset="0"/>
              </a:rPr>
              <a:t> </a:t>
            </a:r>
            <a:r>
              <a:rPr lang="en-US" sz="7000" dirty="0" err="1">
                <a:solidFill>
                  <a:srgbClr val="003399"/>
                </a:solidFill>
                <a:latin typeface="+mj-lt"/>
                <a:cs typeface="Times New Roman" pitchFamily="18" charset="0"/>
              </a:rPr>
              <a:t>Năm</a:t>
            </a:r>
            <a:r>
              <a:rPr lang="en-US" sz="7000" dirty="0">
                <a:solidFill>
                  <a:srgbClr val="003399"/>
                </a:solidFill>
                <a:latin typeface="+mj-lt"/>
                <a:cs typeface="Times New Roman" pitchFamily="18" charset="0"/>
              </a:rPr>
              <a:t> </a:t>
            </a:r>
            <a:r>
              <a:rPr lang="en-US" sz="7000" dirty="0" err="1">
                <a:solidFill>
                  <a:srgbClr val="003399"/>
                </a:solidFill>
                <a:latin typeface="+mj-lt"/>
                <a:cs typeface="Times New Roman" pitchFamily="18" charset="0"/>
              </a:rPr>
              <a:t>Tuần</a:t>
            </a:r>
            <a:r>
              <a:rPr lang="en-US" sz="7000" dirty="0">
                <a:solidFill>
                  <a:srgbClr val="003399"/>
                </a:solidFill>
                <a:latin typeface="+mj-lt"/>
                <a:cs typeface="Times New Roman" pitchFamily="18" charset="0"/>
              </a:rPr>
              <a:t> </a:t>
            </a:r>
            <a:r>
              <a:rPr lang="en-US" sz="7000" dirty="0" err="1">
                <a:solidFill>
                  <a:srgbClr val="003399"/>
                </a:solidFill>
                <a:latin typeface="+mj-lt"/>
                <a:cs typeface="Times New Roman" pitchFamily="18" charset="0"/>
              </a:rPr>
              <a:t>Thánh</a:t>
            </a:r>
            <a:r>
              <a:rPr lang="en-US" sz="7000" dirty="0">
                <a:solidFill>
                  <a:srgbClr val="003399"/>
                </a:solidFill>
                <a:latin typeface="+mj-lt"/>
                <a:cs typeface="Times New Roman" pitchFamily="18" charset="0"/>
              </a:rPr>
              <a:t> </a:t>
            </a:r>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155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878313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13902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8849229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9875753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598050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u="sng" dirty="0">
                <a:solidFill>
                  <a:srgbClr val="C00000"/>
                </a:solidFill>
                <a:latin typeface="+mj-lt"/>
                <a:ea typeface="Tahoma" pitchFamily="34" charset="0"/>
                <a:cs typeface="Times New Roman" pitchFamily="18" charset="0"/>
              </a:rPr>
              <a:t>Ca </a:t>
            </a:r>
            <a:r>
              <a:rPr lang="en-US" sz="6600" b="0" u="sng" dirty="0" err="1">
                <a:solidFill>
                  <a:srgbClr val="C00000"/>
                </a:solidFill>
                <a:latin typeface="+mj-lt"/>
                <a:ea typeface="Tahoma" pitchFamily="34" charset="0"/>
                <a:cs typeface="Times New Roman" pitchFamily="18" charset="0"/>
              </a:rPr>
              <a:t>nhập</a:t>
            </a:r>
            <a:r>
              <a:rPr lang="en-US" sz="6600" b="0" u="sng" dirty="0">
                <a:solidFill>
                  <a:srgbClr val="C00000"/>
                </a:solidFill>
                <a:latin typeface="+mj-lt"/>
                <a:ea typeface="Tahoma" pitchFamily="34" charset="0"/>
                <a:cs typeface="Times New Roman" pitchFamily="18" charset="0"/>
              </a:rPr>
              <a:t> </a:t>
            </a:r>
            <a:r>
              <a:rPr lang="en-US" sz="6600" b="0" u="sng" dirty="0" err="1">
                <a:solidFill>
                  <a:srgbClr val="C00000"/>
                </a:solidFill>
                <a:latin typeface="+mj-lt"/>
                <a:ea typeface="Tahoma" pitchFamily="34" charset="0"/>
                <a:cs typeface="Times New Roman" pitchFamily="18" charset="0"/>
              </a:rPr>
              <a:t>lễ</a:t>
            </a:r>
            <a:r>
              <a:rPr lang="en-US" sz="6600" b="0" u="sng" dirty="0">
                <a:solidFill>
                  <a:srgbClr val="C00000"/>
                </a:solidFill>
                <a:latin typeface="+mj-lt"/>
                <a:ea typeface="Tahoma" pitchFamily="34" charset="0"/>
                <a:cs typeface="Times New Roman" pitchFamily="18" charset="0"/>
              </a:rPr>
              <a:t/>
            </a:r>
            <a:br>
              <a:rPr lang="en-US" sz="6600" b="0" u="sng" dirty="0">
                <a:solidFill>
                  <a:srgbClr val="C00000"/>
                </a:solidFill>
                <a:latin typeface="+mj-lt"/>
                <a:ea typeface="Tahoma" pitchFamily="34" charset="0"/>
                <a:cs typeface="Times New Roman" pitchFamily="18" charset="0"/>
              </a:rPr>
            </a:br>
            <a:r>
              <a:rPr lang="en-US" sz="7200" dirty="0" err="1">
                <a:solidFill>
                  <a:srgbClr val="C00000"/>
                </a:solidFill>
                <a:latin typeface="+mj-lt"/>
                <a:ea typeface="Tahoma" pitchFamily="34" charset="0"/>
                <a:cs typeface="Times New Roman" pitchFamily="18" charset="0"/>
              </a:rPr>
              <a:t>Thập</a:t>
            </a:r>
            <a:r>
              <a:rPr lang="en-US" sz="7200" dirty="0">
                <a:solidFill>
                  <a:srgbClr val="C00000"/>
                </a:solidFill>
                <a:latin typeface="+mj-lt"/>
                <a:ea typeface="Tahoma" pitchFamily="34" charset="0"/>
                <a:cs typeface="Times New Roman" pitchFamily="18" charset="0"/>
              </a:rPr>
              <a:t> </a:t>
            </a:r>
            <a:r>
              <a:rPr lang="en-US" sz="7200" dirty="0" err="1">
                <a:solidFill>
                  <a:srgbClr val="C00000"/>
                </a:solidFill>
                <a:latin typeface="+mj-lt"/>
                <a:ea typeface="Tahoma" pitchFamily="34" charset="0"/>
                <a:cs typeface="Times New Roman" pitchFamily="18" charset="0"/>
              </a:rPr>
              <a:t>Giá</a:t>
            </a:r>
            <a:r>
              <a:rPr lang="en-US" sz="7200" dirty="0">
                <a:solidFill>
                  <a:srgbClr val="C00000"/>
                </a:solidFill>
                <a:latin typeface="+mj-lt"/>
                <a:ea typeface="Tahoma" pitchFamily="34" charset="0"/>
                <a:cs typeface="Times New Roman" pitchFamily="18" charset="0"/>
              </a:rPr>
              <a:t> </a:t>
            </a:r>
            <a:r>
              <a:rPr lang="en-US" sz="7200" dirty="0" err="1">
                <a:solidFill>
                  <a:srgbClr val="C00000"/>
                </a:solidFill>
                <a:latin typeface="+mj-lt"/>
                <a:ea typeface="Tahoma" pitchFamily="34" charset="0"/>
                <a:cs typeface="Times New Roman" pitchFamily="18" charset="0"/>
              </a:rPr>
              <a:t>Đức</a:t>
            </a:r>
            <a:r>
              <a:rPr lang="en-US" sz="7200" dirty="0">
                <a:solidFill>
                  <a:srgbClr val="C00000"/>
                </a:solidFill>
                <a:latin typeface="+mj-lt"/>
                <a:ea typeface="Tahoma" pitchFamily="34" charset="0"/>
                <a:cs typeface="Times New Roman" pitchFamily="18" charset="0"/>
              </a:rPr>
              <a:t> </a:t>
            </a:r>
            <a:r>
              <a:rPr lang="en-US" sz="7200" dirty="0" err="1">
                <a:solidFill>
                  <a:srgbClr val="C00000"/>
                </a:solidFill>
                <a:latin typeface="+mj-lt"/>
                <a:ea typeface="Tahoma" pitchFamily="34" charset="0"/>
                <a:cs typeface="Times New Roman" pitchFamily="18" charset="0"/>
              </a:rPr>
              <a:t>Kitô</a:t>
            </a:r>
            <a:r>
              <a:rPr lang="en-US" sz="7200" dirty="0">
                <a:solidFill>
                  <a:srgbClr val="C00000"/>
                </a:solidFill>
                <a:latin typeface="+mj-lt"/>
                <a:ea typeface="Tahoma" pitchFamily="34" charset="0"/>
                <a:cs typeface="Times New Roman" pitchFamily="18" charset="0"/>
              </a:rPr>
              <a:t/>
            </a:r>
            <a:br>
              <a:rPr lang="en-US" sz="7200" dirty="0">
                <a:solidFill>
                  <a:srgbClr val="C00000"/>
                </a:solidFill>
                <a:latin typeface="+mj-lt"/>
                <a:ea typeface="Tahoma" pitchFamily="34" charset="0"/>
                <a:cs typeface="Times New Roman" pitchFamily="18" charset="0"/>
              </a:rPr>
            </a:br>
            <a:r>
              <a:rPr lang="en-US" i="1" dirty="0" err="1">
                <a:solidFill>
                  <a:srgbClr val="C00000"/>
                </a:solidFill>
                <a:latin typeface="+mj-lt"/>
                <a:ea typeface="Tahoma" pitchFamily="34" charset="0"/>
                <a:cs typeface="Times New Roman" pitchFamily="18" charset="0"/>
              </a:rPr>
              <a:t>Thành</a:t>
            </a:r>
            <a:r>
              <a:rPr lang="en-US" i="1" dirty="0">
                <a:solidFill>
                  <a:srgbClr val="C00000"/>
                </a:solidFill>
                <a:latin typeface="+mj-lt"/>
                <a:ea typeface="Tahoma" pitchFamily="34" charset="0"/>
                <a:cs typeface="Times New Roman" pitchFamily="18" charset="0"/>
              </a:rPr>
              <a:t> </a:t>
            </a:r>
            <a:r>
              <a:rPr lang="en-US" i="1" dirty="0" err="1">
                <a:solidFill>
                  <a:srgbClr val="C00000"/>
                </a:solidFill>
                <a:latin typeface="+mj-lt"/>
                <a:ea typeface="Tahoma" pitchFamily="34" charset="0"/>
                <a:cs typeface="Times New Roman" pitchFamily="18" charset="0"/>
              </a:rPr>
              <a:t>Tâm</a:t>
            </a:r>
            <a:r>
              <a:rPr lang="en-US" i="1" dirty="0">
                <a:solidFill>
                  <a:srgbClr val="C00000"/>
                </a:solidFill>
                <a:latin typeface="+mj-lt"/>
                <a:ea typeface="Tahoma" pitchFamily="34" charset="0"/>
                <a:cs typeface="Times New Roman" pitchFamily="18" charset="0"/>
              </a:rPr>
              <a:t> </a:t>
            </a:r>
            <a:endParaRPr lang="en-US" sz="54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8942975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3833672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481368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dirty="0" err="1">
                <a:solidFill>
                  <a:srgbClr val="003399"/>
                </a:solidFill>
                <a:latin typeface="+mj-lt"/>
                <a:cs typeface="Times New Roman" pitchFamily="18" charset="0"/>
              </a:rPr>
              <a:t>Lễ</a:t>
            </a:r>
            <a:r>
              <a:rPr lang="en-US" sz="7000" dirty="0">
                <a:solidFill>
                  <a:srgbClr val="003399"/>
                </a:solidFill>
                <a:latin typeface="+mj-lt"/>
                <a:cs typeface="Times New Roman" pitchFamily="18" charset="0"/>
              </a:rPr>
              <a:t> </a:t>
            </a:r>
            <a:br>
              <a:rPr lang="en-US" sz="7000" dirty="0">
                <a:solidFill>
                  <a:srgbClr val="003399"/>
                </a:solidFill>
                <a:latin typeface="+mj-lt"/>
                <a:cs typeface="Times New Roman" pitchFamily="18" charset="0"/>
              </a:rPr>
            </a:br>
            <a:r>
              <a:rPr lang="en-US" sz="7000" dirty="0" err="1">
                <a:solidFill>
                  <a:srgbClr val="003399"/>
                </a:solidFill>
                <a:latin typeface="+mj-lt"/>
                <a:cs typeface="Times New Roman" pitchFamily="18" charset="0"/>
              </a:rPr>
              <a:t>Thứ</a:t>
            </a:r>
            <a:r>
              <a:rPr lang="en-US" sz="7000" dirty="0">
                <a:solidFill>
                  <a:srgbClr val="003399"/>
                </a:solidFill>
                <a:latin typeface="+mj-lt"/>
                <a:cs typeface="Times New Roman" pitchFamily="18" charset="0"/>
              </a:rPr>
              <a:t> </a:t>
            </a:r>
            <a:r>
              <a:rPr lang="en-US" sz="7000" dirty="0" err="1">
                <a:solidFill>
                  <a:srgbClr val="003399"/>
                </a:solidFill>
                <a:latin typeface="+mj-lt"/>
                <a:cs typeface="Times New Roman" pitchFamily="18" charset="0"/>
              </a:rPr>
              <a:t>Năm</a:t>
            </a:r>
            <a:r>
              <a:rPr lang="en-US" sz="7000" dirty="0">
                <a:solidFill>
                  <a:srgbClr val="003399"/>
                </a:solidFill>
                <a:latin typeface="+mj-lt"/>
                <a:cs typeface="Times New Roman" pitchFamily="18" charset="0"/>
              </a:rPr>
              <a:t> </a:t>
            </a:r>
            <a:r>
              <a:rPr lang="en-US" sz="7000" dirty="0" err="1">
                <a:solidFill>
                  <a:srgbClr val="003399"/>
                </a:solidFill>
                <a:latin typeface="+mj-lt"/>
                <a:cs typeface="Times New Roman" pitchFamily="18" charset="0"/>
              </a:rPr>
              <a:t>Tuần</a:t>
            </a:r>
            <a:r>
              <a:rPr lang="en-US" sz="7000" dirty="0">
                <a:solidFill>
                  <a:srgbClr val="003399"/>
                </a:solidFill>
                <a:latin typeface="+mj-lt"/>
                <a:cs typeface="Times New Roman" pitchFamily="18" charset="0"/>
              </a:rPr>
              <a:t> </a:t>
            </a:r>
            <a:r>
              <a:rPr lang="en-US" sz="7000" dirty="0" err="1">
                <a:solidFill>
                  <a:srgbClr val="003399"/>
                </a:solidFill>
                <a:latin typeface="+mj-lt"/>
                <a:cs typeface="Times New Roman" pitchFamily="18" charset="0"/>
              </a:rPr>
              <a:t>Thánh</a:t>
            </a:r>
            <a:r>
              <a:rPr lang="en-US" sz="7000" dirty="0">
                <a:solidFill>
                  <a:srgbClr val="003399"/>
                </a:solidFill>
                <a:latin typeface="+mj-lt"/>
                <a:cs typeface="Times New Roman" pitchFamily="18" charset="0"/>
              </a:rPr>
              <a:t> </a:t>
            </a:r>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11454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610600" cy="1384995"/>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2800">
                <a:solidFill>
                  <a:srgbClr val="FFFF00"/>
                </a:solidFill>
              </a:rPr>
              <a:t>ĐỨC CHÚA ĐÃ XỨC DẦU TẤN PHONG TÔI,</a:t>
            </a:r>
          </a:p>
          <a:p>
            <a:r>
              <a:rPr lang="en-US" sz="2800">
                <a:solidFill>
                  <a:srgbClr val="FFFF00"/>
                </a:solidFill>
              </a:rPr>
              <a:t>SAI TÔI ĐI LOAN BÁO TIN MỪNG CHO KẺ NGHÈO HÈN,</a:t>
            </a:r>
          </a:p>
          <a:p>
            <a:r>
              <a:rPr lang="en-US" sz="2800">
                <a:solidFill>
                  <a:srgbClr val="FFFF00"/>
                </a:solidFill>
              </a:rPr>
              <a:t>VÀ TẶNG CHO HỌ DẦU THƠM HOAN LẠC.</a:t>
            </a:r>
          </a:p>
        </p:txBody>
      </p:sp>
      <p:sp>
        <p:nvSpPr>
          <p:cNvPr id="5" name="TextBox 4"/>
          <p:cNvSpPr txBox="1"/>
          <p:nvPr/>
        </p:nvSpPr>
        <p:spPr>
          <a:xfrm>
            <a:off x="2819400" y="4324350"/>
            <a:ext cx="5791200" cy="646331"/>
          </a:xfrm>
          <a:prstGeom prst="rect">
            <a:avLst/>
          </a:prstGeom>
          <a:noFill/>
        </p:spPr>
        <p:txBody>
          <a:bodyPr wrap="square" rtlCol="0">
            <a:spAutoFit/>
          </a:bodyPr>
          <a:lstStyle/>
          <a:p>
            <a:r>
              <a:rPr lang="en-US" sz="3600">
                <a:solidFill>
                  <a:srgbClr val="FFFF00"/>
                </a:solidFill>
              </a:rPr>
              <a:t>Bài trích sách ngôn sứ I-sai-a</a:t>
            </a:r>
          </a:p>
        </p:txBody>
      </p:sp>
    </p:spTree>
    <p:extLst>
      <p:ext uri="{BB962C8B-B14F-4D97-AF65-F5344CB8AC3E}">
        <p14:creationId xmlns:p14="http://schemas.microsoft.com/office/powerpoint/2010/main" val="652583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0" y="1123950"/>
            <a:ext cx="9144000" cy="3477875"/>
          </a:xfrm>
          <a:prstGeom prst="rect">
            <a:avLst/>
          </a:prstGeom>
          <a:noFill/>
        </p:spPr>
        <p:txBody>
          <a:bodyPr wrap="square" rtlCol="0">
            <a:spAutoFit/>
          </a:bodyPr>
          <a:lstStyle/>
          <a:p>
            <a:pPr algn="ctr"/>
            <a:r>
              <a:rPr lang="en-US" sz="8800" b="1" dirty="0" err="1">
                <a:solidFill>
                  <a:srgbClr val="C00000"/>
                </a:solidFill>
                <a:latin typeface="+mj-lt"/>
                <a:cs typeface="Times New Roman" panose="02020603050405020304" pitchFamily="18" charset="0"/>
              </a:rPr>
              <a:t>Thánh</a:t>
            </a:r>
            <a:r>
              <a:rPr lang="en-US" sz="8800" b="1" dirty="0">
                <a:solidFill>
                  <a:srgbClr val="C00000"/>
                </a:solidFill>
                <a:latin typeface="+mj-lt"/>
                <a:cs typeface="Times New Roman" panose="02020603050405020304" pitchFamily="18" charset="0"/>
              </a:rPr>
              <a:t> </a:t>
            </a:r>
            <a:r>
              <a:rPr lang="en-US" sz="8800" b="1" dirty="0" err="1">
                <a:solidFill>
                  <a:srgbClr val="C00000"/>
                </a:solidFill>
                <a:latin typeface="+mj-lt"/>
                <a:cs typeface="Times New Roman" panose="02020603050405020304" pitchFamily="18" charset="0"/>
              </a:rPr>
              <a:t>Vịnh</a:t>
            </a:r>
            <a:r>
              <a:rPr lang="en-US" sz="8800" b="1" dirty="0">
                <a:solidFill>
                  <a:srgbClr val="C00000"/>
                </a:solidFill>
                <a:latin typeface="+mj-lt"/>
                <a:cs typeface="Times New Roman" panose="02020603050405020304" pitchFamily="18" charset="0"/>
              </a:rPr>
              <a:t> 115</a:t>
            </a:r>
          </a:p>
          <a:p>
            <a:pPr algn="ctr"/>
            <a:r>
              <a:rPr lang="en-US" sz="6600" b="1" i="1" dirty="0" err="1">
                <a:solidFill>
                  <a:srgbClr val="C00000"/>
                </a:solidFill>
                <a:latin typeface="+mj-lt"/>
                <a:cs typeface="Times New Roman" panose="02020603050405020304" pitchFamily="18" charset="0"/>
              </a:rPr>
              <a:t>Thiên</a:t>
            </a:r>
            <a:r>
              <a:rPr lang="en-US" sz="6600" b="1" i="1" dirty="0">
                <a:solidFill>
                  <a:srgbClr val="C00000"/>
                </a:solidFill>
                <a:latin typeface="+mj-lt"/>
                <a:cs typeface="Times New Roman" panose="02020603050405020304" pitchFamily="18" charset="0"/>
              </a:rPr>
              <a:t> </a:t>
            </a:r>
            <a:r>
              <a:rPr lang="en-US" sz="6600" b="1" i="1" dirty="0" err="1">
                <a:solidFill>
                  <a:srgbClr val="C00000"/>
                </a:solidFill>
                <a:latin typeface="+mj-lt"/>
                <a:cs typeface="Times New Roman" panose="02020603050405020304" pitchFamily="18" charset="0"/>
              </a:rPr>
              <a:t>Lý</a:t>
            </a:r>
            <a:endParaRPr lang="en-US" sz="6600" b="1" i="1" dirty="0">
              <a:solidFill>
                <a:srgbClr val="C00000"/>
              </a:solidFill>
              <a:latin typeface="+mj-lt"/>
              <a:cs typeface="Times New Roman" panose="02020603050405020304" pitchFamily="18" charset="0"/>
            </a:endParaRPr>
          </a:p>
          <a:p>
            <a:pPr algn="ctr"/>
            <a:r>
              <a:rPr lang="en-US" sz="6600" b="1" i="1" dirty="0">
                <a:solidFill>
                  <a:srgbClr val="C00000"/>
                </a:solidFill>
                <a:latin typeface="+mj-lt"/>
                <a:cs typeface="Times New Roman" panose="02020603050405020304" pitchFamily="18" charset="0"/>
              </a:rPr>
              <a:t>03 </a:t>
            </a:r>
            <a:r>
              <a:rPr lang="en-US" sz="6600" b="1" i="1" dirty="0" err="1">
                <a:solidFill>
                  <a:srgbClr val="C00000"/>
                </a:solidFill>
                <a:latin typeface="+mj-lt"/>
                <a:cs typeface="Times New Roman" panose="02020603050405020304" pitchFamily="18" charset="0"/>
              </a:rPr>
              <a:t>câu</a:t>
            </a:r>
            <a:endParaRPr lang="en-US" sz="6600" b="1" i="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882410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8000" dirty="0">
                <a:solidFill>
                  <a:srgbClr val="C00000"/>
                </a:solidFill>
                <a:cs typeface="Tahoma" pitchFamily="34" charset="0"/>
              </a:rPr>
              <a:t>Đk:  </a:t>
            </a:r>
            <a:r>
              <a:rPr lang="vi-VN" altLang="en-US" sz="8000" dirty="0">
                <a:solidFill>
                  <a:srgbClr val="003299"/>
                </a:solidFill>
                <a:cs typeface="Tahoma" pitchFamily="34" charset="0"/>
              </a:rPr>
              <a:t>Chén chúc tụng là sự thông hiệp Máu Chúa Kitô</a:t>
            </a:r>
            <a:r>
              <a:rPr lang="en-US" altLang="en-US" sz="8000" dirty="0">
                <a:solidFill>
                  <a:srgbClr val="003299"/>
                </a:solidFill>
                <a:cs typeface="Tahoma" pitchFamily="34" charset="0"/>
              </a:rPr>
              <a:t>.</a:t>
            </a:r>
            <a:endParaRPr lang="vi-VN" altLang="en-US" sz="8000" dirty="0">
              <a:solidFill>
                <a:srgbClr val="003299"/>
              </a:solidFill>
              <a:cs typeface="Tahoma" pitchFamily="34" charset="0"/>
            </a:endParaRPr>
          </a:p>
        </p:txBody>
      </p:sp>
    </p:spTree>
    <p:extLst>
      <p:ext uri="{BB962C8B-B14F-4D97-AF65-F5344CB8AC3E}">
        <p14:creationId xmlns:p14="http://schemas.microsoft.com/office/powerpoint/2010/main" val="570506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fontAlgn="base">
              <a:buNone/>
            </a:pPr>
            <a:r>
              <a:rPr lang="vi-VN" altLang="en-US" sz="6900" dirty="0">
                <a:solidFill>
                  <a:srgbClr val="C00000"/>
                </a:solidFill>
                <a:cs typeface="Tahoma" pitchFamily="34" charset="0"/>
              </a:rPr>
              <a:t>Tk1: </a:t>
            </a:r>
            <a:r>
              <a:rPr lang="vi-VN" altLang="en-US" sz="6900" dirty="0">
                <a:solidFill>
                  <a:srgbClr val="003299"/>
                </a:solidFill>
                <a:cs typeface="Tahoma" pitchFamily="34" charset="0"/>
              </a:rPr>
              <a:t>Nào</a:t>
            </a:r>
            <a:r>
              <a:rPr lang="vi-VN" altLang="en-US" sz="6900" dirty="0">
                <a:solidFill>
                  <a:srgbClr val="C00000"/>
                </a:solidFill>
                <a:cs typeface="Tahoma" pitchFamily="34" charset="0"/>
              </a:rPr>
              <a:t> </a:t>
            </a:r>
            <a:r>
              <a:rPr lang="vi-VN" altLang="en-US" sz="6900" dirty="0">
                <a:solidFill>
                  <a:srgbClr val="003299"/>
                </a:solidFill>
                <a:cs typeface="Tahoma" pitchFamily="34" charset="0"/>
              </a:rPr>
              <a:t>b</a:t>
            </a:r>
            <a:r>
              <a:rPr lang="vi-VN" sz="6900" b="0" i="0" dirty="0">
                <a:solidFill>
                  <a:srgbClr val="003299"/>
                </a:solidFill>
                <a:effectLst/>
              </a:rPr>
              <a:t>iết lấy gì, lấy gì mà đền đáp Chúa vì từng ngày qua Ngài ban xuống muôn ơn lành.</a:t>
            </a:r>
          </a:p>
        </p:txBody>
      </p:sp>
    </p:spTree>
    <p:extLst>
      <p:ext uri="{BB962C8B-B14F-4D97-AF65-F5344CB8AC3E}">
        <p14:creationId xmlns:p14="http://schemas.microsoft.com/office/powerpoint/2010/main" val="828930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400" dirty="0">
                <a:solidFill>
                  <a:srgbClr val="C00000"/>
                </a:solidFill>
                <a:cs typeface="Tahoma" pitchFamily="34" charset="0"/>
              </a:rPr>
              <a:t>***: </a:t>
            </a:r>
            <a:r>
              <a:rPr lang="vi-VN" sz="6400" b="0" i="0" dirty="0">
                <a:solidFill>
                  <a:srgbClr val="003299"/>
                </a:solidFill>
                <a:effectLst/>
              </a:rPr>
              <a:t>Tôi sẽ nâng chén, mừng ơn cứu độ và miệng tôi cất tiếng cầu </a:t>
            </a:r>
            <a:r>
              <a:rPr lang="vi-VN" sz="6400" dirty="0">
                <a:solidFill>
                  <a:srgbClr val="003299"/>
                </a:solidFill>
              </a:rPr>
              <a:t>xin thánh danh Chúa Trời</a:t>
            </a:r>
            <a:r>
              <a:rPr lang="vi-VN" sz="6400" b="0" i="0" dirty="0">
                <a:solidFill>
                  <a:srgbClr val="003299"/>
                </a:solidFill>
                <a:effectLst/>
              </a:rPr>
              <a:t>.</a:t>
            </a:r>
            <a:endParaRPr lang="vi-VN" altLang="en-US" sz="6400" dirty="0">
              <a:solidFill>
                <a:srgbClr val="003299"/>
              </a:solidFill>
              <a:cs typeface="Tahoma" pitchFamily="34" charset="0"/>
            </a:endParaRPr>
          </a:p>
        </p:txBody>
      </p:sp>
    </p:spTree>
    <p:extLst>
      <p:ext uri="{BB962C8B-B14F-4D97-AF65-F5344CB8AC3E}">
        <p14:creationId xmlns:p14="http://schemas.microsoft.com/office/powerpoint/2010/main" val="3986789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8000" dirty="0">
                <a:solidFill>
                  <a:srgbClr val="C00000"/>
                </a:solidFill>
                <a:cs typeface="Tahoma" pitchFamily="34" charset="0"/>
              </a:rPr>
              <a:t>Đk:  </a:t>
            </a:r>
            <a:r>
              <a:rPr lang="vi-VN" altLang="en-US" sz="8000" dirty="0">
                <a:solidFill>
                  <a:srgbClr val="003299"/>
                </a:solidFill>
                <a:cs typeface="Tahoma" pitchFamily="34" charset="0"/>
              </a:rPr>
              <a:t>Chén chúc tụng là sự thông hiệp Máu Chúa Kitô</a:t>
            </a:r>
            <a:r>
              <a:rPr lang="en-US" altLang="en-US" sz="8000" dirty="0">
                <a:solidFill>
                  <a:srgbClr val="003299"/>
                </a:solidFill>
                <a:cs typeface="Tahoma" pitchFamily="34" charset="0"/>
              </a:rPr>
              <a:t>.</a:t>
            </a:r>
            <a:endParaRPr lang="vi-VN" altLang="en-US" sz="8000" dirty="0">
              <a:solidFill>
                <a:srgbClr val="003299"/>
              </a:solidFill>
              <a:cs typeface="Tahoma" pitchFamily="34" charset="0"/>
            </a:endParaRPr>
          </a:p>
        </p:txBody>
      </p:sp>
    </p:spTree>
    <p:extLst>
      <p:ext uri="{BB962C8B-B14F-4D97-AF65-F5344CB8AC3E}">
        <p14:creationId xmlns:p14="http://schemas.microsoft.com/office/powerpoint/2010/main" val="3447891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en-US" altLang="en-US" sz="6400" dirty="0" err="1">
                <a:solidFill>
                  <a:srgbClr val="C00000"/>
                </a:solidFill>
                <a:cs typeface="Tahoma" pitchFamily="34" charset="0"/>
              </a:rPr>
              <a:t>Đ</a:t>
            </a:r>
            <a:r>
              <a:rPr lang="vi-VN" altLang="en-US" sz="6400" dirty="0">
                <a:solidFill>
                  <a:srgbClr val="C00000"/>
                </a:solidFill>
                <a:cs typeface="Tahoma" pitchFamily="34" charset="0"/>
              </a:rPr>
              <a:t>k: </a:t>
            </a:r>
            <a:r>
              <a:rPr lang="vi-VN" altLang="en-US" sz="6400" dirty="0">
                <a:solidFill>
                  <a:srgbClr val="003299"/>
                </a:solidFill>
                <a:cs typeface="Tahoma" pitchFamily="34" charset="0"/>
              </a:rPr>
              <a:t>Thập giá Đức Kitô niềm vinh dự của ta. Thập giá Đức Kitô đã khơi nguồn ơn thánh hóa. </a:t>
            </a:r>
          </a:p>
        </p:txBody>
      </p:sp>
    </p:spTree>
    <p:extLst>
      <p:ext uri="{BB962C8B-B14F-4D97-AF65-F5344CB8AC3E}">
        <p14:creationId xmlns:p14="http://schemas.microsoft.com/office/powerpoint/2010/main" val="3626438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fontAlgn="base">
              <a:buNone/>
            </a:pPr>
            <a:r>
              <a:rPr lang="vi-VN" altLang="en-US" sz="7200" dirty="0">
                <a:solidFill>
                  <a:srgbClr val="C00000"/>
                </a:solidFill>
                <a:cs typeface="Tahoma" pitchFamily="34" charset="0"/>
              </a:rPr>
              <a:t>Tk2:  </a:t>
            </a:r>
            <a:r>
              <a:rPr lang="vi-VN" sz="7200" b="0" i="0" dirty="0">
                <a:solidFill>
                  <a:srgbClr val="003299"/>
                </a:solidFill>
                <a:effectLst/>
              </a:rPr>
              <a:t>Trước mắt Ngài ôi thật là quý hóa về sự chết của những bậc thánh nhân. </a:t>
            </a:r>
          </a:p>
        </p:txBody>
      </p:sp>
    </p:spTree>
    <p:extLst>
      <p:ext uri="{BB962C8B-B14F-4D97-AF65-F5344CB8AC3E}">
        <p14:creationId xmlns:p14="http://schemas.microsoft.com/office/powerpoint/2010/main" val="3655839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7200" dirty="0">
                <a:solidFill>
                  <a:srgbClr val="C00000"/>
                </a:solidFill>
                <a:cs typeface="Tahoma" pitchFamily="34" charset="0"/>
              </a:rPr>
              <a:t>***: </a:t>
            </a:r>
            <a:r>
              <a:rPr lang="vi-VN" sz="7200" b="0" i="0" dirty="0">
                <a:solidFill>
                  <a:srgbClr val="003299"/>
                </a:solidFill>
                <a:effectLst/>
              </a:rPr>
              <a:t>Con chính là đầy tớ con nữ tỳ Ngài, Ngài bẻ gãy gông xiềng cho con.</a:t>
            </a:r>
            <a:endParaRPr lang="vi-VN" altLang="en-US" sz="7200" dirty="0">
              <a:solidFill>
                <a:srgbClr val="003299"/>
              </a:solidFill>
              <a:cs typeface="Tahoma" pitchFamily="34" charset="0"/>
            </a:endParaRPr>
          </a:p>
        </p:txBody>
      </p:sp>
    </p:spTree>
    <p:extLst>
      <p:ext uri="{BB962C8B-B14F-4D97-AF65-F5344CB8AC3E}">
        <p14:creationId xmlns:p14="http://schemas.microsoft.com/office/powerpoint/2010/main" val="2666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8000" dirty="0">
                <a:solidFill>
                  <a:srgbClr val="C00000"/>
                </a:solidFill>
                <a:cs typeface="Tahoma" pitchFamily="34" charset="0"/>
              </a:rPr>
              <a:t>Đk:  </a:t>
            </a:r>
            <a:r>
              <a:rPr lang="vi-VN" altLang="en-US" sz="8000" dirty="0">
                <a:solidFill>
                  <a:srgbClr val="003299"/>
                </a:solidFill>
                <a:cs typeface="Tahoma" pitchFamily="34" charset="0"/>
              </a:rPr>
              <a:t>Chén chúc tụng là sự thông hiệp Máu Chúa Kitô</a:t>
            </a:r>
            <a:r>
              <a:rPr lang="en-US" altLang="en-US" sz="8000" dirty="0">
                <a:solidFill>
                  <a:srgbClr val="003299"/>
                </a:solidFill>
                <a:cs typeface="Tahoma" pitchFamily="34" charset="0"/>
              </a:rPr>
              <a:t>.</a:t>
            </a:r>
            <a:endParaRPr lang="vi-VN" altLang="en-US" sz="8000" dirty="0">
              <a:solidFill>
                <a:srgbClr val="003299"/>
              </a:solidFill>
              <a:cs typeface="Tahoma" pitchFamily="34" charset="0"/>
            </a:endParaRPr>
          </a:p>
        </p:txBody>
      </p:sp>
    </p:spTree>
    <p:extLst>
      <p:ext uri="{BB962C8B-B14F-4D97-AF65-F5344CB8AC3E}">
        <p14:creationId xmlns:p14="http://schemas.microsoft.com/office/powerpoint/2010/main" val="476252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600" dirty="0">
                <a:solidFill>
                  <a:srgbClr val="C00000"/>
                </a:solidFill>
                <a:cs typeface="Tahoma" pitchFamily="34" charset="0"/>
              </a:rPr>
              <a:t>Tk3: </a:t>
            </a:r>
            <a:r>
              <a:rPr lang="vi-VN" sz="6600" b="0" i="0" dirty="0">
                <a:solidFill>
                  <a:srgbClr val="003299"/>
                </a:solidFill>
                <a:effectLst/>
              </a:rPr>
              <a:t>Con hiến dâng tiếng ca ngợi làm sính lễ và con sẽ tha thiết kêu cầu Thánh Danh. </a:t>
            </a:r>
          </a:p>
        </p:txBody>
      </p:sp>
    </p:spTree>
    <p:extLst>
      <p:ext uri="{BB962C8B-B14F-4D97-AF65-F5344CB8AC3E}">
        <p14:creationId xmlns:p14="http://schemas.microsoft.com/office/powerpoint/2010/main" val="2796239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600" dirty="0">
                <a:solidFill>
                  <a:srgbClr val="C00000"/>
                </a:solidFill>
                <a:cs typeface="Tahoma" pitchFamily="34" charset="0"/>
              </a:rPr>
              <a:t>***: </a:t>
            </a:r>
            <a:r>
              <a:rPr lang="vi-VN" sz="6600" b="0" i="0" dirty="0">
                <a:solidFill>
                  <a:srgbClr val="003299"/>
                </a:solidFill>
                <a:effectLst/>
              </a:rPr>
              <a:t>Con giữ trọn lời con khấn xin cùng Ngài ở ngay trước mặt toàn dân Chúa.</a:t>
            </a:r>
            <a:endParaRPr lang="vi-VN" altLang="en-US" sz="6600" dirty="0">
              <a:solidFill>
                <a:srgbClr val="003299"/>
              </a:solidFill>
              <a:cs typeface="Tahoma" pitchFamily="34" charset="0"/>
            </a:endParaRPr>
          </a:p>
        </p:txBody>
      </p:sp>
    </p:spTree>
    <p:extLst>
      <p:ext uri="{BB962C8B-B14F-4D97-AF65-F5344CB8AC3E}">
        <p14:creationId xmlns:p14="http://schemas.microsoft.com/office/powerpoint/2010/main" val="1692195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8000" dirty="0">
                <a:solidFill>
                  <a:srgbClr val="C00000"/>
                </a:solidFill>
                <a:cs typeface="Tahoma" pitchFamily="34" charset="0"/>
              </a:rPr>
              <a:t>Đk:  </a:t>
            </a:r>
            <a:r>
              <a:rPr lang="vi-VN" altLang="en-US" sz="8000" dirty="0">
                <a:solidFill>
                  <a:srgbClr val="003299"/>
                </a:solidFill>
                <a:cs typeface="Tahoma" pitchFamily="34" charset="0"/>
              </a:rPr>
              <a:t>Chén chúc tụng là sự thông hiệp Máu Chúa Kitô</a:t>
            </a:r>
            <a:r>
              <a:rPr lang="en-US" altLang="en-US" sz="8000" dirty="0">
                <a:solidFill>
                  <a:srgbClr val="003299"/>
                </a:solidFill>
                <a:cs typeface="Tahoma" pitchFamily="34" charset="0"/>
              </a:rPr>
              <a:t>.</a:t>
            </a:r>
            <a:endParaRPr lang="vi-VN" altLang="en-US" sz="8000" dirty="0">
              <a:solidFill>
                <a:srgbClr val="003299"/>
              </a:solidFill>
              <a:cs typeface="Tahoma" pitchFamily="34" charset="0"/>
            </a:endParaRPr>
          </a:p>
        </p:txBody>
      </p:sp>
    </p:spTree>
    <p:extLst>
      <p:ext uri="{BB962C8B-B14F-4D97-AF65-F5344CB8AC3E}">
        <p14:creationId xmlns:p14="http://schemas.microsoft.com/office/powerpoint/2010/main" val="2135457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8088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610600" cy="954107"/>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2800">
                <a:solidFill>
                  <a:srgbClr val="FFFF00"/>
                </a:solidFill>
              </a:rPr>
              <a:t>Người đã làm cho chúng ta trở thành vương quốc và hàng tư tế để phụng sự Thiên Chúa là Cha của Người.</a:t>
            </a:r>
            <a:endParaRPr lang="en-US" sz="2800">
              <a:solidFill>
                <a:srgbClr val="FFFF00"/>
              </a:solidFill>
            </a:endParaRPr>
          </a:p>
        </p:txBody>
      </p:sp>
      <p:sp>
        <p:nvSpPr>
          <p:cNvPr id="5" name="TextBox 4"/>
          <p:cNvSpPr txBox="1"/>
          <p:nvPr/>
        </p:nvSpPr>
        <p:spPr>
          <a:xfrm>
            <a:off x="3124200" y="3790950"/>
            <a:ext cx="5791200" cy="1200329"/>
          </a:xfrm>
          <a:prstGeom prst="rect">
            <a:avLst/>
          </a:prstGeom>
          <a:noFill/>
        </p:spPr>
        <p:txBody>
          <a:bodyPr wrap="square" rtlCol="0">
            <a:spAutoFit/>
          </a:bodyPr>
          <a:lstStyle/>
          <a:p>
            <a:r>
              <a:rPr lang="vi-VN" sz="3600">
                <a:solidFill>
                  <a:srgbClr val="FFFF00"/>
                </a:solidFill>
              </a:rPr>
              <a:t>Bài trích sách Khải huyền của thánh Gio-an tông đồ.</a:t>
            </a:r>
            <a:endParaRPr lang="en-US" sz="3600">
              <a:solidFill>
                <a:srgbClr val="FFFF00"/>
              </a:solidFill>
            </a:endParaRPr>
          </a:p>
        </p:txBody>
      </p:sp>
    </p:spTree>
    <p:extLst>
      <p:ext uri="{BB962C8B-B14F-4D97-AF65-F5344CB8AC3E}">
        <p14:creationId xmlns:p14="http://schemas.microsoft.com/office/powerpoint/2010/main" val="209511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742950"/>
            <a:ext cx="9144000" cy="4400550"/>
          </a:xfrm>
        </p:spPr>
        <p:txBody>
          <a:bodyPr>
            <a:normAutofit/>
          </a:bodyPr>
          <a:lstStyle/>
          <a:p>
            <a:pPr marL="0" indent="0" algn="just">
              <a:lnSpc>
                <a:spcPct val="120000"/>
              </a:lnSpc>
              <a:buNone/>
            </a:pPr>
            <a:r>
              <a:rPr lang="en-US" sz="5200" b="0" dirty="0" err="1">
                <a:solidFill>
                  <a:srgbClr val="003399"/>
                </a:solidFill>
                <a:latin typeface="+mj-lt"/>
                <a:cs typeface="Times New Roman" panose="02020603050405020304" pitchFamily="18" charset="0"/>
              </a:rPr>
              <a:t>Chúa</a:t>
            </a:r>
            <a:r>
              <a:rPr lang="en-US" sz="5200" b="0" dirty="0">
                <a:solidFill>
                  <a:srgbClr val="003399"/>
                </a:solidFill>
                <a:latin typeface="+mj-lt"/>
                <a:cs typeface="Times New Roman" panose="02020603050405020304" pitchFamily="18" charset="0"/>
              </a:rPr>
              <a:t> </a:t>
            </a:r>
            <a:r>
              <a:rPr lang="en-US" sz="5200" dirty="0" err="1">
                <a:solidFill>
                  <a:srgbClr val="003399"/>
                </a:solidFill>
                <a:latin typeface="+mj-lt"/>
                <a:cs typeface="Times New Roman" panose="02020603050405020304" pitchFamily="18" charset="0"/>
              </a:rPr>
              <a:t>phán</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Thầy</a:t>
            </a:r>
            <a:r>
              <a:rPr lang="en-US" sz="5200" b="0" dirty="0">
                <a:solidFill>
                  <a:srgbClr val="003399"/>
                </a:solidFill>
                <a:latin typeface="+mj-lt"/>
                <a:cs typeface="Times New Roman" panose="02020603050405020304" pitchFamily="18" charset="0"/>
              </a:rPr>
              <a:t> ban </a:t>
            </a:r>
            <a:r>
              <a:rPr lang="en-US" sz="5200" b="0" dirty="0" err="1">
                <a:solidFill>
                  <a:srgbClr val="003399"/>
                </a:solidFill>
                <a:latin typeface="+mj-lt"/>
                <a:cs typeface="Times New Roman" panose="02020603050405020304" pitchFamily="18" charset="0"/>
              </a:rPr>
              <a:t>cho</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các</a:t>
            </a:r>
            <a:r>
              <a:rPr lang="en-US" sz="5200" b="0" dirty="0">
                <a:solidFill>
                  <a:srgbClr val="003399"/>
                </a:solidFill>
                <a:latin typeface="+mj-lt"/>
                <a:cs typeface="Times New Roman" panose="02020603050405020304" pitchFamily="18" charset="0"/>
              </a:rPr>
              <a:t> con </a:t>
            </a:r>
            <a:r>
              <a:rPr lang="en-US" sz="5200" b="0" dirty="0" err="1">
                <a:solidFill>
                  <a:srgbClr val="003399"/>
                </a:solidFill>
                <a:latin typeface="+mj-lt"/>
                <a:cs typeface="Times New Roman" panose="02020603050405020304" pitchFamily="18" charset="0"/>
              </a:rPr>
              <a:t>điều</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răn</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mới</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là</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các</a:t>
            </a:r>
            <a:r>
              <a:rPr lang="en-US" sz="5200" b="0" dirty="0">
                <a:solidFill>
                  <a:srgbClr val="003399"/>
                </a:solidFill>
                <a:latin typeface="+mj-lt"/>
                <a:cs typeface="Times New Roman" panose="02020603050405020304" pitchFamily="18" charset="0"/>
              </a:rPr>
              <a:t> con </a:t>
            </a:r>
            <a:r>
              <a:rPr lang="en-US" sz="5200" b="0" dirty="0" err="1">
                <a:solidFill>
                  <a:srgbClr val="003399"/>
                </a:solidFill>
                <a:latin typeface="+mj-lt"/>
                <a:cs typeface="Times New Roman" panose="02020603050405020304" pitchFamily="18" charset="0"/>
              </a:rPr>
              <a:t>hãy</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yêu</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thương</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nhau</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như</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Thầy</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đã</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yêu</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thương</a:t>
            </a:r>
            <a:r>
              <a:rPr lang="en-US" sz="5200" b="0" dirty="0">
                <a:solidFill>
                  <a:srgbClr val="003399"/>
                </a:solidFill>
                <a:latin typeface="+mj-lt"/>
                <a:cs typeface="Times New Roman" panose="02020603050405020304" pitchFamily="18" charset="0"/>
              </a:rPr>
              <a:t> </a:t>
            </a:r>
            <a:r>
              <a:rPr lang="en-US" sz="5200" b="0" dirty="0" err="1">
                <a:solidFill>
                  <a:srgbClr val="003399"/>
                </a:solidFill>
                <a:latin typeface="+mj-lt"/>
                <a:cs typeface="Times New Roman" panose="02020603050405020304" pitchFamily="18" charset="0"/>
              </a:rPr>
              <a:t>các</a:t>
            </a:r>
            <a:r>
              <a:rPr lang="en-US" sz="5200" b="0" dirty="0">
                <a:solidFill>
                  <a:srgbClr val="003399"/>
                </a:solidFill>
                <a:latin typeface="+mj-lt"/>
                <a:cs typeface="Times New Roman" panose="02020603050405020304" pitchFamily="18" charset="0"/>
              </a:rPr>
              <a:t> con”</a:t>
            </a:r>
            <a:endParaRPr lang="en-US" sz="3300" b="0" u="sng" dirty="0">
              <a:solidFill>
                <a:srgbClr val="003399"/>
              </a:solidFill>
              <a:latin typeface="+mj-lt"/>
              <a:cs typeface="Times New Roman" panose="02020603050405020304" pitchFamily="18" charset="0"/>
            </a:endParaRPr>
          </a:p>
        </p:txBody>
      </p:sp>
      <p:sp>
        <p:nvSpPr>
          <p:cNvPr id="2" name="TextBox 1"/>
          <p:cNvSpPr txBox="1"/>
          <p:nvPr/>
        </p:nvSpPr>
        <p:spPr>
          <a:xfrm>
            <a:off x="0" y="0"/>
            <a:ext cx="9144000" cy="707886"/>
          </a:xfrm>
          <a:prstGeom prst="rect">
            <a:avLst/>
          </a:prstGeom>
          <a:noFill/>
        </p:spPr>
        <p:txBody>
          <a:bodyPr wrap="square" rtlCol="0">
            <a:spAutoFit/>
          </a:bodyPr>
          <a:lstStyle/>
          <a:p>
            <a:r>
              <a:rPr lang="en-US" sz="4000" i="1" u="sng">
                <a:solidFill>
                  <a:srgbClr val="C00000"/>
                </a:solidFill>
              </a:rPr>
              <a:t>Tung Hô Tin Mừng</a:t>
            </a:r>
          </a:p>
        </p:txBody>
      </p:sp>
    </p:spTree>
    <p:extLst>
      <p:ext uri="{BB962C8B-B14F-4D97-AF65-F5344CB8AC3E}">
        <p14:creationId xmlns:p14="http://schemas.microsoft.com/office/powerpoint/2010/main" val="1196643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428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600" u="sng" dirty="0">
                <a:solidFill>
                  <a:srgbClr val="C00000"/>
                </a:solidFill>
                <a:cs typeface="Tahoma" pitchFamily="34" charset="0"/>
              </a:rPr>
              <a:t>**:</a:t>
            </a:r>
            <a:r>
              <a:rPr lang="vi-VN" altLang="en-US" sz="6600" dirty="0">
                <a:solidFill>
                  <a:srgbClr val="C00000"/>
                </a:solidFill>
                <a:cs typeface="Tahoma" pitchFamily="34" charset="0"/>
              </a:rPr>
              <a:t> </a:t>
            </a:r>
            <a:r>
              <a:rPr lang="vi-VN" altLang="en-US" sz="6600" dirty="0">
                <a:solidFill>
                  <a:srgbClr val="003299"/>
                </a:solidFill>
                <a:cs typeface="Tahoma" pitchFamily="34" charset="0"/>
              </a:rPr>
              <a:t>Nhờ máu nước tim Ngài, từ khổ giá tuôn trào mà Ngài thương giải thoát cứu độ ta.</a:t>
            </a:r>
          </a:p>
        </p:txBody>
      </p:sp>
    </p:spTree>
    <p:extLst>
      <p:ext uri="{BB962C8B-B14F-4D97-AF65-F5344CB8AC3E}">
        <p14:creationId xmlns:p14="http://schemas.microsoft.com/office/powerpoint/2010/main" val="1629897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955D74B-3637-1260-2540-F13DBF7BD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3"/>
            <a:tile tx="0" ty="0" sx="100000" sy="100000" flip="none" algn="tl"/>
          </a:blipFill>
        </p:spPr>
      </p:pic>
    </p:spTree>
    <p:extLst>
      <p:ext uri="{BB962C8B-B14F-4D97-AF65-F5344CB8AC3E}">
        <p14:creationId xmlns:p14="http://schemas.microsoft.com/office/powerpoint/2010/main" val="1693053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3384419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i="1" dirty="0">
                <a:solidFill>
                  <a:srgbClr val="003399"/>
                </a:solidFill>
                <a:effectLst/>
                <a:latin typeface="+mj-lt"/>
                <a:cs typeface="Times New Roman" pitchFamily="18" charset="0"/>
              </a:rPr>
              <a:t>Tôi tin kính một Thiên Chúa là Cha toàn năng, </a:t>
            </a:r>
            <a:r>
              <a:rPr lang="vi-VN" sz="6600" b="1" dirty="0">
                <a:solidFill>
                  <a:srgbClr val="003399"/>
                </a:solidFill>
                <a:effectLst/>
                <a:latin typeface="+mj-lt"/>
                <a:cs typeface="Times New Roman" pitchFamily="18" charset="0"/>
              </a:rPr>
              <a:t>Đấng tạo thành trời đất, muôn vật hữu hình và vô hình.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935133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latin typeface="+mj-lt"/>
                <a:cs typeface="Times New Roman" pitchFamily="18" charset="0"/>
              </a:rPr>
              <a:t>Tôi</a:t>
            </a:r>
            <a:r>
              <a:rPr lang="en-US" sz="6600" b="1" dirty="0">
                <a:solidFill>
                  <a:srgbClr val="003399"/>
                </a:solidFill>
                <a:effectLst/>
                <a:latin typeface="+mj-lt"/>
                <a:cs typeface="Times New Roman" pitchFamily="18" charset="0"/>
              </a:rPr>
              <a:t> tin </a:t>
            </a:r>
            <a:r>
              <a:rPr lang="en-US" sz="6600" b="1" dirty="0" err="1">
                <a:solidFill>
                  <a:srgbClr val="003399"/>
                </a:solidFill>
                <a:effectLst/>
                <a:latin typeface="+mj-lt"/>
                <a:cs typeface="Times New Roman" pitchFamily="18" charset="0"/>
              </a:rPr>
              <a:t>kính</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Giêsu</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Kitô</a:t>
            </a:r>
            <a:r>
              <a:rPr lang="en-US" sz="6600" b="1" dirty="0">
                <a:solidFill>
                  <a:srgbClr val="003399"/>
                </a:solidFill>
                <a:effectLst/>
                <a:latin typeface="+mj-lt"/>
                <a:cs typeface="Times New Roman" pitchFamily="18" charset="0"/>
              </a:rPr>
              <a:t>, Con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Sinh bởi Đức Chúa Cha từ trước muôn đời.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1389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Người là Thiên Chúa bởi Thiên Chúa, Ánh Sáng bởi Ánh Sáng,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bởi</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39942229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65701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latin typeface="+mj-lt"/>
              </a:rPr>
              <a:t>Vì loài người chúng ta và để cứu độ chúng ta,</a:t>
            </a:r>
            <a:r>
              <a:rPr lang="en-US" sz="7200" b="1" dirty="0">
                <a:solidFill>
                  <a:srgbClr val="003399"/>
                </a:solidFill>
                <a:effectLst/>
                <a:latin typeface="+mj-lt"/>
              </a:rPr>
              <a:t> </a:t>
            </a:r>
            <a:r>
              <a:rPr lang="vi-VN" sz="7200" b="1" dirty="0">
                <a:solidFill>
                  <a:srgbClr val="003399"/>
                </a:solidFill>
                <a:effectLst/>
                <a:latin typeface="+mj-lt"/>
                <a:cs typeface="Times New Roman" pitchFamily="18" charset="0"/>
              </a:rPr>
              <a:t>Người đã từ trời xuống thế.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97455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81799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042945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592258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en-US" altLang="en-US" sz="5400" dirty="0">
                <a:solidFill>
                  <a:srgbClr val="C00000"/>
                </a:solidFill>
                <a:cs typeface="Tahoma" pitchFamily="34" charset="0"/>
              </a:rPr>
              <a:t>T</a:t>
            </a:r>
            <a:r>
              <a:rPr lang="vi-VN" altLang="en-US" sz="5400" dirty="0">
                <a:solidFill>
                  <a:srgbClr val="C00000"/>
                </a:solidFill>
                <a:cs typeface="Tahoma" pitchFamily="34" charset="0"/>
              </a:rPr>
              <a:t>k</a:t>
            </a:r>
            <a:r>
              <a:rPr lang="en-US" altLang="en-US" sz="5400" dirty="0">
                <a:solidFill>
                  <a:srgbClr val="C00000"/>
                </a:solidFill>
                <a:cs typeface="Tahoma" pitchFamily="34" charset="0"/>
              </a:rPr>
              <a:t>1</a:t>
            </a:r>
            <a:r>
              <a:rPr lang="vi-VN" altLang="en-US" sz="5400" dirty="0">
                <a:solidFill>
                  <a:srgbClr val="C00000"/>
                </a:solidFill>
                <a:cs typeface="Tahoma" pitchFamily="34" charset="0"/>
              </a:rPr>
              <a:t>: </a:t>
            </a:r>
            <a:r>
              <a:rPr lang="vi-VN" altLang="en-US" sz="5400" dirty="0">
                <a:solidFill>
                  <a:srgbClr val="003299"/>
                </a:solidFill>
                <a:cs typeface="Tahoma" pitchFamily="34" charset="0"/>
              </a:rPr>
              <a:t>Nếu chỉ vì tội lỗi của Ađam, mà sự chết đã tràn lan. Thì sự chết Đức Kitô trên thập hình nên nguồn sống cho tr</a:t>
            </a:r>
            <a:r>
              <a:rPr lang="en-US" altLang="en-US" sz="5400" dirty="0" err="1">
                <a:solidFill>
                  <a:srgbClr val="003299"/>
                </a:solidFill>
                <a:cs typeface="Tahoma" pitchFamily="34" charset="0"/>
              </a:rPr>
              <a:t>ầ</a:t>
            </a:r>
            <a:r>
              <a:rPr lang="vi-VN" altLang="en-US" sz="5400" dirty="0">
                <a:solidFill>
                  <a:srgbClr val="003299"/>
                </a:solidFill>
                <a:cs typeface="Tahoma" pitchFamily="34" charset="0"/>
              </a:rPr>
              <a:t>n gian.</a:t>
            </a:r>
          </a:p>
        </p:txBody>
      </p:sp>
    </p:spTree>
    <p:extLst>
      <p:ext uri="{BB962C8B-B14F-4D97-AF65-F5344CB8AC3E}">
        <p14:creationId xmlns:p14="http://schemas.microsoft.com/office/powerpoint/2010/main" val="4277986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524806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72345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rgbClr val="003399"/>
                </a:solidFill>
                <a:effectLst/>
                <a:latin typeface="+mj-lt"/>
              </a:rPr>
              <a:t>Tôi tin Hội Thánh duy nhất thánh thiện công giáo và tông truyền.</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887843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sống đời sau. </a:t>
            </a:r>
            <a:r>
              <a:rPr lang="vi-VN" sz="6600" b="1" u="sng" dirty="0">
                <a:solidFill>
                  <a:srgbClr val="003399"/>
                </a:solidFill>
                <a:effectLst/>
                <a:latin typeface="+mj-lt"/>
                <a:cs typeface="Times New Roman" pitchFamily="18" charset="0"/>
              </a:rPr>
              <a:t>Amen.</a:t>
            </a:r>
            <a:endParaRPr lang="en-US" sz="6600" b="1" u="sng"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88203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6865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0" y="1123950"/>
            <a:ext cx="9144000" cy="2585323"/>
          </a:xfrm>
          <a:prstGeom prst="rect">
            <a:avLst/>
          </a:prstGeom>
          <a:noFill/>
        </p:spPr>
        <p:txBody>
          <a:bodyPr wrap="square" rtlCol="0">
            <a:spAutoFit/>
          </a:bodyPr>
          <a:lstStyle/>
          <a:p>
            <a:pPr algn="ctr"/>
            <a:r>
              <a:rPr lang="en-US" sz="4800" b="1" dirty="0" err="1">
                <a:solidFill>
                  <a:srgbClr val="C00000"/>
                </a:solidFill>
                <a:cs typeface="Times New Roman" panose="02020603050405020304" pitchFamily="18" charset="0"/>
              </a:rPr>
              <a:t>Nghi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thức</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Rửa</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Chân</a:t>
            </a:r>
            <a:endParaRPr lang="en-US" sz="4800" b="1" dirty="0">
              <a:solidFill>
                <a:srgbClr val="C00000"/>
              </a:solidFill>
              <a:cs typeface="Times New Roman" panose="02020603050405020304" pitchFamily="18" charset="0"/>
            </a:endParaRPr>
          </a:p>
          <a:p>
            <a:pPr algn="ctr"/>
            <a:r>
              <a:rPr lang="en-US" sz="6600" b="1" dirty="0" err="1">
                <a:solidFill>
                  <a:srgbClr val="C00000"/>
                </a:solidFill>
                <a:cs typeface="Times New Roman" panose="02020603050405020304" pitchFamily="18" charset="0"/>
              </a:rPr>
              <a:t>Luật</a:t>
            </a:r>
            <a:r>
              <a:rPr lang="en-US" sz="6600" b="1" dirty="0">
                <a:solidFill>
                  <a:srgbClr val="C00000"/>
                </a:solidFill>
                <a:cs typeface="Times New Roman" panose="02020603050405020304" pitchFamily="18" charset="0"/>
              </a:rPr>
              <a:t> </a:t>
            </a:r>
            <a:r>
              <a:rPr lang="en-US" sz="6600" b="1" dirty="0" err="1">
                <a:solidFill>
                  <a:srgbClr val="C00000"/>
                </a:solidFill>
                <a:cs typeface="Times New Roman" panose="02020603050405020304" pitchFamily="18" charset="0"/>
              </a:rPr>
              <a:t>Yêu</a:t>
            </a:r>
            <a:r>
              <a:rPr lang="en-US" sz="6600" b="1" dirty="0">
                <a:solidFill>
                  <a:srgbClr val="C00000"/>
                </a:solidFill>
                <a:cs typeface="Times New Roman" panose="02020603050405020304" pitchFamily="18" charset="0"/>
              </a:rPr>
              <a:t> </a:t>
            </a:r>
            <a:r>
              <a:rPr lang="en-US" sz="6600" b="1" dirty="0" err="1">
                <a:solidFill>
                  <a:srgbClr val="C00000"/>
                </a:solidFill>
                <a:cs typeface="Times New Roman" panose="02020603050405020304" pitchFamily="18" charset="0"/>
              </a:rPr>
              <a:t>Thương</a:t>
            </a:r>
            <a:endParaRPr lang="en-US" sz="6600" b="1" dirty="0">
              <a:solidFill>
                <a:srgbClr val="C00000"/>
              </a:solidFill>
              <a:cs typeface="Times New Roman" panose="02020603050405020304" pitchFamily="18" charset="0"/>
            </a:endParaRPr>
          </a:p>
          <a:p>
            <a:pPr algn="ctr"/>
            <a:r>
              <a:rPr lang="en-US" sz="4800" b="1" i="1" dirty="0" err="1">
                <a:solidFill>
                  <a:srgbClr val="C00000"/>
                </a:solidFill>
                <a:cs typeface="Times New Roman" panose="02020603050405020304" pitchFamily="18" charset="0"/>
              </a:rPr>
              <a:t>Nguyễn</a:t>
            </a:r>
            <a:r>
              <a:rPr lang="en-US" sz="4800" b="1" i="1" dirty="0">
                <a:solidFill>
                  <a:srgbClr val="C00000"/>
                </a:solidFill>
                <a:cs typeface="Times New Roman" panose="02020603050405020304" pitchFamily="18" charset="0"/>
              </a:rPr>
              <a:t> </a:t>
            </a:r>
            <a:r>
              <a:rPr lang="en-US" sz="4800" b="1" i="1" dirty="0" err="1">
                <a:solidFill>
                  <a:srgbClr val="C00000"/>
                </a:solidFill>
                <a:cs typeface="Times New Roman" panose="02020603050405020304" pitchFamily="18" charset="0"/>
              </a:rPr>
              <a:t>Duy</a:t>
            </a:r>
            <a:endParaRPr lang="en-US" sz="4800" b="1" i="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290599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600" dirty="0">
                <a:solidFill>
                  <a:srgbClr val="C00000"/>
                </a:solidFill>
                <a:ea typeface="Tahoma" pitchFamily="34" charset="0"/>
                <a:cs typeface="Tahoma" pitchFamily="34" charset="0"/>
              </a:rPr>
              <a:t>Tk1: </a:t>
            </a:r>
            <a:r>
              <a:rPr lang="vi-VN" sz="5600" b="0" i="0" dirty="0">
                <a:solidFill>
                  <a:srgbClr val="003299"/>
                </a:solidFill>
                <a:effectLst/>
              </a:rPr>
              <a:t>Cho con một điều răn mới yêu thương luật Chúa muôn đời. Cho con một lời dấu yêu, con ơi hãy yêu mến nhau. </a:t>
            </a:r>
            <a:endParaRPr lang="vi-VN" sz="5600" dirty="0">
              <a:solidFill>
                <a:srgbClr val="003299"/>
              </a:solidFill>
              <a:ea typeface="Tahoma" pitchFamily="34" charset="0"/>
              <a:cs typeface="Tahoma" pitchFamily="34" charset="0"/>
            </a:endParaRPr>
          </a:p>
        </p:txBody>
      </p:sp>
    </p:spTree>
    <p:extLst>
      <p:ext uri="{BB962C8B-B14F-4D97-AF65-F5344CB8AC3E}">
        <p14:creationId xmlns:p14="http://schemas.microsoft.com/office/powerpoint/2010/main" val="1348423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u="sng" dirty="0">
                <a:solidFill>
                  <a:srgbClr val="C00000"/>
                </a:solidFill>
                <a:ea typeface="Tahoma" panose="020B0604030504040204" pitchFamily="34" charset="0"/>
                <a:cs typeface="Tahoma" panose="020B0604030504040204" pitchFamily="34" charset="0"/>
              </a:rPr>
              <a:t>**:</a:t>
            </a:r>
            <a:r>
              <a:rPr lang="vi-VN" sz="5400" dirty="0">
                <a:solidFill>
                  <a:srgbClr val="003299"/>
                </a:solidFill>
                <a:ea typeface="Tahoma" panose="020B0604030504040204" pitchFamily="34" charset="0"/>
                <a:cs typeface="Tahoma" panose="020B0604030504040204" pitchFamily="34" charset="0"/>
              </a:rPr>
              <a:t> </a:t>
            </a:r>
            <a:r>
              <a:rPr lang="vi-VN" sz="5400" b="0" i="0" dirty="0">
                <a:solidFill>
                  <a:srgbClr val="003299"/>
                </a:solidFill>
                <a:effectLst/>
              </a:rPr>
              <a:t>Theo gương Thầy yêu thương trước, hy sinh mà hiến thân mình. Hy sinh vì người dấu yêu liều cả tấm thân tình yêu chính nhân.</a:t>
            </a:r>
            <a:endParaRPr lang="vi-VN" sz="5400" dirty="0">
              <a:solidFill>
                <a:srgbClr val="003299"/>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11393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sz="6000" dirty="0">
                <a:solidFill>
                  <a:srgbClr val="C00000"/>
                </a:solidFill>
                <a:ea typeface="Tahoma" panose="020B0604030504040204" pitchFamily="34" charset="0"/>
                <a:cs typeface="Tahoma" panose="020B0604030504040204" pitchFamily="34" charset="0"/>
              </a:rPr>
              <a:t>Đk: </a:t>
            </a:r>
            <a:r>
              <a:rPr lang="vi-VN" sz="6000" b="1" i="0" dirty="0">
                <a:solidFill>
                  <a:srgbClr val="003299"/>
                </a:solidFill>
                <a:effectLst/>
              </a:rPr>
              <a:t> </a:t>
            </a:r>
            <a:r>
              <a:rPr lang="vi-VN" sz="6000" b="0" i="0" dirty="0">
                <a:solidFill>
                  <a:srgbClr val="003299"/>
                </a:solidFill>
                <a:effectLst/>
              </a:rPr>
              <a:t>Yêu thương là điều răn mới, anh em hãy mến yêu nhau; Yêu thương người ta sẽ biết, anh em là môn đệ Thầy.</a:t>
            </a:r>
            <a:endParaRPr lang="vi-VN" sz="6000" dirty="0">
              <a:solidFill>
                <a:srgbClr val="003299"/>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4372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dirty="0">
                <a:solidFill>
                  <a:srgbClr val="C00000"/>
                </a:solidFill>
                <a:ea typeface="Tahoma" pitchFamily="34" charset="0"/>
                <a:cs typeface="Tahoma" pitchFamily="34" charset="0"/>
              </a:rPr>
              <a:t>Tk2: </a:t>
            </a:r>
            <a:r>
              <a:rPr lang="vi-VN" sz="5400" b="0" i="0" dirty="0">
                <a:solidFill>
                  <a:srgbClr val="003299"/>
                </a:solidFill>
                <a:effectLst/>
              </a:rPr>
              <a:t>Cho con ngàn lời yêu dấu vẫn không bằng chính gương Thầy, Hôm nay Thầy dùng nước đây, đôi tay rửa chân chúng con. </a:t>
            </a:r>
            <a:endParaRPr lang="vi-VN" sz="5400" dirty="0">
              <a:solidFill>
                <a:srgbClr val="003299"/>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268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en-US" altLang="en-US" sz="6400" dirty="0" err="1">
                <a:solidFill>
                  <a:srgbClr val="C00000"/>
                </a:solidFill>
                <a:cs typeface="Tahoma" pitchFamily="34" charset="0"/>
              </a:rPr>
              <a:t>Đ</a:t>
            </a:r>
            <a:r>
              <a:rPr lang="vi-VN" altLang="en-US" sz="6400" dirty="0">
                <a:solidFill>
                  <a:srgbClr val="C00000"/>
                </a:solidFill>
                <a:cs typeface="Tahoma" pitchFamily="34" charset="0"/>
              </a:rPr>
              <a:t>k: </a:t>
            </a:r>
            <a:r>
              <a:rPr lang="vi-VN" altLang="en-US" sz="6400" dirty="0">
                <a:solidFill>
                  <a:srgbClr val="003299"/>
                </a:solidFill>
                <a:cs typeface="Tahoma" pitchFamily="34" charset="0"/>
              </a:rPr>
              <a:t>Thập giá Đức Kitô niềm vinh dự của ta. Thập giá Đức Kitô đã khơi nguồn ơn thánh hóa. </a:t>
            </a:r>
          </a:p>
        </p:txBody>
      </p:sp>
    </p:spTree>
    <p:extLst>
      <p:ext uri="{BB962C8B-B14F-4D97-AF65-F5344CB8AC3E}">
        <p14:creationId xmlns:p14="http://schemas.microsoft.com/office/powerpoint/2010/main" val="2294359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u="sng" dirty="0">
                <a:solidFill>
                  <a:srgbClr val="C00000"/>
                </a:solidFill>
                <a:ea typeface="Tahoma" panose="020B0604030504040204" pitchFamily="34" charset="0"/>
                <a:cs typeface="Tahoma" panose="020B0604030504040204" pitchFamily="34" charset="0"/>
              </a:rPr>
              <a:t>**:</a:t>
            </a:r>
            <a:r>
              <a:rPr lang="vi-VN" sz="5400" dirty="0">
                <a:solidFill>
                  <a:srgbClr val="003299"/>
                </a:solidFill>
                <a:ea typeface="Tahoma" panose="020B0604030504040204" pitchFamily="34" charset="0"/>
                <a:cs typeface="Tahoma" panose="020B0604030504040204" pitchFamily="34" charset="0"/>
              </a:rPr>
              <a:t> </a:t>
            </a:r>
            <a:r>
              <a:rPr lang="vi-VN" sz="5400" b="0" i="0" dirty="0">
                <a:solidFill>
                  <a:srgbClr val="003299"/>
                </a:solidFill>
                <a:effectLst/>
              </a:rPr>
              <a:t>Con ơi ngần ngại chi nữa nay con làm cũng như Thầy. Con xem Thầy là Chúa con mà Thầy rửa chân từng người chúng con.</a:t>
            </a:r>
            <a:endParaRPr lang="vi-VN" sz="5400" dirty="0">
              <a:solidFill>
                <a:srgbClr val="003299"/>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94063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sz="6000" dirty="0">
                <a:solidFill>
                  <a:srgbClr val="C00000"/>
                </a:solidFill>
                <a:ea typeface="Tahoma" panose="020B0604030504040204" pitchFamily="34" charset="0"/>
                <a:cs typeface="Tahoma" panose="020B0604030504040204" pitchFamily="34" charset="0"/>
              </a:rPr>
              <a:t>Đk: </a:t>
            </a:r>
            <a:r>
              <a:rPr lang="vi-VN" sz="6000" b="1" i="0" dirty="0">
                <a:solidFill>
                  <a:srgbClr val="003299"/>
                </a:solidFill>
                <a:effectLst/>
              </a:rPr>
              <a:t> </a:t>
            </a:r>
            <a:r>
              <a:rPr lang="vi-VN" sz="6000" b="0" i="0" dirty="0">
                <a:solidFill>
                  <a:srgbClr val="003299"/>
                </a:solidFill>
                <a:effectLst/>
              </a:rPr>
              <a:t>Yêu thương là điều răn mới, anh em hãy mến yêu nhau; Yêu thương người ta sẽ biết, anh em là môn đệ Thầy.</a:t>
            </a:r>
            <a:endParaRPr lang="vi-VN" sz="6000" dirty="0">
              <a:solidFill>
                <a:srgbClr val="003299"/>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04522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sz="6000" dirty="0">
                <a:solidFill>
                  <a:srgbClr val="C00000"/>
                </a:solidFill>
                <a:ea typeface="Tahoma" panose="020B0604030504040204" pitchFamily="34" charset="0"/>
                <a:cs typeface="Tahoma" panose="020B0604030504040204" pitchFamily="34" charset="0"/>
              </a:rPr>
              <a:t>Tk3: </a:t>
            </a:r>
            <a:r>
              <a:rPr lang="vi-VN" sz="6000" b="0" i="0" dirty="0">
                <a:solidFill>
                  <a:srgbClr val="003299"/>
                </a:solidFill>
                <a:effectLst/>
              </a:rPr>
              <a:t>Yêu thương là hy sinh trước cho con cả chính thân mình. Yêu thương cần chi đắn đo, không xem lợi thua trước sau. </a:t>
            </a:r>
            <a:endParaRPr lang="vi-VN" sz="6000" dirty="0">
              <a:solidFill>
                <a:srgbClr val="003299"/>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95347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u="sng" dirty="0">
                <a:solidFill>
                  <a:srgbClr val="C00000"/>
                </a:solidFill>
                <a:ea typeface="Tahoma" panose="020B0604030504040204" pitchFamily="34" charset="0"/>
                <a:cs typeface="Tahoma" panose="020B0604030504040204" pitchFamily="34" charset="0"/>
              </a:rPr>
              <a:t>**:</a:t>
            </a:r>
            <a:r>
              <a:rPr lang="vi-VN" sz="5400" dirty="0">
                <a:solidFill>
                  <a:srgbClr val="003299"/>
                </a:solidFill>
                <a:ea typeface="Tahoma" panose="020B0604030504040204" pitchFamily="34" charset="0"/>
                <a:cs typeface="Tahoma" panose="020B0604030504040204" pitchFamily="34" charset="0"/>
              </a:rPr>
              <a:t> </a:t>
            </a:r>
            <a:r>
              <a:rPr lang="vi-VN" sz="5400" b="0" i="0" dirty="0">
                <a:solidFill>
                  <a:srgbClr val="003299"/>
                </a:solidFill>
                <a:effectLst/>
              </a:rPr>
              <a:t>Yêu thương dù muôn nguy khó, kiên tâm chẳng nghĩ xa gần. Yêu thương mùa xuân ngát hương tỏa lan bốn phương này con biết chăng.</a:t>
            </a:r>
            <a:endParaRPr lang="vi-VN" sz="5400" dirty="0">
              <a:solidFill>
                <a:srgbClr val="003299"/>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34184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sz="6000" dirty="0">
                <a:solidFill>
                  <a:srgbClr val="C00000"/>
                </a:solidFill>
                <a:ea typeface="Tahoma" panose="020B0604030504040204" pitchFamily="34" charset="0"/>
                <a:cs typeface="Tahoma" panose="020B0604030504040204" pitchFamily="34" charset="0"/>
              </a:rPr>
              <a:t>Đk: </a:t>
            </a:r>
            <a:r>
              <a:rPr lang="vi-VN" sz="6000" b="1" i="0" dirty="0">
                <a:solidFill>
                  <a:srgbClr val="003299"/>
                </a:solidFill>
                <a:effectLst/>
              </a:rPr>
              <a:t> </a:t>
            </a:r>
            <a:r>
              <a:rPr lang="vi-VN" sz="6000" b="0" i="0" dirty="0">
                <a:solidFill>
                  <a:srgbClr val="003299"/>
                </a:solidFill>
                <a:effectLst/>
              </a:rPr>
              <a:t>Yêu thương là điều răn mới, anh em hãy mến yêu nhau; Yêu thương người ta sẽ biết, anh em là môn đệ Thầy.</a:t>
            </a:r>
            <a:endParaRPr lang="vi-VN" sz="6000" dirty="0">
              <a:solidFill>
                <a:srgbClr val="003299"/>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82410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sz="5900" dirty="0">
                <a:solidFill>
                  <a:srgbClr val="C00000"/>
                </a:solidFill>
                <a:ea typeface="Tahoma" panose="020B0604030504040204" pitchFamily="34" charset="0"/>
                <a:cs typeface="Tahoma" panose="020B0604030504040204" pitchFamily="34" charset="0"/>
              </a:rPr>
              <a:t>Tk4: </a:t>
            </a:r>
            <a:r>
              <a:rPr lang="vi-VN" sz="5900" b="0" i="0" dirty="0">
                <a:solidFill>
                  <a:srgbClr val="003299"/>
                </a:solidFill>
                <a:effectLst/>
              </a:rPr>
              <a:t>Yêu thương tìm nguồn vui đến cho nhau nặng nỗi ưu phiền. Yêu thương bừng lên xóa tan bao nhiêu hờn căm ghét ghen. </a:t>
            </a:r>
            <a:endParaRPr lang="vi-VN" sz="5900" dirty="0">
              <a:solidFill>
                <a:srgbClr val="003299"/>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82025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u="sng" dirty="0">
                <a:solidFill>
                  <a:srgbClr val="C00000"/>
                </a:solidFill>
                <a:ea typeface="Tahoma" panose="020B0604030504040204" pitchFamily="34" charset="0"/>
                <a:cs typeface="Tahoma" panose="020B0604030504040204" pitchFamily="34" charset="0"/>
              </a:rPr>
              <a:t>**:</a:t>
            </a:r>
            <a:r>
              <a:rPr lang="vi-VN" sz="5400" dirty="0">
                <a:solidFill>
                  <a:srgbClr val="003299"/>
                </a:solidFill>
                <a:ea typeface="Tahoma" panose="020B0604030504040204" pitchFamily="34" charset="0"/>
                <a:cs typeface="Tahoma" panose="020B0604030504040204" pitchFamily="34" charset="0"/>
              </a:rPr>
              <a:t> </a:t>
            </a:r>
            <a:r>
              <a:rPr lang="vi-VN" sz="5400" b="0" i="0" dirty="0">
                <a:solidFill>
                  <a:srgbClr val="003299"/>
                </a:solidFill>
                <a:effectLst/>
              </a:rPr>
              <a:t>Yêu thương dọi nguồn chân lý cho ai lầm lỡ ê chề. Yêu thương làm cho khắp nơi được luôn thắm tươi hạnh phúc mãi thôi.</a:t>
            </a:r>
            <a:endParaRPr lang="vi-VN" sz="5400" dirty="0">
              <a:solidFill>
                <a:srgbClr val="003299"/>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1655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sz="6000" dirty="0">
                <a:solidFill>
                  <a:srgbClr val="C00000"/>
                </a:solidFill>
                <a:ea typeface="Tahoma" panose="020B0604030504040204" pitchFamily="34" charset="0"/>
                <a:cs typeface="Tahoma" panose="020B0604030504040204" pitchFamily="34" charset="0"/>
              </a:rPr>
              <a:t>Đk: </a:t>
            </a:r>
            <a:r>
              <a:rPr lang="vi-VN" sz="6000" b="1" i="0" dirty="0">
                <a:solidFill>
                  <a:srgbClr val="003299"/>
                </a:solidFill>
                <a:effectLst/>
              </a:rPr>
              <a:t> </a:t>
            </a:r>
            <a:r>
              <a:rPr lang="vi-VN" sz="6000" b="0" i="0" dirty="0">
                <a:solidFill>
                  <a:srgbClr val="003299"/>
                </a:solidFill>
                <a:effectLst/>
              </a:rPr>
              <a:t>Yêu thương là điều răn mới, anh em hãy mến yêu nhau; Yêu thương người ta sẽ biết, anh em là môn đệ Thầy.</a:t>
            </a:r>
            <a:endParaRPr lang="vi-VN" sz="6000" dirty="0">
              <a:solidFill>
                <a:srgbClr val="003299"/>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171187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09513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63246"/>
            <a:ext cx="6096000" cy="4476750"/>
          </a:xfrm>
        </p:spPr>
        <p:txBody>
          <a:bodyPr>
            <a:normAutofit/>
          </a:bodyPr>
          <a:lstStyle/>
          <a:p>
            <a:r>
              <a:rPr lang="en-US" sz="5400" b="0" dirty="0">
                <a:solidFill>
                  <a:srgbClr val="C00000"/>
                </a:solidFill>
                <a:latin typeface="+mj-lt"/>
                <a:cs typeface="Times New Roman" pitchFamily="18" charset="0"/>
              </a:rPr>
              <a:t>Ca </a:t>
            </a:r>
            <a:r>
              <a:rPr lang="en-US" sz="5400" b="0" dirty="0" err="1">
                <a:solidFill>
                  <a:srgbClr val="C00000"/>
                </a:solidFill>
                <a:latin typeface="+mj-lt"/>
                <a:cs typeface="Times New Roman" pitchFamily="18" charset="0"/>
              </a:rPr>
              <a:t>Dâng</a:t>
            </a:r>
            <a:r>
              <a:rPr lang="en-US" sz="5400" b="0" dirty="0">
                <a:solidFill>
                  <a:srgbClr val="C00000"/>
                </a:solidFill>
                <a:latin typeface="+mj-lt"/>
                <a:cs typeface="Times New Roman" pitchFamily="18" charset="0"/>
              </a:rPr>
              <a:t> </a:t>
            </a:r>
            <a:r>
              <a:rPr lang="en-US" sz="5400" b="0" dirty="0" err="1">
                <a:solidFill>
                  <a:srgbClr val="C00000"/>
                </a:solidFill>
                <a:latin typeface="+mj-lt"/>
                <a:cs typeface="Times New Roman" pitchFamily="18" charset="0"/>
              </a:rPr>
              <a:t>Lễ</a:t>
            </a:r>
            <a:r>
              <a:rPr lang="en-US" sz="8000" b="0" dirty="0">
                <a:solidFill>
                  <a:srgbClr val="C00000"/>
                </a:solidFill>
                <a:latin typeface="+mj-lt"/>
                <a:cs typeface="Times New Roman" pitchFamily="18" charset="0"/>
              </a:rPr>
              <a:t/>
            </a:r>
            <a:br>
              <a:rPr lang="en-US" sz="8000" b="0" dirty="0">
                <a:solidFill>
                  <a:srgbClr val="C00000"/>
                </a:solidFill>
                <a:latin typeface="+mj-lt"/>
                <a:cs typeface="Times New Roman" pitchFamily="18" charset="0"/>
              </a:rPr>
            </a:br>
            <a:r>
              <a:rPr lang="en-US" sz="5400" dirty="0">
                <a:solidFill>
                  <a:srgbClr val="C00000"/>
                </a:solidFill>
                <a:latin typeface="+mj-lt"/>
                <a:cs typeface="Times New Roman" pitchFamily="18" charset="0"/>
              </a:rPr>
              <a:t>Hy </a:t>
            </a:r>
            <a:r>
              <a:rPr lang="en-US" sz="5400" dirty="0" err="1">
                <a:solidFill>
                  <a:srgbClr val="C00000"/>
                </a:solidFill>
                <a:latin typeface="+mj-lt"/>
                <a:cs typeface="Times New Roman" pitchFamily="18" charset="0"/>
              </a:rPr>
              <a:t>Lễ</a:t>
            </a:r>
            <a:r>
              <a:rPr lang="en-US" sz="5400" dirty="0">
                <a:solidFill>
                  <a:srgbClr val="C00000"/>
                </a:solidFill>
                <a:latin typeface="+mj-lt"/>
                <a:cs typeface="Times New Roman" pitchFamily="18" charset="0"/>
              </a:rPr>
              <a:t> </a:t>
            </a:r>
            <a:r>
              <a:rPr lang="en-US" sz="5400" dirty="0" err="1">
                <a:solidFill>
                  <a:srgbClr val="C00000"/>
                </a:solidFill>
                <a:latin typeface="+mj-lt"/>
                <a:cs typeface="Times New Roman" pitchFamily="18" charset="0"/>
              </a:rPr>
              <a:t>Vượt</a:t>
            </a:r>
            <a:r>
              <a:rPr lang="en-US" sz="5400" dirty="0">
                <a:solidFill>
                  <a:srgbClr val="C00000"/>
                </a:solidFill>
                <a:latin typeface="+mj-lt"/>
                <a:cs typeface="Times New Roman" pitchFamily="18" charset="0"/>
              </a:rPr>
              <a:t> Qua</a:t>
            </a:r>
            <a:r>
              <a:rPr lang="en-US" b="0" dirty="0">
                <a:solidFill>
                  <a:srgbClr val="C00000"/>
                </a:solidFill>
                <a:latin typeface="+mj-lt"/>
                <a:cs typeface="Times New Roman" pitchFamily="18" charset="0"/>
              </a:rPr>
              <a:t/>
            </a:r>
            <a:br>
              <a:rPr lang="en-US" b="0" dirty="0">
                <a:solidFill>
                  <a:srgbClr val="C00000"/>
                </a:solidFill>
                <a:latin typeface="+mj-lt"/>
                <a:cs typeface="Times New Roman" pitchFamily="18" charset="0"/>
              </a:rPr>
            </a:br>
            <a:r>
              <a:rPr lang="en-US" sz="4800" i="1" dirty="0" err="1">
                <a:solidFill>
                  <a:srgbClr val="C00000"/>
                </a:solidFill>
                <a:latin typeface="+mj-lt"/>
                <a:cs typeface="Times New Roman" pitchFamily="18" charset="0"/>
              </a:rPr>
              <a:t>Viết</a:t>
            </a:r>
            <a:r>
              <a:rPr lang="en-US" sz="4800" i="1" dirty="0">
                <a:solidFill>
                  <a:srgbClr val="C00000"/>
                </a:solidFill>
                <a:latin typeface="+mj-lt"/>
                <a:cs typeface="Times New Roman" pitchFamily="18" charset="0"/>
              </a:rPr>
              <a:t> Chung</a:t>
            </a:r>
            <a:endParaRPr lang="en-US" sz="4800" b="0" i="1" dirty="0">
              <a:solidFill>
                <a:srgbClr val="C00000"/>
              </a:solidFill>
              <a:latin typeface="+mj-lt"/>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42950"/>
            <a:ext cx="3562350" cy="3562350"/>
          </a:xfrm>
          <a:prstGeom prst="rect">
            <a:avLst/>
          </a:prstGeom>
        </p:spPr>
      </p:pic>
    </p:spTree>
    <p:extLst>
      <p:ext uri="{BB962C8B-B14F-4D97-AF65-F5344CB8AC3E}">
        <p14:creationId xmlns:p14="http://schemas.microsoft.com/office/powerpoint/2010/main" val="1978810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6600" u="sng" dirty="0">
                <a:solidFill>
                  <a:srgbClr val="C00000"/>
                </a:solidFill>
                <a:cs typeface="Tahoma" pitchFamily="34" charset="0"/>
              </a:rPr>
              <a:t>**:</a:t>
            </a:r>
            <a:r>
              <a:rPr lang="vi-VN" altLang="en-US" sz="6600" dirty="0">
                <a:solidFill>
                  <a:srgbClr val="C00000"/>
                </a:solidFill>
                <a:cs typeface="Tahoma" pitchFamily="34" charset="0"/>
              </a:rPr>
              <a:t> </a:t>
            </a:r>
            <a:r>
              <a:rPr lang="vi-VN" altLang="en-US" sz="6600" dirty="0">
                <a:solidFill>
                  <a:srgbClr val="003299"/>
                </a:solidFill>
                <a:cs typeface="Tahoma" pitchFamily="34" charset="0"/>
              </a:rPr>
              <a:t>Nhờ máu nước tim Ngài, từ khổ giá tuôn trào mà Ngài thương giải thoát cứu độ ta.</a:t>
            </a:r>
          </a:p>
        </p:txBody>
      </p:sp>
    </p:spTree>
    <p:extLst>
      <p:ext uri="{BB962C8B-B14F-4D97-AF65-F5344CB8AC3E}">
        <p14:creationId xmlns:p14="http://schemas.microsoft.com/office/powerpoint/2010/main" val="17375182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en-US" sz="5400" dirty="0">
                <a:solidFill>
                  <a:srgbClr val="C00000"/>
                </a:solidFill>
                <a:ea typeface="Tahoma" pitchFamily="34" charset="0"/>
                <a:cs typeface="Tahoma" pitchFamily="34" charset="0"/>
              </a:rPr>
              <a:t>T</a:t>
            </a:r>
            <a:r>
              <a:rPr lang="vi-VN" sz="5400" dirty="0">
                <a:solidFill>
                  <a:srgbClr val="C00000"/>
                </a:solidFill>
                <a:ea typeface="Tahoma" pitchFamily="34" charset="0"/>
                <a:cs typeface="Tahoma" pitchFamily="34" charset="0"/>
              </a:rPr>
              <a:t>k</a:t>
            </a:r>
            <a:r>
              <a:rPr lang="en-US" sz="5400" dirty="0">
                <a:solidFill>
                  <a:srgbClr val="C00000"/>
                </a:solidFill>
                <a:ea typeface="Tahoma" pitchFamily="34" charset="0"/>
                <a:cs typeface="Tahoma" pitchFamily="34" charset="0"/>
              </a:rPr>
              <a:t>1</a:t>
            </a:r>
            <a:r>
              <a:rPr lang="vi-VN" sz="5400" dirty="0">
                <a:solidFill>
                  <a:srgbClr val="C00000"/>
                </a:solidFill>
                <a:ea typeface="Tahoma" pitchFamily="34" charset="0"/>
                <a:cs typeface="Tahoma" pitchFamily="34" charset="0"/>
              </a:rPr>
              <a:t>: </a:t>
            </a:r>
            <a:r>
              <a:rPr lang="vi-VN" sz="5400" dirty="0">
                <a:solidFill>
                  <a:srgbClr val="003299"/>
                </a:solidFill>
                <a:ea typeface="Tahoma" pitchFamily="34" charset="0"/>
                <a:cs typeface="Tahoma" pitchFamily="34" charset="0"/>
              </a:rPr>
              <a:t>Hy lễ dâng ngày Vượt Qua là xác thể Con Chúa. Đã treo lên giữa thập tự, đau đớn tang thương chẳng còn gì, để xoá hết lỗi lầm của chúng ta.</a:t>
            </a:r>
            <a:endParaRPr lang="vi-VN" sz="6000" dirty="0">
              <a:solidFill>
                <a:srgbClr val="003299"/>
              </a:solidFill>
              <a:ea typeface="Tahoma" pitchFamily="34" charset="0"/>
              <a:cs typeface="Tahoma" pitchFamily="34" charset="0"/>
            </a:endParaRPr>
          </a:p>
        </p:txBody>
      </p:sp>
    </p:spTree>
    <p:extLst>
      <p:ext uri="{BB962C8B-B14F-4D97-AF65-F5344CB8AC3E}">
        <p14:creationId xmlns:p14="http://schemas.microsoft.com/office/powerpoint/2010/main" val="18336288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700" dirty="0">
                <a:solidFill>
                  <a:srgbClr val="C00000"/>
                </a:solidFill>
                <a:ea typeface="Tahoma" pitchFamily="34" charset="0"/>
                <a:cs typeface="Tahoma" pitchFamily="34" charset="0"/>
              </a:rPr>
              <a:t>Đk: </a:t>
            </a:r>
            <a:r>
              <a:rPr lang="vi-VN" sz="4700" dirty="0">
                <a:solidFill>
                  <a:srgbClr val="003299"/>
                </a:solidFill>
                <a:ea typeface="Tahoma" pitchFamily="34" charset="0"/>
                <a:cs typeface="Tahoma" pitchFamily="34" charset="0"/>
              </a:rPr>
              <a:t>Với hiến lễ thánh thiện và cao cả, hoan hỉ chào đón Vượt Qua, nguyện xin Chúa giao hoà</a:t>
            </a:r>
            <a:r>
              <a:rPr lang="en-US" sz="4700" dirty="0">
                <a:solidFill>
                  <a:srgbClr val="003299"/>
                </a:solidFill>
                <a:ea typeface="Tahoma" pitchFamily="34" charset="0"/>
                <a:cs typeface="Tahoma" pitchFamily="34" charset="0"/>
              </a:rPr>
              <a:t>. </a:t>
            </a:r>
            <a:r>
              <a:rPr lang="vi-VN" sz="4700" dirty="0">
                <a:solidFill>
                  <a:srgbClr val="003299"/>
                </a:solidFill>
                <a:ea typeface="Tahoma" pitchFamily="34" charset="0"/>
                <a:cs typeface="Tahoma" pitchFamily="34" charset="0"/>
              </a:rPr>
              <a:t>Luôn canh tân Giáo Hội trong đức tin với danh Chúa vang xa gần, nhân loại sống bình an.</a:t>
            </a:r>
          </a:p>
        </p:txBody>
      </p:sp>
    </p:spTree>
    <p:extLst>
      <p:ext uri="{BB962C8B-B14F-4D97-AF65-F5344CB8AC3E}">
        <p14:creationId xmlns:p14="http://schemas.microsoft.com/office/powerpoint/2010/main" val="32090464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dirty="0">
                <a:solidFill>
                  <a:srgbClr val="C00000"/>
                </a:solidFill>
                <a:ea typeface="Tahoma" pitchFamily="34" charset="0"/>
                <a:cs typeface="Tahoma" pitchFamily="34" charset="0"/>
              </a:rPr>
              <a:t>Tk2: </a:t>
            </a:r>
            <a:r>
              <a:rPr lang="vi-VN" sz="5200" dirty="0">
                <a:solidFill>
                  <a:srgbClr val="003299"/>
                </a:solidFill>
                <a:ea typeface="Tahoma" pitchFamily="34" charset="0"/>
                <a:cs typeface="Tahoma" pitchFamily="34" charset="0"/>
              </a:rPr>
              <a:t>Hy lễ đón mừng Phục Sinh, là máu thịt trao hiến. Chúa hy sinh với khổ hình, nh</a:t>
            </a:r>
            <a:r>
              <a:rPr lang="en-US" sz="5200" dirty="0" err="1">
                <a:solidFill>
                  <a:srgbClr val="003299"/>
                </a:solidFill>
                <a:ea typeface="Tahoma" pitchFamily="34" charset="0"/>
                <a:cs typeface="Tahoma" pitchFamily="34" charset="0"/>
              </a:rPr>
              <a:t>ư</a:t>
            </a:r>
            <a:r>
              <a:rPr lang="vi-VN" sz="5200" dirty="0">
                <a:solidFill>
                  <a:srgbClr val="003299"/>
                </a:solidFill>
                <a:ea typeface="Tahoma" pitchFamily="34" charset="0"/>
                <a:cs typeface="Tahoma" pitchFamily="34" charset="0"/>
              </a:rPr>
              <a:t>ng đã vinh quang thắng tử thần, giải thoát ách nô lệ của chúng sinh.</a:t>
            </a:r>
          </a:p>
        </p:txBody>
      </p:sp>
    </p:spTree>
    <p:extLst>
      <p:ext uri="{BB962C8B-B14F-4D97-AF65-F5344CB8AC3E}">
        <p14:creationId xmlns:p14="http://schemas.microsoft.com/office/powerpoint/2010/main" val="19222715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700" dirty="0">
                <a:solidFill>
                  <a:srgbClr val="C00000"/>
                </a:solidFill>
                <a:ea typeface="Tahoma" pitchFamily="34" charset="0"/>
                <a:cs typeface="Tahoma" pitchFamily="34" charset="0"/>
              </a:rPr>
              <a:t>Đk: </a:t>
            </a:r>
            <a:r>
              <a:rPr lang="vi-VN" sz="4700" dirty="0">
                <a:solidFill>
                  <a:srgbClr val="003299"/>
                </a:solidFill>
                <a:ea typeface="Tahoma" pitchFamily="34" charset="0"/>
                <a:cs typeface="Tahoma" pitchFamily="34" charset="0"/>
              </a:rPr>
              <a:t>Với hiến lễ thánh thiện và cao cả, hoan hỉ chào đón Vượt Qua, nguyện xin Chúa giao hoà</a:t>
            </a:r>
            <a:r>
              <a:rPr lang="en-US" sz="4700" dirty="0">
                <a:solidFill>
                  <a:srgbClr val="003299"/>
                </a:solidFill>
                <a:ea typeface="Tahoma" pitchFamily="34" charset="0"/>
                <a:cs typeface="Tahoma" pitchFamily="34" charset="0"/>
              </a:rPr>
              <a:t>. </a:t>
            </a:r>
            <a:r>
              <a:rPr lang="vi-VN" sz="4700" dirty="0">
                <a:solidFill>
                  <a:srgbClr val="003299"/>
                </a:solidFill>
                <a:ea typeface="Tahoma" pitchFamily="34" charset="0"/>
                <a:cs typeface="Tahoma" pitchFamily="34" charset="0"/>
              </a:rPr>
              <a:t>Luôn canh tân Giáo Hội trong đức tin với danh Chúa vang xa gần, nhân loại sống bình an.</a:t>
            </a:r>
          </a:p>
        </p:txBody>
      </p:sp>
    </p:spTree>
    <p:extLst>
      <p:ext uri="{BB962C8B-B14F-4D97-AF65-F5344CB8AC3E}">
        <p14:creationId xmlns:p14="http://schemas.microsoft.com/office/powerpoint/2010/main" val="3092893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7606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57606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09639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C00000"/>
                </a:solidFill>
                <a:latin typeface="+mj-lt"/>
                <a:ea typeface="Tahoma" pitchFamily="34" charset="0"/>
                <a:cs typeface="Times New Roman" pitchFamily="18" charset="0"/>
              </a:rPr>
              <a:t>Ca </a:t>
            </a:r>
            <a:r>
              <a:rPr lang="en-US" sz="5400" b="0" dirty="0" err="1">
                <a:solidFill>
                  <a:srgbClr val="C00000"/>
                </a:solidFill>
                <a:latin typeface="+mj-lt"/>
                <a:ea typeface="Tahoma" pitchFamily="34" charset="0"/>
                <a:cs typeface="Times New Roman" pitchFamily="18" charset="0"/>
              </a:rPr>
              <a:t>Nguyện</a:t>
            </a:r>
            <a:r>
              <a:rPr lang="en-US" sz="5400" b="0" dirty="0">
                <a:solidFill>
                  <a:srgbClr val="C00000"/>
                </a:solidFill>
                <a:latin typeface="+mj-lt"/>
                <a:ea typeface="Tahoma" pitchFamily="34" charset="0"/>
                <a:cs typeface="Times New Roman" pitchFamily="18" charset="0"/>
              </a:rPr>
              <a:t> </a:t>
            </a:r>
            <a:r>
              <a:rPr lang="en-US" sz="5400" b="0" dirty="0" err="1">
                <a:solidFill>
                  <a:srgbClr val="C00000"/>
                </a:solidFill>
                <a:latin typeface="+mj-lt"/>
                <a:ea typeface="Tahoma" pitchFamily="34" charset="0"/>
                <a:cs typeface="Times New Roman" pitchFamily="18" charset="0"/>
              </a:rPr>
              <a:t>Hiệp</a:t>
            </a:r>
            <a:r>
              <a:rPr lang="en-US" sz="5400" b="0" dirty="0">
                <a:solidFill>
                  <a:srgbClr val="C00000"/>
                </a:solidFill>
                <a:latin typeface="+mj-lt"/>
                <a:ea typeface="Tahoma" pitchFamily="34" charset="0"/>
                <a:cs typeface="Times New Roman" pitchFamily="18" charset="0"/>
              </a:rPr>
              <a:t> </a:t>
            </a:r>
            <a:r>
              <a:rPr lang="en-US" sz="5400" b="0" dirty="0" err="1">
                <a:solidFill>
                  <a:srgbClr val="C00000"/>
                </a:solidFill>
                <a:latin typeface="+mj-lt"/>
                <a:ea typeface="Tahoma" pitchFamily="34" charset="0"/>
                <a:cs typeface="Times New Roman" pitchFamily="18" charset="0"/>
              </a:rPr>
              <a:t>Lễ</a:t>
            </a:r>
            <a:r>
              <a:rPr lang="en-US" sz="5400" b="0" dirty="0">
                <a:solidFill>
                  <a:srgbClr val="C00000"/>
                </a:solidFill>
                <a:latin typeface="+mj-lt"/>
                <a:ea typeface="Tahoma" pitchFamily="34" charset="0"/>
                <a:cs typeface="Times New Roman" pitchFamily="18" charset="0"/>
              </a:rPr>
              <a:t> </a:t>
            </a:r>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b="0" dirty="0" err="1">
                <a:solidFill>
                  <a:srgbClr val="C00000"/>
                </a:solidFill>
                <a:ea typeface="Tahoma" pitchFamily="34" charset="0"/>
                <a:cs typeface="Times New Roman" pitchFamily="18" charset="0"/>
              </a:rPr>
              <a:t>Tình</a:t>
            </a:r>
            <a:r>
              <a:rPr lang="en-US" sz="6600" b="0" dirty="0">
                <a:solidFill>
                  <a:srgbClr val="C00000"/>
                </a:solidFill>
                <a:ea typeface="Tahoma" pitchFamily="34" charset="0"/>
                <a:cs typeface="Times New Roman" pitchFamily="18" charset="0"/>
              </a:rPr>
              <a:t> Ca Cho </a:t>
            </a:r>
            <a:r>
              <a:rPr lang="en-US" sz="6600" b="0" dirty="0" err="1">
                <a:solidFill>
                  <a:srgbClr val="C00000"/>
                </a:solidFill>
                <a:ea typeface="Tahoma" pitchFamily="34" charset="0"/>
                <a:cs typeface="Times New Roman" pitchFamily="18" charset="0"/>
              </a:rPr>
              <a:t>Thế</a:t>
            </a:r>
            <a:r>
              <a:rPr lang="en-US" sz="6600" b="0" dirty="0">
                <a:solidFill>
                  <a:srgbClr val="C00000"/>
                </a:solidFill>
                <a:ea typeface="Tahoma" pitchFamily="34" charset="0"/>
                <a:cs typeface="Times New Roman" pitchFamily="18" charset="0"/>
              </a:rPr>
              <a:t> </a:t>
            </a:r>
            <a:r>
              <a:rPr lang="en-US" sz="6600" b="0" dirty="0" err="1">
                <a:solidFill>
                  <a:srgbClr val="C00000"/>
                </a:solidFill>
                <a:ea typeface="Tahoma" pitchFamily="34" charset="0"/>
                <a:cs typeface="Times New Roman" pitchFamily="18" charset="0"/>
              </a:rPr>
              <a:t>Giới</a:t>
            </a:r>
            <a:r>
              <a:rPr lang="en-US" sz="6600" dirty="0">
                <a:solidFill>
                  <a:srgbClr val="C00000"/>
                </a:solidFill>
                <a:latin typeface="+mj-lt"/>
                <a:ea typeface="Tahoma" pitchFamily="34" charset="0"/>
                <a:cs typeface="Times New Roman" pitchFamily="18" charset="0"/>
              </a:rPr>
              <a:t/>
            </a:r>
            <a:br>
              <a:rPr lang="en-US" sz="6600" dirty="0">
                <a:solidFill>
                  <a:srgbClr val="C00000"/>
                </a:solidFill>
                <a:latin typeface="+mj-lt"/>
                <a:ea typeface="Tahoma" pitchFamily="34" charset="0"/>
                <a:cs typeface="Times New Roman" pitchFamily="18" charset="0"/>
              </a:rPr>
            </a:br>
            <a:r>
              <a:rPr lang="en-US" sz="4800" i="1" dirty="0">
                <a:solidFill>
                  <a:srgbClr val="C00000"/>
                </a:solidFill>
                <a:ea typeface="Tahoma" pitchFamily="34" charset="0"/>
                <a:cs typeface="Times New Roman" pitchFamily="18" charset="0"/>
              </a:rPr>
              <a:t>Mk </a:t>
            </a:r>
            <a:r>
              <a:rPr lang="en-US" sz="4800" i="1" dirty="0" err="1">
                <a:solidFill>
                  <a:srgbClr val="C00000"/>
                </a:solidFill>
                <a:ea typeface="Tahoma" pitchFamily="34" charset="0"/>
                <a:cs typeface="Times New Roman" pitchFamily="18" charset="0"/>
              </a:rPr>
              <a:t>Văn</a:t>
            </a:r>
            <a:r>
              <a:rPr lang="en-US" sz="4800" i="1" dirty="0">
                <a:solidFill>
                  <a:srgbClr val="C00000"/>
                </a:solidFill>
                <a:ea typeface="Tahoma" pitchFamily="34" charset="0"/>
                <a:cs typeface="Times New Roman" pitchFamily="18" charset="0"/>
              </a:rPr>
              <a:t> Khoa</a:t>
            </a:r>
            <a:endParaRPr lang="en-US" sz="115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1901978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7200" b="0" u="sng" dirty="0">
                <a:solidFill>
                  <a:srgbClr val="C00000"/>
                </a:solidFill>
                <a:ea typeface="SimHei" panose="02010609060101010101" pitchFamily="49" charset="-122"/>
                <a:cs typeface="Times New Roman" panose="02020603050405020304" pitchFamily="18" charset="0"/>
              </a:rPr>
              <a:t>Pk:</a:t>
            </a:r>
            <a:r>
              <a:rPr lang="en-US" altLang="en-US" sz="7200" b="0" dirty="0">
                <a:solidFill>
                  <a:srgbClr val="003399"/>
                </a:solidFill>
                <a:ea typeface="SimHei" panose="02010609060101010101" pitchFamily="49" charset="-122"/>
                <a:cs typeface="Times New Roman" panose="02020603050405020304" pitchFamily="18" charset="0"/>
              </a:rPr>
              <a:t> </a:t>
            </a:r>
            <a:r>
              <a:rPr lang="vi-VN" sz="7200" i="0" dirty="0">
                <a:solidFill>
                  <a:srgbClr val="003299"/>
                </a:solidFill>
                <a:effectLst/>
              </a:rPr>
              <a:t>Chúa ơi! Hồn con khao khát an bình tựa nương bên Chúa cuộc đời từ nay thắm tình. </a:t>
            </a:r>
            <a:endParaRPr lang="en-US" sz="720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1186858720"/>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vi-VN" sz="6600" i="0" u="sng" dirty="0">
                <a:solidFill>
                  <a:srgbClr val="C00000"/>
                </a:solidFill>
                <a:effectLst/>
              </a:rPr>
              <a:t>**:</a:t>
            </a:r>
            <a:r>
              <a:rPr lang="vi-VN" sz="6600" i="0" dirty="0">
                <a:solidFill>
                  <a:srgbClr val="003299"/>
                </a:solidFill>
                <a:effectLst/>
              </a:rPr>
              <a:t> Chúa yêu trần gian dù bao phen gian dối muôn tội tình Ngài hiến thân chết treo như người tội nhân.</a:t>
            </a:r>
            <a:endParaRPr lang="en-US" sz="6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28772308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vi-VN" altLang="en-US" sz="5400" dirty="0">
                <a:solidFill>
                  <a:srgbClr val="C00000"/>
                </a:solidFill>
                <a:cs typeface="Tahoma" pitchFamily="34" charset="0"/>
              </a:rPr>
              <a:t>Tk</a:t>
            </a:r>
            <a:r>
              <a:rPr lang="en-US" altLang="en-US" sz="5400" dirty="0">
                <a:solidFill>
                  <a:srgbClr val="C00000"/>
                </a:solidFill>
                <a:cs typeface="Tahoma" pitchFamily="34" charset="0"/>
              </a:rPr>
              <a:t>2</a:t>
            </a:r>
            <a:r>
              <a:rPr lang="vi-VN" altLang="en-US" sz="5400" dirty="0">
                <a:solidFill>
                  <a:srgbClr val="C00000"/>
                </a:solidFill>
                <a:cs typeface="Tahoma" pitchFamily="34" charset="0"/>
              </a:rPr>
              <a:t>:  </a:t>
            </a:r>
            <a:r>
              <a:rPr lang="vi-VN" altLang="en-US" sz="5400" dirty="0">
                <a:solidFill>
                  <a:srgbClr val="003299"/>
                </a:solidFill>
                <a:cs typeface="Tahoma" pitchFamily="34" charset="0"/>
              </a:rPr>
              <a:t>Nếu xưa nhờ chút máu của con chiên, mà dân thoát ách lầm than. Giờ nhờ máu Đức Ki-tô trên thập hình ta được thứ tha tội khiên.</a:t>
            </a:r>
          </a:p>
        </p:txBody>
      </p:sp>
    </p:spTree>
    <p:extLst>
      <p:ext uri="{BB962C8B-B14F-4D97-AF65-F5344CB8AC3E}">
        <p14:creationId xmlns:p14="http://schemas.microsoft.com/office/powerpoint/2010/main" val="15130942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7200" u="sng" dirty="0">
                <a:solidFill>
                  <a:srgbClr val="C00000"/>
                </a:solidFill>
                <a:ea typeface="SimHei" panose="02010609060101010101" pitchFamily="49" charset="-122"/>
                <a:cs typeface="Times New Roman" panose="02020603050405020304" pitchFamily="18" charset="0"/>
              </a:rPr>
              <a:t>***</a:t>
            </a:r>
            <a:r>
              <a:rPr lang="en-US" altLang="en-US" sz="7200" b="0" u="sng" dirty="0">
                <a:solidFill>
                  <a:srgbClr val="C00000"/>
                </a:solidFill>
                <a:ea typeface="SimHei" panose="02010609060101010101" pitchFamily="49" charset="-122"/>
                <a:cs typeface="Times New Roman" panose="02020603050405020304" pitchFamily="18" charset="0"/>
              </a:rPr>
              <a:t>:</a:t>
            </a:r>
            <a:r>
              <a:rPr lang="en-US" altLang="en-US" sz="7200" b="0" dirty="0">
                <a:solidFill>
                  <a:srgbClr val="003399"/>
                </a:solidFill>
                <a:ea typeface="SimHei" panose="02010609060101010101" pitchFamily="49" charset="-122"/>
                <a:cs typeface="Times New Roman" panose="02020603050405020304" pitchFamily="18" charset="0"/>
              </a:rPr>
              <a:t> </a:t>
            </a:r>
            <a:r>
              <a:rPr lang="vi-VN" sz="7200" b="0" i="0" dirty="0">
                <a:solidFill>
                  <a:srgbClr val="003299"/>
                </a:solidFill>
                <a:effectLst/>
              </a:rPr>
              <a:t>Máu tuôn từ con tim chứa chan tình để cho hôm nay bài ca tin yêu kết lời. </a:t>
            </a:r>
            <a:endParaRPr lang="en-US" sz="7200" b="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92274223"/>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vi-VN" sz="6600" i="0" u="sng" dirty="0">
                <a:solidFill>
                  <a:srgbClr val="C00000"/>
                </a:solidFill>
                <a:effectLst/>
              </a:rPr>
              <a:t>**:</a:t>
            </a:r>
            <a:r>
              <a:rPr lang="vi-VN" sz="6600" i="0" dirty="0">
                <a:solidFill>
                  <a:srgbClr val="003299"/>
                </a:solidFill>
                <a:effectLst/>
              </a:rPr>
              <a:t> </a:t>
            </a:r>
            <a:r>
              <a:rPr lang="vi-VN" sz="6600" b="0" i="0" dirty="0">
                <a:solidFill>
                  <a:srgbClr val="003299"/>
                </a:solidFill>
                <a:effectLst/>
              </a:rPr>
              <a:t>Hát lên một bài tân ca dẫn lối bao người đi cho khóc than thành nỗi sướng vui tuyệt vời.</a:t>
            </a:r>
            <a:endParaRPr lang="en-US" sz="6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923005017"/>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b="0" u="sng" dirty="0" err="1">
                <a:solidFill>
                  <a:srgbClr val="C00000"/>
                </a:solidFill>
                <a:ea typeface="SimHei" panose="02010609060101010101" pitchFamily="49" charset="-122"/>
                <a:cs typeface="Times New Roman" panose="02020603050405020304" pitchFamily="18" charset="0"/>
              </a:rPr>
              <a:t>Đk</a:t>
            </a:r>
            <a:r>
              <a:rPr lang="en-US" altLang="en-US" sz="6600" b="0" u="sng" dirty="0">
                <a:solidFill>
                  <a:srgbClr val="C00000"/>
                </a:solidFill>
                <a:ea typeface="SimHei" panose="02010609060101010101" pitchFamily="49" charset="-122"/>
                <a:cs typeface="Times New Roman" panose="02020603050405020304" pitchFamily="18" charset="0"/>
              </a:rPr>
              <a:t>:</a:t>
            </a:r>
            <a:r>
              <a:rPr lang="en-US" altLang="en-US" sz="6600" b="0" dirty="0">
                <a:solidFill>
                  <a:srgbClr val="003399"/>
                </a:solidFill>
                <a:ea typeface="SimHei" panose="02010609060101010101" pitchFamily="49" charset="-122"/>
                <a:cs typeface="Times New Roman" panose="02020603050405020304" pitchFamily="18" charset="0"/>
              </a:rPr>
              <a:t> </a:t>
            </a:r>
            <a:r>
              <a:rPr lang="vi-VN" sz="6600" i="0" dirty="0">
                <a:solidFill>
                  <a:srgbClr val="003299"/>
                </a:solidFill>
                <a:effectLst/>
              </a:rPr>
              <a:t>Xin ban cho con quả tim biết mến yêu người. Xin ban cho con một lòng thứ tha quên mình. </a:t>
            </a:r>
            <a:endParaRPr lang="en-US" sz="660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4286730537"/>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dirty="0">
                <a:solidFill>
                  <a:srgbClr val="C00000"/>
                </a:solidFill>
                <a:ea typeface="SimHei" panose="02010609060101010101" pitchFamily="49" charset="-122"/>
                <a:cs typeface="Times New Roman" panose="02020603050405020304" pitchFamily="18" charset="0"/>
              </a:rPr>
              <a:t>**</a:t>
            </a:r>
            <a:r>
              <a:rPr lang="en-US" altLang="en-US" sz="6600" b="0" u="sng" dirty="0">
                <a:solidFill>
                  <a:srgbClr val="C00000"/>
                </a:solidFill>
                <a:ea typeface="SimHei" panose="02010609060101010101" pitchFamily="49" charset="-122"/>
                <a:cs typeface="Times New Roman" panose="02020603050405020304" pitchFamily="18" charset="0"/>
              </a:rPr>
              <a:t>:</a:t>
            </a:r>
            <a:r>
              <a:rPr lang="en-US" altLang="en-US" sz="6600" b="0" dirty="0">
                <a:solidFill>
                  <a:srgbClr val="003399"/>
                </a:solidFill>
                <a:ea typeface="SimHei" panose="02010609060101010101" pitchFamily="49" charset="-122"/>
                <a:cs typeface="Times New Roman" panose="02020603050405020304" pitchFamily="18" charset="0"/>
              </a:rPr>
              <a:t> </a:t>
            </a:r>
            <a:r>
              <a:rPr lang="vi-VN" sz="6600" i="0" dirty="0">
                <a:solidFill>
                  <a:srgbClr val="003299"/>
                </a:solidFill>
                <a:effectLst/>
              </a:rPr>
              <a:t>Xin ban cho con lòng tin son sắt không dời. Hát vui cùng đời để cho tình yêu biến tan vào thế giới.</a:t>
            </a:r>
            <a:endParaRPr lang="en-US" sz="660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4042033969"/>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2825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955D74B-3637-1260-2540-F13DBF7BD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3"/>
            <a:tile tx="0" ty="0" sx="100000" sy="100000" flip="none" algn="tl"/>
          </a:blipFill>
        </p:spPr>
      </p:pic>
    </p:spTree>
    <p:extLst>
      <p:ext uri="{BB962C8B-B14F-4D97-AF65-F5344CB8AC3E}">
        <p14:creationId xmlns:p14="http://schemas.microsoft.com/office/powerpoint/2010/main" val="830678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53982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err="1">
                <a:solidFill>
                  <a:srgbClr val="C00000"/>
                </a:solidFill>
                <a:latin typeface="+mj-lt"/>
                <a:ea typeface="Tahoma" pitchFamily="34" charset="0"/>
                <a:cs typeface="Times New Roman" pitchFamily="18" charset="0"/>
              </a:rPr>
              <a:t>Kết</a:t>
            </a:r>
            <a:r>
              <a:rPr lang="en-US" sz="5400" b="0" dirty="0">
                <a:solidFill>
                  <a:srgbClr val="C00000"/>
                </a:solidFill>
                <a:latin typeface="+mj-lt"/>
                <a:ea typeface="Tahoma" pitchFamily="34" charset="0"/>
                <a:cs typeface="Times New Roman" pitchFamily="18" charset="0"/>
              </a:rPr>
              <a:t> </a:t>
            </a:r>
            <a:r>
              <a:rPr lang="en-US" sz="5400" b="0" dirty="0" err="1">
                <a:solidFill>
                  <a:srgbClr val="C00000"/>
                </a:solidFill>
                <a:latin typeface="+mj-lt"/>
                <a:ea typeface="Tahoma" pitchFamily="34" charset="0"/>
                <a:cs typeface="Times New Roman" pitchFamily="18" charset="0"/>
              </a:rPr>
              <a:t>Lễ</a:t>
            </a:r>
            <a:r>
              <a:rPr lang="en-US" sz="5400" b="0" dirty="0">
                <a:solidFill>
                  <a:srgbClr val="C00000"/>
                </a:solidFill>
                <a:latin typeface="+mj-lt"/>
                <a:ea typeface="Tahoma" pitchFamily="34" charset="0"/>
                <a:cs typeface="Times New Roman" pitchFamily="18" charset="0"/>
              </a:rPr>
              <a:t> </a:t>
            </a:r>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b="0" dirty="0" err="1">
                <a:solidFill>
                  <a:srgbClr val="C00000"/>
                </a:solidFill>
                <a:ea typeface="Tahoma" pitchFamily="34" charset="0"/>
                <a:cs typeface="Times New Roman" pitchFamily="18" charset="0"/>
              </a:rPr>
              <a:t>Hã</a:t>
            </a:r>
            <a:r>
              <a:rPr lang="en-US" sz="6600" dirty="0" err="1">
                <a:solidFill>
                  <a:srgbClr val="C00000"/>
                </a:solidFill>
                <a:ea typeface="Tahoma" pitchFamily="34" charset="0"/>
                <a:cs typeface="Times New Roman" pitchFamily="18" charset="0"/>
              </a:rPr>
              <a:t>y</a:t>
            </a:r>
            <a:r>
              <a:rPr lang="en-US" sz="6600" dirty="0">
                <a:solidFill>
                  <a:srgbClr val="C00000"/>
                </a:solidFill>
                <a:ea typeface="Tahoma" pitchFamily="34" charset="0"/>
                <a:cs typeface="Times New Roman" pitchFamily="18" charset="0"/>
              </a:rPr>
              <a:t> </a:t>
            </a:r>
            <a:r>
              <a:rPr lang="en-US" sz="6600" dirty="0" err="1">
                <a:solidFill>
                  <a:srgbClr val="C00000"/>
                </a:solidFill>
                <a:ea typeface="Tahoma" pitchFamily="34" charset="0"/>
                <a:cs typeface="Times New Roman" pitchFamily="18" charset="0"/>
              </a:rPr>
              <a:t>Yêu</a:t>
            </a:r>
            <a:r>
              <a:rPr lang="en-US" sz="6600" dirty="0">
                <a:solidFill>
                  <a:srgbClr val="C00000"/>
                </a:solidFill>
                <a:ea typeface="Tahoma" pitchFamily="34" charset="0"/>
                <a:cs typeface="Times New Roman" pitchFamily="18" charset="0"/>
              </a:rPr>
              <a:t> </a:t>
            </a:r>
            <a:r>
              <a:rPr lang="en-US" sz="6600" dirty="0" err="1">
                <a:solidFill>
                  <a:srgbClr val="C00000"/>
                </a:solidFill>
                <a:ea typeface="Tahoma" pitchFamily="34" charset="0"/>
                <a:cs typeface="Times New Roman" pitchFamily="18" charset="0"/>
              </a:rPr>
              <a:t>Thương</a:t>
            </a:r>
            <a:r>
              <a:rPr lang="en-US" sz="6600" dirty="0">
                <a:solidFill>
                  <a:srgbClr val="C00000"/>
                </a:solidFill>
                <a:ea typeface="Tahoma" pitchFamily="34" charset="0"/>
                <a:cs typeface="Times New Roman" pitchFamily="18" charset="0"/>
              </a:rPr>
              <a:t> </a:t>
            </a:r>
            <a:r>
              <a:rPr lang="en-US" sz="6600" dirty="0" err="1">
                <a:solidFill>
                  <a:srgbClr val="C00000"/>
                </a:solidFill>
                <a:ea typeface="Tahoma" pitchFamily="34" charset="0"/>
                <a:cs typeface="Times New Roman" pitchFamily="18" charset="0"/>
              </a:rPr>
              <a:t>Nhau</a:t>
            </a:r>
            <a:r>
              <a:rPr lang="en-US" sz="6600" dirty="0">
                <a:solidFill>
                  <a:srgbClr val="C00000"/>
                </a:solidFill>
                <a:latin typeface="+mj-lt"/>
                <a:ea typeface="Tahoma" pitchFamily="34" charset="0"/>
                <a:cs typeface="Times New Roman" pitchFamily="18" charset="0"/>
              </a:rPr>
              <a:t/>
            </a:r>
            <a:br>
              <a:rPr lang="en-US" sz="6600" dirty="0">
                <a:solidFill>
                  <a:srgbClr val="C00000"/>
                </a:solidFill>
                <a:latin typeface="+mj-lt"/>
                <a:ea typeface="Tahoma" pitchFamily="34" charset="0"/>
                <a:cs typeface="Times New Roman" pitchFamily="18" charset="0"/>
              </a:rPr>
            </a:br>
            <a:r>
              <a:rPr lang="en-US" sz="4800" i="1" dirty="0" err="1">
                <a:solidFill>
                  <a:srgbClr val="C00000"/>
                </a:solidFill>
                <a:latin typeface="+mj-lt"/>
                <a:ea typeface="Tahoma" pitchFamily="34" charset="0"/>
                <a:cs typeface="Times New Roman" pitchFamily="18" charset="0"/>
              </a:rPr>
              <a:t>Lm</a:t>
            </a:r>
            <a:r>
              <a:rPr lang="en-US" sz="4800" i="1" dirty="0">
                <a:solidFill>
                  <a:srgbClr val="C00000"/>
                </a:solidFill>
                <a:latin typeface="+mj-lt"/>
                <a:ea typeface="Tahoma" pitchFamily="34" charset="0"/>
                <a:cs typeface="Times New Roman" pitchFamily="18" charset="0"/>
              </a:rPr>
              <a:t>. </a:t>
            </a:r>
            <a:r>
              <a:rPr lang="en-US" sz="4800" i="1" dirty="0" err="1">
                <a:solidFill>
                  <a:srgbClr val="C00000"/>
                </a:solidFill>
                <a:latin typeface="+mj-lt"/>
                <a:ea typeface="Tahoma" pitchFamily="34" charset="0"/>
                <a:cs typeface="Times New Roman" pitchFamily="18" charset="0"/>
              </a:rPr>
              <a:t>Thành</a:t>
            </a:r>
            <a:r>
              <a:rPr lang="en-US" sz="4800" i="1" dirty="0">
                <a:solidFill>
                  <a:srgbClr val="C00000"/>
                </a:solidFill>
                <a:latin typeface="+mj-lt"/>
                <a:ea typeface="Tahoma" pitchFamily="34" charset="0"/>
                <a:cs typeface="Times New Roman" pitchFamily="18" charset="0"/>
              </a:rPr>
              <a:t> </a:t>
            </a:r>
            <a:r>
              <a:rPr lang="en-US" sz="4800" i="1" dirty="0" err="1">
                <a:solidFill>
                  <a:srgbClr val="C00000"/>
                </a:solidFill>
                <a:latin typeface="+mj-lt"/>
                <a:ea typeface="Tahoma" pitchFamily="34" charset="0"/>
                <a:cs typeface="Times New Roman" pitchFamily="18" charset="0"/>
              </a:rPr>
              <a:t>Tâm</a:t>
            </a:r>
            <a:r>
              <a:rPr lang="en-US" sz="4800" i="1" dirty="0">
                <a:solidFill>
                  <a:srgbClr val="C00000"/>
                </a:solidFill>
                <a:latin typeface="+mj-lt"/>
                <a:ea typeface="Tahoma" pitchFamily="34" charset="0"/>
                <a:cs typeface="Times New Roman" pitchFamily="18" charset="0"/>
              </a:rPr>
              <a:t> </a:t>
            </a:r>
            <a:endParaRPr lang="en-US" sz="115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6916434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800" b="0" u="sng" dirty="0">
                <a:solidFill>
                  <a:srgbClr val="C00000"/>
                </a:solidFill>
                <a:ea typeface="SimHei" panose="02010609060101010101" pitchFamily="49" charset="-122"/>
                <a:cs typeface="Times New Roman" panose="02020603050405020304" pitchFamily="18" charset="0"/>
              </a:rPr>
              <a:t>Tk1:</a:t>
            </a:r>
            <a:r>
              <a:rPr lang="en-US" altLang="en-US" sz="5800" b="0" dirty="0">
                <a:solidFill>
                  <a:srgbClr val="003399"/>
                </a:solidFill>
                <a:ea typeface="SimHei" panose="02010609060101010101" pitchFamily="49" charset="-122"/>
                <a:cs typeface="Times New Roman" panose="02020603050405020304" pitchFamily="18" charset="0"/>
              </a:rPr>
              <a:t> </a:t>
            </a:r>
            <a:r>
              <a:rPr lang="vi-VN" sz="5800" b="0" i="0" dirty="0">
                <a:solidFill>
                  <a:srgbClr val="003399"/>
                </a:solidFill>
                <a:effectLst/>
              </a:rPr>
              <a:t>Một chiều năm xưa giữa bữa tiệc vui, thì thầm bên tai Chúa nói biệt ly, này đoàn con ơi chớ hãi sợ chi, Ta sẽ ra đi nhưng Ta lại tới. </a:t>
            </a:r>
            <a:endParaRPr lang="en-US" sz="5800" b="0"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2146345437"/>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vi-VN" sz="5800" i="0" u="sng" dirty="0">
                <a:solidFill>
                  <a:srgbClr val="C00000"/>
                </a:solidFill>
                <a:effectLst/>
              </a:rPr>
              <a:t>**:</a:t>
            </a:r>
            <a:r>
              <a:rPr lang="vi-VN" sz="5800" i="0" dirty="0">
                <a:solidFill>
                  <a:srgbClr val="003299"/>
                </a:solidFill>
                <a:effectLst/>
              </a:rPr>
              <a:t> </a:t>
            </a:r>
            <a:r>
              <a:rPr lang="vi-VN" sz="5800" b="0" i="0" dirty="0">
                <a:solidFill>
                  <a:srgbClr val="003399"/>
                </a:solidFill>
                <a:effectLst/>
              </a:rPr>
              <a:t>Về cùng Cha Ta Đấng đã gọi Ta, một thời gian thôi chẳng có là bao, vì này Ta đi lo cho các ngươi, dọn chỗ các ngươi bên Ta sau này</a:t>
            </a:r>
            <a:endParaRPr lang="en-US" sz="5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3500544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0"/>
            <a:ext cx="9144000" cy="5257800"/>
          </a:xfrm>
        </p:spPr>
        <p:txBody>
          <a:bodyPr>
            <a:noAutofit/>
          </a:bodyPr>
          <a:lstStyle/>
          <a:p>
            <a:pPr marL="0" indent="0" algn="just">
              <a:lnSpc>
                <a:spcPct val="120000"/>
              </a:lnSpc>
              <a:spcBef>
                <a:spcPts val="1350"/>
              </a:spcBef>
              <a:buNone/>
            </a:pPr>
            <a:r>
              <a:rPr lang="en-US" altLang="en-US" sz="6400" dirty="0" err="1">
                <a:solidFill>
                  <a:srgbClr val="C00000"/>
                </a:solidFill>
                <a:cs typeface="Tahoma" pitchFamily="34" charset="0"/>
              </a:rPr>
              <a:t>Đ</a:t>
            </a:r>
            <a:r>
              <a:rPr lang="vi-VN" altLang="en-US" sz="6400" dirty="0">
                <a:solidFill>
                  <a:srgbClr val="C00000"/>
                </a:solidFill>
                <a:cs typeface="Tahoma" pitchFamily="34" charset="0"/>
              </a:rPr>
              <a:t>k: </a:t>
            </a:r>
            <a:r>
              <a:rPr lang="vi-VN" altLang="en-US" sz="6400" dirty="0">
                <a:solidFill>
                  <a:srgbClr val="003299"/>
                </a:solidFill>
                <a:cs typeface="Tahoma" pitchFamily="34" charset="0"/>
              </a:rPr>
              <a:t>Thập giá Đức Kitô niềm vinh dự của ta. Thập giá Đức Kitô đã khơi nguồn ơn thánh hóa. </a:t>
            </a:r>
          </a:p>
        </p:txBody>
      </p:sp>
    </p:spTree>
    <p:extLst>
      <p:ext uri="{BB962C8B-B14F-4D97-AF65-F5344CB8AC3E}">
        <p14:creationId xmlns:p14="http://schemas.microsoft.com/office/powerpoint/2010/main" val="27157542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000" b="0" u="sng" dirty="0" err="1">
                <a:solidFill>
                  <a:srgbClr val="C00000"/>
                </a:solidFill>
                <a:ea typeface="SimHei" panose="02010609060101010101" pitchFamily="49" charset="-122"/>
                <a:cs typeface="Times New Roman" panose="02020603050405020304" pitchFamily="18" charset="0"/>
              </a:rPr>
              <a:t>Đk</a:t>
            </a:r>
            <a:r>
              <a:rPr lang="en-US" altLang="en-US" sz="6000" b="0" u="sng" dirty="0">
                <a:solidFill>
                  <a:srgbClr val="C00000"/>
                </a:solidFill>
                <a:ea typeface="SimHei" panose="02010609060101010101" pitchFamily="49" charset="-122"/>
                <a:cs typeface="Times New Roman" panose="02020603050405020304" pitchFamily="18" charset="0"/>
              </a:rPr>
              <a:t>:</a:t>
            </a:r>
            <a:r>
              <a:rPr lang="en-US" altLang="en-US" sz="6000" b="0" dirty="0">
                <a:solidFill>
                  <a:srgbClr val="003399"/>
                </a:solidFill>
                <a:ea typeface="SimHei" panose="02010609060101010101" pitchFamily="49" charset="-122"/>
                <a:cs typeface="Times New Roman" panose="02020603050405020304" pitchFamily="18" charset="0"/>
              </a:rPr>
              <a:t> </a:t>
            </a:r>
            <a:r>
              <a:rPr lang="vi-VN" sz="6000" b="0" i="0" dirty="0">
                <a:solidFill>
                  <a:srgbClr val="003299"/>
                </a:solidFill>
                <a:effectLst/>
              </a:rPr>
              <a:t>Lời Ngài khi xưa, Lời Ngài khi xưa con xin nhớ hoài. Tình Ngài thương con, tình Ngài thương con không bến không bờ. </a:t>
            </a:r>
            <a:endParaRPr lang="en-US" sz="600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2931970113"/>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vi-VN" sz="6000" i="0" u="sng" dirty="0">
                <a:solidFill>
                  <a:srgbClr val="C00000"/>
                </a:solidFill>
                <a:effectLst/>
              </a:rPr>
              <a:t>**:</a:t>
            </a:r>
            <a:r>
              <a:rPr lang="vi-VN" sz="6000" i="0" dirty="0">
                <a:solidFill>
                  <a:srgbClr val="003299"/>
                </a:solidFill>
                <a:effectLst/>
              </a:rPr>
              <a:t> </a:t>
            </a:r>
            <a:r>
              <a:rPr lang="vi-VN" sz="6000" b="0" i="0" dirty="0">
                <a:solidFill>
                  <a:srgbClr val="003299"/>
                </a:solidFill>
                <a:effectLst/>
              </a:rPr>
              <a:t>Lời Ngài khi xưa ngàn đời mai sau con luôn ghi nhớ: Hãy thương yêu nhau, hãy thương yêu nhau như chính Thầy.</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06508278"/>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800" b="0" u="sng" dirty="0">
                <a:solidFill>
                  <a:srgbClr val="C00000"/>
                </a:solidFill>
                <a:ea typeface="SimHei" panose="02010609060101010101" pitchFamily="49" charset="-122"/>
                <a:cs typeface="Times New Roman" panose="02020603050405020304" pitchFamily="18" charset="0"/>
              </a:rPr>
              <a:t>Tk2:</a:t>
            </a:r>
            <a:r>
              <a:rPr lang="en-US" altLang="en-US" sz="5800" b="0" dirty="0">
                <a:solidFill>
                  <a:srgbClr val="003399"/>
                </a:solidFill>
                <a:ea typeface="SimHei" panose="02010609060101010101" pitchFamily="49" charset="-122"/>
                <a:cs typeface="Times New Roman" panose="02020603050405020304" pitchFamily="18" charset="0"/>
              </a:rPr>
              <a:t> </a:t>
            </a:r>
            <a:r>
              <a:rPr lang="vi-VN" sz="5800" b="0" i="0" dirty="0">
                <a:solidFill>
                  <a:srgbClr val="003399"/>
                </a:solidFill>
                <a:effectLst/>
              </a:rPr>
              <a:t>Này đoàn chiên đi giữ vững niềm tin, vì này Ta đi sẽ có lợi hơn. </a:t>
            </a:r>
            <a:r>
              <a:rPr lang="vi-VN" sz="5800" dirty="0">
                <a:solidFill>
                  <a:srgbClr val="003399"/>
                </a:solidFill>
              </a:rPr>
              <a:t>Đ</a:t>
            </a:r>
            <a:r>
              <a:rPr lang="vi-VN" sz="5800" b="0" i="0" dirty="0">
                <a:solidFill>
                  <a:srgbClr val="003399"/>
                </a:solidFill>
                <a:effectLst/>
              </a:rPr>
              <a:t>ừng buồn lo chi sẽ có ngày vui, khi Đấng Ủi An nơi Cha ngự đến, </a:t>
            </a:r>
            <a:endParaRPr lang="en-US" sz="5800" b="0"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4217141495"/>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vi-VN" sz="5400" i="0" u="sng" dirty="0">
                <a:solidFill>
                  <a:srgbClr val="C00000"/>
                </a:solidFill>
                <a:effectLst/>
              </a:rPr>
              <a:t>**:</a:t>
            </a:r>
            <a:r>
              <a:rPr lang="vi-VN" sz="5400" i="0" dirty="0">
                <a:solidFill>
                  <a:srgbClr val="003299"/>
                </a:solidFill>
                <a:effectLst/>
              </a:rPr>
              <a:t> </a:t>
            </a:r>
            <a:r>
              <a:rPr lang="vi-VN" sz="5400" b="0" i="0" dirty="0">
                <a:solidFill>
                  <a:srgbClr val="003399"/>
                </a:solidFill>
                <a:effectLst/>
              </a:rPr>
              <a:t>Ngài là Ngôi Ba xuất phát từ Cha, và Ngài thay Ta hướng dẫn đường đi, là nguồn ơn thiêng yêu thương chứa chan, ban sức, thêm ơn, ủi an, vỗ về.</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423277504"/>
      </p:ext>
    </p:extLst>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000" b="0" u="sng" dirty="0" err="1">
                <a:solidFill>
                  <a:srgbClr val="C00000"/>
                </a:solidFill>
                <a:ea typeface="SimHei" panose="02010609060101010101" pitchFamily="49" charset="-122"/>
                <a:cs typeface="Times New Roman" panose="02020603050405020304" pitchFamily="18" charset="0"/>
              </a:rPr>
              <a:t>Đk</a:t>
            </a:r>
            <a:r>
              <a:rPr lang="en-US" altLang="en-US" sz="6000" b="0" u="sng" dirty="0">
                <a:solidFill>
                  <a:srgbClr val="C00000"/>
                </a:solidFill>
                <a:ea typeface="SimHei" panose="02010609060101010101" pitchFamily="49" charset="-122"/>
                <a:cs typeface="Times New Roman" panose="02020603050405020304" pitchFamily="18" charset="0"/>
              </a:rPr>
              <a:t>:</a:t>
            </a:r>
            <a:r>
              <a:rPr lang="en-US" altLang="en-US" sz="6000" b="0" dirty="0">
                <a:solidFill>
                  <a:srgbClr val="003399"/>
                </a:solidFill>
                <a:ea typeface="SimHei" panose="02010609060101010101" pitchFamily="49" charset="-122"/>
                <a:cs typeface="Times New Roman" panose="02020603050405020304" pitchFamily="18" charset="0"/>
              </a:rPr>
              <a:t> </a:t>
            </a:r>
            <a:r>
              <a:rPr lang="vi-VN" sz="6000" b="0" i="0" dirty="0">
                <a:solidFill>
                  <a:srgbClr val="003299"/>
                </a:solidFill>
                <a:effectLst/>
              </a:rPr>
              <a:t>Lời Ngài khi xưa, Lời Ngài khi xưa con xin nhớ hoài. Tình Ngài thương con, tình Ngài thương con không bến không bờ. </a:t>
            </a:r>
            <a:endParaRPr lang="en-US" sz="600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3837617687"/>
      </p:ext>
    </p:extLst>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vi-VN" sz="6000" i="0" u="sng" dirty="0">
                <a:solidFill>
                  <a:srgbClr val="C00000"/>
                </a:solidFill>
                <a:effectLst/>
              </a:rPr>
              <a:t>**:</a:t>
            </a:r>
            <a:r>
              <a:rPr lang="vi-VN" sz="6000" i="0" dirty="0">
                <a:solidFill>
                  <a:srgbClr val="003299"/>
                </a:solidFill>
                <a:effectLst/>
              </a:rPr>
              <a:t> </a:t>
            </a:r>
            <a:r>
              <a:rPr lang="vi-VN" sz="6000" b="0" i="0" dirty="0">
                <a:solidFill>
                  <a:srgbClr val="003299"/>
                </a:solidFill>
                <a:effectLst/>
              </a:rPr>
              <a:t>Lời Ngài khi xưa ngàn đời mai sau con luôn ghi nhớ: Hãy thương yêu nhau, hãy thương yêu nhau như chính Thầy.</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879253817"/>
      </p:ext>
    </p:extLst>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a:solidFill>
                  <a:srgbClr val="C00000"/>
                </a:solidFill>
                <a:ea typeface="SimHei" panose="02010609060101010101" pitchFamily="49" charset="-122"/>
                <a:cs typeface="Times New Roman" panose="02020603050405020304" pitchFamily="18" charset="0"/>
              </a:rPr>
              <a:t>Tk3:</a:t>
            </a:r>
            <a:r>
              <a:rPr lang="en-US" altLang="en-US" sz="5400" b="0" dirty="0">
                <a:solidFill>
                  <a:srgbClr val="003399"/>
                </a:solidFill>
                <a:ea typeface="SimHei" panose="02010609060101010101" pitchFamily="49" charset="-122"/>
                <a:cs typeface="Times New Roman" panose="02020603050405020304" pitchFamily="18" charset="0"/>
              </a:rPr>
              <a:t> </a:t>
            </a:r>
            <a:r>
              <a:rPr lang="vi-VN" sz="5400" b="0" i="0" dirty="0">
                <a:solidFill>
                  <a:srgbClr val="003299"/>
                </a:solidFill>
                <a:effectLst/>
              </a:rPr>
              <a:t>Thầy là cây nho chính của vườn nho, còn người trông nom chính Chúa là Cha. Ngành nào trong Ta sẽ trổ nhiều hoa, Cha sẽ tỉa đi cho nho mọng trái. </a:t>
            </a:r>
            <a:endParaRPr lang="en-US" sz="5400" b="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2963744555"/>
      </p:ext>
    </p:extLst>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vi-VN" sz="5400" i="0" u="sng" dirty="0">
                <a:solidFill>
                  <a:srgbClr val="C00000"/>
                </a:solidFill>
                <a:effectLst/>
              </a:rPr>
              <a:t>**:</a:t>
            </a:r>
            <a:r>
              <a:rPr lang="vi-VN" sz="5400" i="0" dirty="0">
                <a:solidFill>
                  <a:srgbClr val="003299"/>
                </a:solidFill>
                <a:effectLst/>
              </a:rPr>
              <a:t> </a:t>
            </a:r>
            <a:r>
              <a:rPr lang="vi-VN" sz="5400" b="0" i="0" dirty="0">
                <a:solidFill>
                  <a:srgbClr val="003299"/>
                </a:solidFill>
                <a:effectLst/>
              </a:rPr>
              <a:t>Ngành nào không chia sức sống của Ta, thì này Cha Ta sẽ ném ngoài xa. Ngành nào không lo liên kết với cây, sẽ héo khô ngay không sinh ích gì</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826251244"/>
      </p:ext>
    </p:extLst>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000" b="0" u="sng" dirty="0" err="1">
                <a:solidFill>
                  <a:srgbClr val="C00000"/>
                </a:solidFill>
                <a:ea typeface="SimHei" panose="02010609060101010101" pitchFamily="49" charset="-122"/>
                <a:cs typeface="Times New Roman" panose="02020603050405020304" pitchFamily="18" charset="0"/>
              </a:rPr>
              <a:t>Đk</a:t>
            </a:r>
            <a:r>
              <a:rPr lang="en-US" altLang="en-US" sz="6000" b="0" u="sng" dirty="0">
                <a:solidFill>
                  <a:srgbClr val="C00000"/>
                </a:solidFill>
                <a:ea typeface="SimHei" panose="02010609060101010101" pitchFamily="49" charset="-122"/>
                <a:cs typeface="Times New Roman" panose="02020603050405020304" pitchFamily="18" charset="0"/>
              </a:rPr>
              <a:t>:</a:t>
            </a:r>
            <a:r>
              <a:rPr lang="en-US" altLang="en-US" sz="6000" b="0" dirty="0">
                <a:solidFill>
                  <a:srgbClr val="003399"/>
                </a:solidFill>
                <a:ea typeface="SimHei" panose="02010609060101010101" pitchFamily="49" charset="-122"/>
                <a:cs typeface="Times New Roman" panose="02020603050405020304" pitchFamily="18" charset="0"/>
              </a:rPr>
              <a:t> </a:t>
            </a:r>
            <a:r>
              <a:rPr lang="vi-VN" sz="6000" b="0" i="0" dirty="0">
                <a:solidFill>
                  <a:srgbClr val="003299"/>
                </a:solidFill>
                <a:effectLst/>
              </a:rPr>
              <a:t>Lời Ngài khi xưa, Lời Ngài khi xưa con xin nhớ hoài. Tình Ngài thương con, tình Ngài thương con không bến không bờ. </a:t>
            </a:r>
            <a:endParaRPr lang="en-US" sz="6000" dirty="0">
              <a:solidFill>
                <a:srgbClr val="003299"/>
              </a:solidFill>
              <a:cs typeface="Times New Roman" panose="02020603050405020304" pitchFamily="18" charset="0"/>
            </a:endParaRPr>
          </a:p>
        </p:txBody>
      </p:sp>
    </p:spTree>
    <p:extLst>
      <p:ext uri="{BB962C8B-B14F-4D97-AF65-F5344CB8AC3E}">
        <p14:creationId xmlns:p14="http://schemas.microsoft.com/office/powerpoint/2010/main" val="3327662528"/>
      </p:ext>
    </p:extLst>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vi-VN" sz="6000" i="0" u="sng" dirty="0">
                <a:solidFill>
                  <a:srgbClr val="C00000"/>
                </a:solidFill>
                <a:effectLst/>
              </a:rPr>
              <a:t>**:</a:t>
            </a:r>
            <a:r>
              <a:rPr lang="vi-VN" sz="6000" i="0" dirty="0">
                <a:solidFill>
                  <a:srgbClr val="003299"/>
                </a:solidFill>
                <a:effectLst/>
              </a:rPr>
              <a:t> </a:t>
            </a:r>
            <a:r>
              <a:rPr lang="vi-VN" sz="6000" b="0" i="0" dirty="0">
                <a:solidFill>
                  <a:srgbClr val="003299"/>
                </a:solidFill>
                <a:effectLst/>
              </a:rPr>
              <a:t>Lời Ngài khi xưa ngàn đời mai sau con luôn ghi nhớ: Hãy thương yêu nhau, hãy thương yêu nhau như chính Thầy.</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6805183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1552</TotalTime>
  <Words>2033</Words>
  <Application>Microsoft Office PowerPoint</Application>
  <PresentationFormat>On-screen Show (16:9)</PresentationFormat>
  <Paragraphs>116</Paragraphs>
  <Slides>100</Slides>
  <Notes>0</Notes>
  <HiddenSlides>0</HiddenSlides>
  <MMClips>0</MMClips>
  <ScaleCrop>false</ScaleCrop>
  <HeadingPairs>
    <vt:vector size="4" baseType="variant">
      <vt:variant>
        <vt:lpstr>Theme</vt:lpstr>
      </vt:variant>
      <vt:variant>
        <vt:i4>12</vt:i4>
      </vt:variant>
      <vt:variant>
        <vt:lpstr>Slide Titles</vt:lpstr>
      </vt:variant>
      <vt:variant>
        <vt:i4>100</vt:i4>
      </vt:variant>
    </vt:vector>
  </HeadingPairs>
  <TitlesOfParts>
    <vt:vector size="112" baseType="lpstr">
      <vt:lpstr>Office Theme</vt:lpstr>
      <vt:lpstr>11_Office Theme</vt:lpstr>
      <vt:lpstr>2_Office Theme</vt:lpstr>
      <vt:lpstr>3_Office Theme</vt:lpstr>
      <vt:lpstr>5_Office Theme</vt:lpstr>
      <vt:lpstr>10_Office Theme</vt:lpstr>
      <vt:lpstr>7_Office Theme</vt:lpstr>
      <vt:lpstr>36_Default Design</vt:lpstr>
      <vt:lpstr>8_Office Theme</vt:lpstr>
      <vt:lpstr>9_Office Theme</vt:lpstr>
      <vt:lpstr>1_Office Theme</vt:lpstr>
      <vt:lpstr>4_Office Theme</vt:lpstr>
      <vt:lpstr>Lễ  Thứ Năm Tuần Thánh </vt:lpstr>
      <vt:lpstr>Ca nhập lễ Thập Giá Đức Kitô Thành Tâm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Lễ  Thứ Năm Tuần Thánh </vt:lpstr>
      <vt:lpstr> </vt:lpstr>
      <vt:lpstr> </vt:lpstr>
      <vt:lpstr> </vt:lpstr>
      <vt:lpstr> </vt:lpstr>
      <vt:lpstr> </vt:lpstr>
      <vt:lpstr> </vt:lpstr>
      <vt:lpstr> </vt:lpstr>
      <vt:lpstr> </vt:lpstr>
      <vt:lpstr>Lễ  Thứ Năm Tuần Thánh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Hy Lễ Vượt Qua Viết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Tình Ca Cho Thế Giới Mk Văn Khoa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Lễ  Hãy Yêu Thương Nhau Lm. Thành Tâm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202</cp:revision>
  <dcterms:created xsi:type="dcterms:W3CDTF">2021-05-09T08:36:44Z</dcterms:created>
  <dcterms:modified xsi:type="dcterms:W3CDTF">2024-03-21T13:08:04Z</dcterms:modified>
</cp:coreProperties>
</file>