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864" r:id="rId3"/>
    <p:sldMasterId id="2147483924" r:id="rId4"/>
  </p:sldMasterIdLst>
  <p:sldIdLst>
    <p:sldId id="342" r:id="rId5"/>
    <p:sldId id="273" r:id="rId6"/>
    <p:sldId id="274" r:id="rId7"/>
    <p:sldId id="402" r:id="rId8"/>
    <p:sldId id="9684" r:id="rId9"/>
    <p:sldId id="9683" r:id="rId10"/>
    <p:sldId id="9752" r:id="rId11"/>
    <p:sldId id="9685" r:id="rId12"/>
    <p:sldId id="9753" r:id="rId13"/>
    <p:sldId id="347" r:id="rId14"/>
    <p:sldId id="275" r:id="rId15"/>
    <p:sldId id="276" r:id="rId16"/>
    <p:sldId id="316" r:id="rId17"/>
    <p:sldId id="326" r:id="rId18"/>
    <p:sldId id="9698" r:id="rId19"/>
    <p:sldId id="559" r:id="rId20"/>
    <p:sldId id="561" r:id="rId21"/>
    <p:sldId id="614" r:id="rId22"/>
    <p:sldId id="9735" r:id="rId23"/>
    <p:sldId id="922" r:id="rId24"/>
    <p:sldId id="9736" r:id="rId25"/>
    <p:sldId id="277" r:id="rId26"/>
    <p:sldId id="348" r:id="rId27"/>
    <p:sldId id="338" r:id="rId28"/>
    <p:sldId id="9783" r:id="rId29"/>
    <p:sldId id="327" r:id="rId30"/>
    <p:sldId id="328" r:id="rId31"/>
    <p:sldId id="329" r:id="rId32"/>
    <p:sldId id="330" r:id="rId33"/>
    <p:sldId id="331" r:id="rId34"/>
    <p:sldId id="339" r:id="rId35"/>
    <p:sldId id="340" r:id="rId36"/>
    <p:sldId id="334" r:id="rId37"/>
    <p:sldId id="335" r:id="rId38"/>
    <p:sldId id="341" r:id="rId39"/>
    <p:sldId id="9784" r:id="rId40"/>
    <p:sldId id="349" r:id="rId41"/>
    <p:sldId id="350" r:id="rId42"/>
    <p:sldId id="293" r:id="rId43"/>
    <p:sldId id="9780" r:id="rId44"/>
    <p:sldId id="9729" r:id="rId45"/>
    <p:sldId id="9781" r:id="rId46"/>
    <p:sldId id="9782" r:id="rId47"/>
    <p:sldId id="351"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94692" autoAdjust="0"/>
  </p:normalViewPr>
  <p:slideViewPr>
    <p:cSldViewPr>
      <p:cViewPr varScale="1">
        <p:scale>
          <a:sx n="124" d="100"/>
          <a:sy n="124" d="100"/>
        </p:scale>
        <p:origin x="176" y="456"/>
      </p:cViewPr>
      <p:guideLst>
        <p:guide orient="horz" pos="1620"/>
        <p:guide pos="2880"/>
      </p:guideLst>
    </p:cSldViewPr>
  </p:slideViewPr>
  <p:outlineViewPr>
    <p:cViewPr>
      <p:scale>
        <a:sx n="33" d="100"/>
        <a:sy n="33" d="100"/>
      </p:scale>
      <p:origin x="0" y="68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t>3/15/24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42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314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71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855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397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511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696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85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801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142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679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39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77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543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33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3/15/24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359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3/15/24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77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3/15/24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15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3/15/24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6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808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564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46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835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881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821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499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934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41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t>3/15/24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370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855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577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672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25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t>3/15/24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t>3/15/24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3/15/24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3/15/24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3175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44745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67867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01764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7144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Giao</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ước</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đã</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lập</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ra</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muôn</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đời</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nhớ</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mãi</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3350"/>
            <a:ext cx="30861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80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9550"/>
            <a:ext cx="9144000" cy="4933950"/>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Ngày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hôm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nay,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anh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em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chớ</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cứng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nhưng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hãy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nghe</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tiếng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
        <p:nvSpPr>
          <p:cNvPr id="3" name="TextBox 2"/>
          <p:cNvSpPr txBox="1"/>
          <p:nvPr/>
        </p:nvSpPr>
        <p:spPr>
          <a:xfrm>
            <a:off x="0" y="6874"/>
            <a:ext cx="3433953"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Tung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Hô</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 Tin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Mừng</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32845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94747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90081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14800" y="2800350"/>
            <a:ext cx="4572000" cy="707886"/>
          </a:xfrm>
          <a:prstGeom prst="rect">
            <a:avLst/>
          </a:prstGeom>
        </p:spPr>
        <p:txBody>
          <a:bodyPr>
            <a:spAutoFit/>
          </a:bodyPr>
          <a:lstStyle/>
          <a:p>
            <a:pPr algn="ctr"/>
            <a:r>
              <a:rPr lang="en-US" sz="4000" dirty="0">
                <a:solidFill>
                  <a:srgbClr val="FFFF00"/>
                </a:solidFill>
              </a:rPr>
              <a:t>CON KHÔNG CÓ GÌ</a:t>
            </a:r>
          </a:p>
        </p:txBody>
      </p:sp>
    </p:spTree>
    <p:extLst>
      <p:ext uri="{BB962C8B-B14F-4D97-AF65-F5344CB8AC3E}">
        <p14:creationId xmlns:p14="http://schemas.microsoft.com/office/powerpoint/2010/main" val="176834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Tk1:</a:t>
            </a:r>
            <a:r>
              <a:rPr lang="en-US" sz="5400" b="1" dirty="0">
                <a:solidFill>
                  <a:schemeClr val="bg1"/>
                </a:solidFill>
                <a:effectLst>
                  <a:outerShdw blurRad="38100" dist="38100" dir="2700000" algn="tl">
                    <a:srgbClr val="000000">
                      <a:alpha val="43137"/>
                    </a:srgbClr>
                  </a:outerShdw>
                </a:effectLst>
              </a:rPr>
              <a:t> </a:t>
            </a:r>
            <a:r>
              <a:rPr lang="vi-VN" sz="5400" dirty="0">
                <a:solidFill>
                  <a:schemeClr val="bg1"/>
                </a:solidFill>
                <a:latin typeface="+mn-lt"/>
              </a:rPr>
              <a:t>Con không có gì dâng về Chúa ơi! Đây những hy sinh nhỏ bé trong đời. Nghiêm trang, im lặng là lễ dâng con đó, tiếng hát giờ đây là lễ dâng Chúa ơi.</a:t>
            </a:r>
            <a:endParaRPr lang="en-US" sz="54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5939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dirty="0">
                <a:solidFill>
                  <a:schemeClr val="bg1"/>
                </a:solidFill>
                <a:latin typeface="+mn-lt"/>
              </a:rPr>
              <a:t>Xin Ngài thương lắng nghe nhận lời con Chúa nhé. Lễ con dâng tuy đơn sơ nhỏ bé, nhưng lòng con rất chân thành Chúa ơi.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Tk2:</a:t>
            </a:r>
            <a:r>
              <a:rPr lang="en-US" sz="5400" b="1" dirty="0">
                <a:solidFill>
                  <a:srgbClr val="FFFF00"/>
                </a:solidFill>
                <a:effectLst>
                  <a:outerShdw blurRad="38100" dist="38100" dir="2700000" algn="tl">
                    <a:srgbClr val="000000">
                      <a:alpha val="43137"/>
                    </a:srgbClr>
                  </a:outerShdw>
                </a:effectLst>
              </a:rPr>
              <a:t> </a:t>
            </a:r>
            <a:r>
              <a:rPr lang="vi-VN" sz="5400" dirty="0">
                <a:solidFill>
                  <a:schemeClr val="bg1"/>
                </a:solidFill>
                <a:latin typeface="+mn-lt"/>
              </a:rPr>
              <a:t>Con không có gì dâng về Chúa ơi! Đây những hy sinh nhỏ bé trong đời. Đơn sơ, thật thà là lễ dâng con đó, giúp đỡ mẹ cha là lễ dâng Chúa ơi.</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dirty="0">
                <a:solidFill>
                  <a:schemeClr val="bg1"/>
                </a:solidFill>
                <a:latin typeface="+mn-lt"/>
              </a:rPr>
              <a:t>Xin Ngài thương lắng nghe nhận lời con Chúa nhé. Lễ con dâng tuy đơn sơ nhỏ bé, nhưng lòng con rất chân thành Chúa ơi.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386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Thứ</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Năm</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Sau</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Chúa</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Nhật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V</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Mùa</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Chay</a:t>
            </a:r>
            <a:endParaRPr lang="en-US"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49972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Tk3:</a:t>
            </a:r>
            <a:r>
              <a:rPr lang="en-US" sz="5400" b="1" dirty="0">
                <a:solidFill>
                  <a:schemeClr val="bg1"/>
                </a:solidFill>
                <a:effectLst>
                  <a:outerShdw blurRad="38100" dist="38100" dir="2700000" algn="tl">
                    <a:srgbClr val="000000">
                      <a:alpha val="43137"/>
                    </a:srgbClr>
                  </a:outerShdw>
                </a:effectLst>
              </a:rPr>
              <a:t> </a:t>
            </a:r>
            <a:r>
              <a:rPr lang="vi-VN" sz="5400" dirty="0">
                <a:solidFill>
                  <a:schemeClr val="bg1"/>
                </a:solidFill>
                <a:latin typeface="+mn-lt"/>
              </a:rPr>
              <a:t>Con không có gì dâng về Chúa ơi! Đây những hy sinh nhỏ bé trong đời. Yêu thương, vâng lời là lễ dâng con đó, sống tốt lời khuyên là lễ dâng Chúa ơi.</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154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dirty="0">
                <a:solidFill>
                  <a:schemeClr val="bg1"/>
                </a:solidFill>
                <a:latin typeface="+mn-lt"/>
              </a:rPr>
              <a:t>Xin Ngài thương lắng nghe nhận lời con Chúa nhé. Lễ con dâng tuy đơn sơ nhỏ bé, nhưng lòng con rất chân thành Chúa ơi.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7507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738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9258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rmAutofit/>
          </a:bodyPr>
          <a:lstStyle/>
          <a:p>
            <a:r>
              <a:rPr lang="en-US" sz="66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Ca </a:t>
            </a:r>
            <a:r>
              <a:rPr lang="en-US" sz="6600" b="1" dirty="0" err="1">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Nguyện</a:t>
            </a:r>
            <a:r>
              <a:rPr lang="en-US" sz="66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 </a:t>
            </a:r>
            <a:r>
              <a:rPr lang="en-US" sz="6600" b="1" dirty="0" err="1">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Hiệp</a:t>
            </a:r>
            <a:r>
              <a:rPr lang="en-US" sz="66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 </a:t>
            </a:r>
            <a:r>
              <a:rPr lang="en-US" sz="6600" b="1" dirty="0" err="1">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Lễ</a:t>
            </a:r>
            <a:br>
              <a:rPr lang="en-US" sz="66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br>
            <a:r>
              <a:rPr lang="en-US" sz="66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Con Nay </a:t>
            </a:r>
            <a:r>
              <a:rPr lang="en-US" sz="6600" b="1" dirty="0" err="1">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Trở</a:t>
            </a:r>
            <a:r>
              <a:rPr lang="en-US" sz="66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 </a:t>
            </a:r>
            <a:r>
              <a:rPr lang="en-US" sz="6600" b="1" dirty="0" err="1">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Về</a:t>
            </a:r>
            <a:br>
              <a:rPr lang="en-US" sz="66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br>
            <a:r>
              <a:rPr lang="en-US" sz="4800" b="1" i="1" dirty="0" err="1">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Hùng</a:t>
            </a:r>
            <a:r>
              <a:rPr lang="en-US" sz="4800" b="1" i="1" dirty="0">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 </a:t>
            </a:r>
            <a:r>
              <a:rPr lang="en-US" sz="4800" b="1" i="1" dirty="0" err="1">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Lân</a:t>
            </a:r>
            <a:br>
              <a:rPr lang="en-US" sz="4800" b="1" i="1" dirty="0">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br>
            <a:endParaRPr lang="en-US" sz="4800" b="1" i="1" dirty="0">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dirty="0">
                <a:solidFill>
                  <a:srgbClr val="FFFF00"/>
                </a:solidFill>
                <a:latin typeface="UTM American Sans" panose="02040603050506020204" pitchFamily="18"/>
                <a:cs typeface="Times New Roman" panose="02020603050405020304" pitchFamily="18" charset="0"/>
              </a:rPr>
              <a:t>Tk1: </a:t>
            </a:r>
            <a:r>
              <a:rPr lang="vi-VN" sz="6000" b="1" dirty="0">
                <a:solidFill>
                  <a:schemeClr val="bg1"/>
                </a:solidFill>
                <a:latin typeface="UTM American Sans" panose="02040603050506020204" pitchFamily="18"/>
                <a:cs typeface="Times New Roman" panose="02020603050405020304" pitchFamily="18" charset="0"/>
              </a:rPr>
              <a:t>Con nay trở về, trở về cùng Chúa, Chúa ơi. Con nay trở về lòng sầu thống hối khôn nguôi. </a:t>
            </a:r>
          </a:p>
          <a:p>
            <a:pPr marL="0" indent="0" algn="just">
              <a:lnSpc>
                <a:spcPct val="130000"/>
              </a:lnSpc>
              <a:spcBef>
                <a:spcPts val="1350"/>
              </a:spcBef>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buNone/>
            </a:pPr>
            <a:r>
              <a:rPr lang="vi-VN" sz="5850" b="1" u="sng" dirty="0">
                <a:solidFill>
                  <a:srgbClr val="FFFF00"/>
                </a:solidFill>
                <a:latin typeface="UTM American Sans" panose="02040603050506020204" pitchFamily="18"/>
                <a:cs typeface="Times New Roman" panose="02020603050405020304" pitchFamily="18" charset="0"/>
              </a:rPr>
              <a:t>**</a:t>
            </a:r>
            <a:r>
              <a:rPr lang="vi-VN" sz="5850" b="1" dirty="0">
                <a:solidFill>
                  <a:schemeClr val="bg1"/>
                </a:solidFill>
                <a:latin typeface="UTM American Sans" panose="02040603050506020204" pitchFamily="18"/>
                <a:cs typeface="Times New Roman" panose="02020603050405020304" pitchFamily="18" charset="0"/>
              </a:rPr>
              <a:t> Muốn khóc cho một niềm tin, đã trót bao phan ngả nghiêng. Bước chân hoang đàng, đây bến yêu thương tình đáp tình.</a:t>
            </a: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585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6000" b="1" dirty="0">
                <a:solidFill>
                  <a:srgbClr val="FFFF00"/>
                </a:solidFill>
                <a:latin typeface="UTM American Sans" panose="02040603050506020204" pitchFamily="18"/>
                <a:cs typeface="Times New Roman" panose="02020603050405020304" pitchFamily="18" charset="0"/>
              </a:rPr>
              <a:t>Đk: </a:t>
            </a:r>
            <a:r>
              <a:rPr lang="vi-VN" sz="6000" b="1" dirty="0">
                <a:solidFill>
                  <a:schemeClr val="bg1"/>
                </a:solidFill>
                <a:latin typeface="UTM American Sans" panose="02040603050506020204" pitchFamily="18"/>
                <a:cs typeface="Times New Roman" panose="02020603050405020304" pitchFamily="18" charset="0"/>
              </a:rPr>
              <a:t>Ngài là Thiên Chúa rất nhân hậu và hay tha thứ, Ngài dựng nên con không khi nào mặc con thoái hư,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400" b="1" u="sng" dirty="0">
                <a:solidFill>
                  <a:srgbClr val="FFFF00"/>
                </a:solidFill>
                <a:latin typeface="UTM American Sans" panose="02040603050506020204" pitchFamily="18"/>
                <a:cs typeface="Times New Roman" panose="02020603050405020304" pitchFamily="18" charset="0"/>
              </a:rPr>
              <a:t>**</a:t>
            </a:r>
            <a:r>
              <a:rPr lang="vi-VN" sz="5400" b="1" dirty="0">
                <a:solidFill>
                  <a:schemeClr val="bg1"/>
                </a:solidFill>
                <a:latin typeface="UTM American Sans" panose="02040603050506020204" pitchFamily="18"/>
                <a:cs typeface="Times New Roman" panose="02020603050405020304" pitchFamily="18" charset="0"/>
              </a:rPr>
              <a:t> Vì là bụi đất con phải vương tục lụy yếu đuối. Dẫn con trên đường lành thủy chung ơn nghĩa muôn đời.</a:t>
            </a: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dirty="0">
                <a:solidFill>
                  <a:srgbClr val="FFFF00"/>
                </a:solidFill>
                <a:latin typeface="UTM American Sans" panose="02040603050506020204" pitchFamily="18"/>
                <a:cs typeface="Times New Roman" panose="02020603050405020304" pitchFamily="18" charset="0"/>
              </a:rPr>
              <a:t>Tk2: </a:t>
            </a:r>
            <a:r>
              <a:rPr lang="vi-VN" sz="6000" b="1" dirty="0">
                <a:solidFill>
                  <a:schemeClr val="bg1"/>
                </a:solidFill>
                <a:latin typeface="UTM American Sans" panose="02040603050506020204" pitchFamily="18"/>
                <a:cs typeface="Times New Roman" panose="02020603050405020304" pitchFamily="18" charset="0"/>
              </a:rPr>
              <a:t>Con nay trở về, trở về miền đất tái sinh. Con nay trở về, về đường chính lý quang minh. </a:t>
            </a:r>
          </a:p>
          <a:p>
            <a:pPr marL="0" indent="0" algn="just">
              <a:lnSpc>
                <a:spcPct val="130000"/>
              </a:lnSpc>
              <a:spcBef>
                <a:spcPts val="1350"/>
              </a:spcBef>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9308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5850" b="1" u="sng" dirty="0">
                <a:solidFill>
                  <a:srgbClr val="FFFF00"/>
                </a:solidFill>
                <a:latin typeface="UTM American Sans" panose="02040603050506020204" pitchFamily="18"/>
                <a:cs typeface="Times New Roman" panose="02020603050405020304" pitchFamily="18" charset="0"/>
              </a:rPr>
              <a:t>**</a:t>
            </a:r>
            <a:r>
              <a:rPr lang="vi-VN" sz="5850" b="1" dirty="0">
                <a:solidFill>
                  <a:schemeClr val="bg1"/>
                </a:solidFill>
                <a:latin typeface="UTM American Sans" panose="02040603050506020204" pitchFamily="18"/>
                <a:cs typeface="Times New Roman" panose="02020603050405020304" pitchFamily="18" charset="0"/>
              </a:rPr>
              <a:t> </a:t>
            </a:r>
            <a:r>
              <a:rPr lang="vi-VN" sz="6000" b="1" dirty="0">
                <a:solidFill>
                  <a:schemeClr val="bg1"/>
                </a:solidFill>
                <a:latin typeface="UTM American Sans" panose="02040603050506020204" pitchFamily="18"/>
                <a:cs typeface="Times New Roman" panose="02020603050405020304" pitchFamily="18" charset="0"/>
              </a:rPr>
              <a:t>Có suối nhân sinh tràn ứa, cỏ lá hoa không tàn úa. Lúa thơm trăm mùa, thêm trái ngon hoa ngọt có thừa.</a:t>
            </a:r>
            <a:endParaRPr lang="vi-VN" sz="585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585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6000" b="1" dirty="0">
                <a:solidFill>
                  <a:srgbClr val="FFFF00"/>
                </a:solidFill>
                <a:latin typeface="UTM American Sans" panose="02040603050506020204" pitchFamily="18"/>
                <a:cs typeface="Times New Roman" panose="02020603050405020304" pitchFamily="18" charset="0"/>
              </a:rPr>
              <a:t>Đk: </a:t>
            </a:r>
            <a:r>
              <a:rPr lang="vi-VN" sz="6000" b="1" dirty="0">
                <a:solidFill>
                  <a:schemeClr val="bg1"/>
                </a:solidFill>
                <a:latin typeface="UTM American Sans" panose="02040603050506020204" pitchFamily="18"/>
                <a:cs typeface="Times New Roman" panose="02020603050405020304" pitchFamily="18" charset="0"/>
              </a:rPr>
              <a:t>Ngài là Thiên Chúa rất nhân hậu và hay tha thứ, Ngài dựng nên con không khi nào mặc con thoái hư, </a:t>
            </a:r>
          </a:p>
        </p:txBody>
      </p:sp>
    </p:spTree>
    <p:extLst>
      <p:ext uri="{BB962C8B-B14F-4D97-AF65-F5344CB8AC3E}">
        <p14:creationId xmlns:p14="http://schemas.microsoft.com/office/powerpoint/2010/main" val="2269683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400" b="1" u="sng" dirty="0">
                <a:solidFill>
                  <a:srgbClr val="FFFF00"/>
                </a:solidFill>
                <a:latin typeface="UTM American Sans" panose="02040603050506020204" pitchFamily="18"/>
                <a:cs typeface="Times New Roman" panose="02020603050405020304" pitchFamily="18" charset="0"/>
              </a:rPr>
              <a:t>**</a:t>
            </a:r>
            <a:r>
              <a:rPr lang="vi-VN" sz="5400" b="1" dirty="0">
                <a:solidFill>
                  <a:schemeClr val="bg1"/>
                </a:solidFill>
                <a:latin typeface="UTM American Sans" panose="02040603050506020204" pitchFamily="18"/>
                <a:cs typeface="Times New Roman" panose="02020603050405020304" pitchFamily="18" charset="0"/>
              </a:rPr>
              <a:t> Vì là bụi đất con phải vương tục lụy yếu đuối. Dẫn con trên đường lành thủy chung ơn nghĩa muôn đời.</a:t>
            </a: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p:txBody>
      </p:sp>
    </p:spTree>
    <p:extLst>
      <p:ext uri="{BB962C8B-B14F-4D97-AF65-F5344CB8AC3E}">
        <p14:creationId xmlns:p14="http://schemas.microsoft.com/office/powerpoint/2010/main" val="554904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Content Placeholder 2"/>
          <p:cNvSpPr>
            <a:spLocks noGrp="1"/>
          </p:cNvSpPr>
          <p:nvPr>
            <p:ph idx="1"/>
          </p:nvPr>
        </p:nvSpPr>
        <p:spPr>
          <a:xfrm>
            <a:off x="0" y="0"/>
            <a:ext cx="9144000" cy="5143500"/>
          </a:xfrm>
        </p:spPr>
        <p:txBody>
          <a:bodyPr>
            <a:normAutofit fontScale="92500"/>
          </a:bodyPr>
          <a:lstStyle/>
          <a:p>
            <a:pPr marL="0" indent="0" algn="just">
              <a:lnSpc>
                <a:spcPct val="130000"/>
              </a:lnSpc>
              <a:spcBef>
                <a:spcPts val="1350"/>
              </a:spcBef>
              <a:buNone/>
            </a:pPr>
            <a:r>
              <a:rPr lang="vi-VN" sz="6000" b="1" dirty="0">
                <a:solidFill>
                  <a:srgbClr val="FFFF00"/>
                </a:solidFill>
                <a:latin typeface="UTM American Sans" panose="02040603050506020204" pitchFamily="18"/>
                <a:cs typeface="Times New Roman" panose="02020603050405020304" pitchFamily="18" charset="0"/>
              </a:rPr>
              <a:t>Tk3: </a:t>
            </a:r>
            <a:r>
              <a:rPr lang="vi-VN" sz="6000" dirty="0">
                <a:solidFill>
                  <a:srgbClr val="000080"/>
                </a:solidFill>
                <a:latin typeface="UTM American Sans" panose="02040603050506020204" pitchFamily="18"/>
                <a:cs typeface="Times New Roman" panose="02020603050405020304" pitchFamily="18" charset="0"/>
              </a:rPr>
              <a:t> </a:t>
            </a:r>
            <a:r>
              <a:rPr lang="vi-VN" sz="6000" b="1" dirty="0">
                <a:solidFill>
                  <a:schemeClr val="bg1"/>
                </a:solidFill>
                <a:latin typeface="UTM American Sans" panose="02040603050506020204" pitchFamily="18"/>
                <a:cs typeface="Times New Roman" panose="02020603050405020304" pitchFamily="18" charset="0"/>
              </a:rPr>
              <a:t>Con không trở về cùng nhiều nghi lễ nghênh ngang. Con không trở về, lòng còn bối rối hoang mang. </a:t>
            </a: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buNone/>
            </a:pPr>
            <a:r>
              <a:rPr lang="vi-VN" sz="5850" b="1" u="sng" dirty="0">
                <a:solidFill>
                  <a:srgbClr val="FFFF00"/>
                </a:solidFill>
                <a:latin typeface="UTM American Sans" panose="02040603050506020204" pitchFamily="18"/>
                <a:cs typeface="Times New Roman" panose="02020603050405020304" pitchFamily="18" charset="0"/>
              </a:rPr>
              <a:t>**</a:t>
            </a:r>
            <a:r>
              <a:rPr lang="vi-VN" sz="5850" b="1" dirty="0">
                <a:solidFill>
                  <a:schemeClr val="bg1"/>
                </a:solidFill>
                <a:latin typeface="UTM American Sans" panose="02040603050506020204" pitchFamily="18"/>
                <a:cs typeface="Times New Roman" panose="02020603050405020304" pitchFamily="18" charset="0"/>
              </a:rPr>
              <a:t> </a:t>
            </a:r>
            <a:r>
              <a:rPr lang="vi-VN" sz="6000" b="1" dirty="0">
                <a:solidFill>
                  <a:schemeClr val="bg1"/>
                </a:solidFill>
                <a:latin typeface="UTM American Sans" panose="02040603050506020204" pitchFamily="18"/>
                <a:cs typeface="Times New Roman" panose="02020603050405020304" pitchFamily="18" charset="0"/>
              </a:rPr>
              <a:t>Quyết chí ăn năn chừa lỗi, lánh hết nguy cơ lạc lối. Thắp hương chân thành, đây trái tim con tận hiến Ngài</a:t>
            </a:r>
          </a:p>
          <a:p>
            <a:pPr marL="0" indent="0" algn="just">
              <a:lnSpc>
                <a:spcPct val="120000"/>
              </a:lnSpc>
              <a:buNone/>
            </a:pPr>
            <a:endParaRPr lang="vi-VN" sz="585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585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6000" b="1" dirty="0">
                <a:solidFill>
                  <a:srgbClr val="FFFF00"/>
                </a:solidFill>
                <a:latin typeface="UTM American Sans" panose="02040603050506020204" pitchFamily="18"/>
                <a:cs typeface="Times New Roman" panose="02020603050405020304" pitchFamily="18" charset="0"/>
              </a:rPr>
              <a:t>Đk: </a:t>
            </a:r>
            <a:r>
              <a:rPr lang="vi-VN" sz="6000" b="1" dirty="0">
                <a:solidFill>
                  <a:schemeClr val="bg1"/>
                </a:solidFill>
                <a:latin typeface="UTM American Sans" panose="02040603050506020204" pitchFamily="18"/>
                <a:cs typeface="Times New Roman" panose="02020603050405020304" pitchFamily="18" charset="0"/>
              </a:rPr>
              <a:t>Ngài là Thiên Chúa rất nhân hậu và hay tha thứ, Ngài dựng nên con không khi nào mặc con thoái hư, </a:t>
            </a:r>
          </a:p>
        </p:txBody>
      </p:sp>
    </p:spTree>
    <p:extLst>
      <p:ext uri="{BB962C8B-B14F-4D97-AF65-F5344CB8AC3E}">
        <p14:creationId xmlns:p14="http://schemas.microsoft.com/office/powerpoint/2010/main" val="1789352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400" b="1" u="sng" dirty="0">
                <a:solidFill>
                  <a:srgbClr val="FFFF00"/>
                </a:solidFill>
                <a:latin typeface="UTM American Sans" panose="02040603050506020204" pitchFamily="18"/>
                <a:cs typeface="Times New Roman" panose="02020603050405020304" pitchFamily="18" charset="0"/>
              </a:rPr>
              <a:t>**</a:t>
            </a:r>
            <a:r>
              <a:rPr lang="vi-VN" sz="5400" b="1" dirty="0">
                <a:solidFill>
                  <a:schemeClr val="bg1"/>
                </a:solidFill>
                <a:latin typeface="UTM American Sans" panose="02040603050506020204" pitchFamily="18"/>
                <a:cs typeface="Times New Roman" panose="02020603050405020304" pitchFamily="18" charset="0"/>
              </a:rPr>
              <a:t> Vì là bụi đất con phải vương tục lụy yếu đuối. Dẫn con trên đường lành thủy chung ơn nghĩa muôn đời.</a:t>
            </a: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p:txBody>
      </p:sp>
    </p:spTree>
    <p:extLst>
      <p:ext uri="{BB962C8B-B14F-4D97-AF65-F5344CB8AC3E}">
        <p14:creationId xmlns:p14="http://schemas.microsoft.com/office/powerpoint/2010/main" val="1404004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11471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4843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cs typeface="Times New Roman" pitchFamily="18" charset="0"/>
              </a:rPr>
              <a:t>Ca </a:t>
            </a:r>
            <a:r>
              <a:rPr lang="en-US" sz="7200" b="1" dirty="0" err="1">
                <a:solidFill>
                  <a:srgbClr val="FFFF00"/>
                </a:solidFill>
                <a:effectLst>
                  <a:outerShdw blurRad="38100" dist="38100" dir="2700000" algn="tl">
                    <a:srgbClr val="000000">
                      <a:alpha val="43137"/>
                    </a:srgbClr>
                  </a:outerShdw>
                </a:effectLst>
                <a:cs typeface="Times New Roman" pitchFamily="18" charset="0"/>
              </a:rPr>
              <a:t>Kết</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Lễ</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7200" b="1" dirty="0" err="1">
                <a:solidFill>
                  <a:srgbClr val="FFFF00"/>
                </a:solidFill>
                <a:effectLst>
                  <a:outerShdw blurRad="38100" dist="38100" dir="2700000" algn="tl">
                    <a:srgbClr val="000000">
                      <a:alpha val="43137"/>
                    </a:srgbClr>
                  </a:outerShdw>
                </a:effectLst>
                <a:cs typeface="Times New Roman" pitchFamily="18" charset="0"/>
              </a:rPr>
              <a:t>Kinh</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Chay</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5400" b="1" i="1" dirty="0" err="1">
                <a:solidFill>
                  <a:schemeClr val="bg1"/>
                </a:solidFill>
                <a:effectLst>
                  <a:outerShdw blurRad="38100" dist="38100" dir="2700000" algn="tl">
                    <a:srgbClr val="000000">
                      <a:alpha val="43137"/>
                    </a:srgbClr>
                  </a:outerShdw>
                </a:effectLst>
                <a:cs typeface="Times New Roman" pitchFamily="18" charset="0"/>
              </a:rPr>
              <a:t>Nguyễn</a:t>
            </a:r>
            <a:r>
              <a:rPr lang="en-US" sz="5400" b="1" i="1" dirty="0">
                <a:solidFill>
                  <a:schemeClr val="bg1"/>
                </a:solidFill>
                <a:effectLst>
                  <a:outerShdw blurRad="38100" dist="38100" dir="2700000" algn="tl">
                    <a:srgbClr val="000000">
                      <a:alpha val="43137"/>
                    </a:srgbClr>
                  </a:outerShdw>
                </a:effectLst>
                <a:cs typeface="Times New Roman" pitchFamily="18" charset="0"/>
              </a:rPr>
              <a:t> </a:t>
            </a:r>
            <a:r>
              <a:rPr lang="en-US" sz="5400" b="1" i="1" dirty="0" err="1">
                <a:solidFill>
                  <a:schemeClr val="bg1"/>
                </a:solidFill>
                <a:effectLst>
                  <a:outerShdw blurRad="38100" dist="38100" dir="2700000" algn="tl">
                    <a:srgbClr val="000000">
                      <a:alpha val="43137"/>
                    </a:srgbClr>
                  </a:outerShdw>
                </a:effectLst>
                <a:cs typeface="Times New Roman" pitchFamily="18" charset="0"/>
              </a:rPr>
              <a:t>Duy</a:t>
            </a:r>
            <a:br>
              <a:rPr lang="en-US" sz="5400" b="1" i="1" dirty="0">
                <a:solidFill>
                  <a:schemeClr val="bg1"/>
                </a:solidFill>
                <a:effectLst>
                  <a:outerShdw blurRad="38100" dist="38100" dir="2700000" algn="tl">
                    <a:srgbClr val="000000">
                      <a:alpha val="43137"/>
                    </a:srgbClr>
                  </a:outerShdw>
                </a:effectLst>
                <a:cs typeface="Times New Roman" pitchFamily="18" charset="0"/>
              </a:rPr>
            </a:b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err="1">
                <a:solidFill>
                  <a:srgbClr val="FFFF00"/>
                </a:solidFill>
                <a:effectLst>
                  <a:outerShdw blurRad="38100" dist="38100" dir="2700000" algn="tl">
                    <a:srgbClr val="000000">
                      <a:alpha val="43137"/>
                    </a:srgbClr>
                  </a:outerShdw>
                </a:effectLst>
                <a:cs typeface="Times New Roman" pitchFamily="18" charset="0"/>
              </a:rPr>
              <a:t>Giọt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Lệ</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Sầu</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dirty="0" err="1">
                <a:solidFill>
                  <a:schemeClr val="bg1"/>
                </a:solidFill>
                <a:effectLst>
                  <a:outerShdw blurRad="38100" dist="38100" dir="2700000" algn="tl">
                    <a:srgbClr val="000000">
                      <a:alpha val="43137"/>
                    </a:srgbClr>
                  </a:outerShdw>
                </a:effectLst>
                <a:cs typeface="Times New Roman" pitchFamily="18" charset="0"/>
              </a:rPr>
              <a:t>Lạng</a:t>
            </a:r>
            <a:r>
              <a:rPr lang="en-US" sz="8000" b="1" i="1" dirty="0">
                <a:solidFill>
                  <a:schemeClr val="bg1"/>
                </a:solidFill>
                <a:effectLst>
                  <a:outerShdw blurRad="38100" dist="38100" dir="2700000" algn="tl">
                    <a:srgbClr val="000000">
                      <a:alpha val="43137"/>
                    </a:srgbClr>
                  </a:outerShdw>
                </a:effectLst>
                <a:cs typeface="Times New Roman" pitchFamily="18" charset="0"/>
              </a:rPr>
              <a:t> </a:t>
            </a:r>
            <a:r>
              <a:rPr lang="en-US" sz="8000" b="1" i="1" dirty="0" err="1">
                <a:solidFill>
                  <a:schemeClr val="bg1"/>
                </a:solidFill>
                <a:effectLst>
                  <a:outerShdw blurRad="38100" dist="38100" dir="2700000" algn="tl">
                    <a:srgbClr val="000000">
                      <a:alpha val="43137"/>
                    </a:srgbClr>
                  </a:outerShdw>
                </a:effectLst>
                <a:cs typeface="Times New Roman" pitchFamily="18" charset="0"/>
              </a:rPr>
              <a:t>Tử</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000" b="1" dirty="0">
                <a:solidFill>
                  <a:srgbClr val="FFFF00"/>
                </a:solidFill>
                <a:cs typeface="Tahoma" pitchFamily="34" charset="0"/>
              </a:rPr>
              <a:t>Tk3: </a:t>
            </a:r>
            <a:r>
              <a:rPr lang="vi-VN" altLang="en-US" sz="6000" b="1" dirty="0">
                <a:solidFill>
                  <a:schemeClr val="bg1"/>
                </a:solidFill>
                <a:cs typeface="Tahoma" pitchFamily="34" charset="0"/>
              </a:rPr>
              <a:t> Con trông mong bao ngày đêm hối tội lỡ lầm. Trong khi con hãm thân mình tịnh xác hy sinh. </a:t>
            </a:r>
          </a:p>
        </p:txBody>
      </p:sp>
    </p:spTree>
    <p:extLst>
      <p:ext uri="{BB962C8B-B14F-4D97-AF65-F5344CB8AC3E}">
        <p14:creationId xmlns:p14="http://schemas.microsoft.com/office/powerpoint/2010/main" val="4232421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800" b="1" u="sng" dirty="0">
                <a:solidFill>
                  <a:srgbClr val="FFFF00"/>
                </a:solidFill>
                <a:cs typeface="Tahoma" pitchFamily="34" charset="0"/>
              </a:rPr>
              <a:t>**:</a:t>
            </a:r>
            <a:r>
              <a:rPr lang="vi-VN" altLang="en-US" sz="5800" b="1" dirty="0">
                <a:solidFill>
                  <a:schemeClr val="bg1"/>
                </a:solidFill>
                <a:cs typeface="Tahoma" pitchFamily="34" charset="0"/>
              </a:rPr>
              <a:t> Mùa chay thánh bốn mươi ngày con vẫn nài xin. Chúa ba ngôi nâng hồn con dậy giúp con luôn trung thành suốt đời.</a:t>
            </a:r>
          </a:p>
        </p:txBody>
      </p:sp>
    </p:spTree>
    <p:extLst>
      <p:ext uri="{BB962C8B-B14F-4D97-AF65-F5344CB8AC3E}">
        <p14:creationId xmlns:p14="http://schemas.microsoft.com/office/powerpoint/2010/main" val="3963749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5800" b="1" dirty="0">
                <a:solidFill>
                  <a:srgbClr val="FFFF00"/>
                </a:solidFill>
                <a:cs typeface="Tahoma" pitchFamily="34" charset="0"/>
              </a:rPr>
              <a:t>Tk4: </a:t>
            </a:r>
            <a:r>
              <a:rPr lang="vi-VN" altLang="en-US" sz="5800" b="1" dirty="0">
                <a:solidFill>
                  <a:schemeClr val="bg1"/>
                </a:solidFill>
                <a:cs typeface="Tahoma" pitchFamily="34" charset="0"/>
              </a:rPr>
              <a:t>  Ôi Giê-su con nguyện xin thánh danh uy quyền. Xưa hy sinh xuống cứu chuộc nhân thế khổ đau. </a:t>
            </a:r>
          </a:p>
        </p:txBody>
      </p:sp>
    </p:spTree>
    <p:extLst>
      <p:ext uri="{BB962C8B-B14F-4D97-AF65-F5344CB8AC3E}">
        <p14:creationId xmlns:p14="http://schemas.microsoft.com/office/powerpoint/2010/main" val="3624299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5600" b="1" u="sng" dirty="0">
                <a:solidFill>
                  <a:srgbClr val="FFFF00"/>
                </a:solidFill>
                <a:cs typeface="Tahoma" pitchFamily="34" charset="0"/>
              </a:rPr>
              <a:t>**:</a:t>
            </a:r>
            <a:r>
              <a:rPr lang="vi-VN" altLang="en-US" sz="5600" b="1" dirty="0">
                <a:solidFill>
                  <a:schemeClr val="bg1"/>
                </a:solidFill>
                <a:cs typeface="Tahoma" pitchFamily="34" charset="0"/>
              </a:rPr>
              <a:t> Mùa chay thánh Chúa đem con đến nguồn yêu. Biết yêu thương những kẻ khốn cùng dẫn đưa ai đang còn lỗi lầm.</a:t>
            </a:r>
          </a:p>
        </p:txBody>
      </p:sp>
    </p:spTree>
    <p:extLst>
      <p:ext uri="{BB962C8B-B14F-4D97-AF65-F5344CB8AC3E}">
        <p14:creationId xmlns:p14="http://schemas.microsoft.com/office/powerpoint/2010/main" val="2952412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2826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i="0" dirty="0">
                <a:solidFill>
                  <a:schemeClr val="bg1"/>
                </a:solidFill>
                <a:effectLst/>
                <a:latin typeface="+mn-lt"/>
              </a:rPr>
              <a:t>Lạy Chúa (bao năm lưu lạc) nay con về đây, con quỳ đây xin Chúa thứ tha. </a:t>
            </a:r>
            <a:endParaRPr lang="vi-VN" sz="72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Tk1:</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0" i="0" dirty="0">
                <a:solidFill>
                  <a:schemeClr val="bg1"/>
                </a:solidFill>
                <a:effectLst/>
                <a:latin typeface="+mn-lt"/>
              </a:rPr>
              <a:t>Con đã say mê trong bước đường lầm. Nay con quyết tâm : quay gót trở về. </a:t>
            </a:r>
            <a:endParaRPr lang="vi-VN"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i="0" dirty="0">
                <a:solidFill>
                  <a:schemeClr val="bg1"/>
                </a:solidFill>
                <a:effectLst/>
                <a:latin typeface="+mn-lt"/>
              </a:rPr>
              <a:t>Lạy Chúa (bao năm lưu lạc) nay con về đây, con quỳ đây xin Chúa thứ tha. </a:t>
            </a:r>
            <a:endParaRPr lang="vi-VN" sz="72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07532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7200" b="1" u="sng" dirty="0">
                <a:solidFill>
                  <a:srgbClr val="FFFF00"/>
                </a:solidFill>
                <a:effectLst>
                  <a:outerShdw blurRad="38100" dist="38100" dir="2700000" algn="tl">
                    <a:srgbClr val="000000">
                      <a:alpha val="43137"/>
                    </a:srgbClr>
                  </a:outerShdw>
                </a:effectLst>
                <a:cs typeface="Times New Roman" pitchFamily="18" charset="0"/>
              </a:rPr>
              <a:t>Tk2:</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0" i="0" dirty="0">
                <a:solidFill>
                  <a:schemeClr val="bg1"/>
                </a:solidFill>
                <a:effectLst/>
                <a:latin typeface="+mn-lt"/>
              </a:rPr>
              <a:t>Con đã đi sâu trong chốn bụi đời. Nay con Chúa ơi mi đẫm lệ sầu.</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i="0" dirty="0">
                <a:solidFill>
                  <a:schemeClr val="bg1"/>
                </a:solidFill>
                <a:effectLst/>
                <a:latin typeface="+mn-lt"/>
              </a:rPr>
              <a:t>Lạy Chúa (bao năm lưu lạc) nay con về đây, con quỳ đây xin Chúa thứ tha. </a:t>
            </a:r>
            <a:endParaRPr lang="vi-VN" sz="72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678965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822</Words>
  <Application>Microsoft Macintosh PowerPoint</Application>
  <PresentationFormat>On-screen Show (16:9)</PresentationFormat>
  <Paragraphs>59</Paragraphs>
  <Slides>44</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44</vt:i4>
      </vt:variant>
    </vt:vector>
  </HeadingPairs>
  <TitlesOfParts>
    <vt:vector size="51" baseType="lpstr">
      <vt:lpstr>Arial</vt:lpstr>
      <vt:lpstr>Calibri</vt:lpstr>
      <vt:lpstr>UTM American Sans</vt:lpstr>
      <vt:lpstr>Office Theme</vt:lpstr>
      <vt:lpstr>3_Office Theme</vt:lpstr>
      <vt:lpstr>18_Office Theme</vt:lpstr>
      <vt:lpstr>22_Office Theme</vt:lpstr>
      <vt:lpstr>PowerPoint Presentation</vt:lpstr>
      <vt:lpstr>Thứ Năm Sau Chúa Nhật V Mùa Chay</vt:lpstr>
      <vt:lpstr>PowerPoint Presentation</vt:lpstr>
      <vt:lpstr>Ca Nhập Lễ  Giọt Lệ Sầu Lạng Tử</vt:lpstr>
      <vt:lpstr>Đk: Lạy Chúa (bao năm lưu lạc) nay con về đây, con quỳ đây xin Chúa thứ tha. </vt:lpstr>
      <vt:lpstr>Tk1: Con đã say mê trong bước đường lầm. Nay con quyết tâm : quay gót trở về. </vt:lpstr>
      <vt:lpstr>Đk: Lạy Chúa (bao năm lưu lạc) nay con về đây, con quỳ đây xin Chúa thứ tha. </vt:lpstr>
      <vt:lpstr>Tk2: Con đã đi sâu trong chốn bụi đời. Nay con Chúa ơi mi đẫm lệ sầu.</vt:lpstr>
      <vt:lpstr>Đk: Lạy Chúa (bao năm lưu lạc) nay con về đây, con quỳ đây xin Chúa thứ tha. </vt:lpstr>
      <vt:lpstr>PowerPoint Presentation</vt:lpstr>
      <vt:lpstr>Giao ước đã lập ra, muôn đời Chúa nhớ mãi.</vt:lpstr>
      <vt:lpstr>Ngày hôm nay, anh em chớ cứng lòng, nhưng hãy nghe tiếng Chúa.</vt:lpstr>
      <vt:lpstr>PowerPoint Presentation</vt:lpstr>
      <vt:lpstr>PowerPoint Presentation</vt:lpstr>
      <vt:lpstr>PowerPoint Presentation</vt:lpstr>
      <vt:lpstr>Tk1: Con không có gì dâng về Chúa ơi! Đây những hy sinh nhỏ bé trong đời. Nghiêm trang, im lặng là lễ dâng con đó, tiếng hát giờ đây là lễ dâng Chúa ơi.</vt:lpstr>
      <vt:lpstr>Đk: Xin Ngài thương lắng nghe nhận lời con Chúa nhé. Lễ con dâng tuy đơn sơ nhỏ bé, nhưng lòng con rất chân thành Chúa ơi.</vt:lpstr>
      <vt:lpstr>Tk2: Con không có gì dâng về Chúa ơi! Đây những hy sinh nhỏ bé trong đời. Đơn sơ, thật thà là lễ dâng con đó, giúp đỡ mẹ cha là lễ dâng Chúa ơi.</vt:lpstr>
      <vt:lpstr>Đk: Xin Ngài thương lắng nghe nhận lời con Chúa nhé. Lễ con dâng tuy đơn sơ nhỏ bé, nhưng lòng con rất chân thành Chúa ơi.</vt:lpstr>
      <vt:lpstr>Tk3: Con không có gì dâng về Chúa ơi! Đây những hy sinh nhỏ bé trong đời. Yêu thương, vâng lời là lễ dâng con đó, sống tốt lời khuyên là lễ dâng Chúa ơi.</vt:lpstr>
      <vt:lpstr>Đk: Xin Ngài thương lắng nghe nhận lời con Chúa nhé. Lễ con dâng tuy đơn sơ nhỏ bé, nhưng lòng con rất chân thành Chúa ơi.</vt:lpstr>
      <vt:lpstr>PowerPoint Presentation</vt:lpstr>
      <vt:lpstr>PowerPoint Presentation</vt:lpstr>
      <vt:lpstr>Ca Nguyện Hiệp Lễ Con Nay Trở Về Hùng Lân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Kinh Chay Nguyễn Duy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Microsoft Office User</cp:lastModifiedBy>
  <cp:revision>27</cp:revision>
  <dcterms:created xsi:type="dcterms:W3CDTF">2022-10-29T21:32:50Z</dcterms:created>
  <dcterms:modified xsi:type="dcterms:W3CDTF">2024-03-15T09:35:47Z</dcterms:modified>
</cp:coreProperties>
</file>