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 id="2147483756" r:id="rId5"/>
    <p:sldMasterId id="2147483804" r:id="rId6"/>
    <p:sldMasterId id="2147483896" r:id="rId7"/>
  </p:sldMasterIdLst>
  <p:notesMasterIdLst>
    <p:notesMasterId r:id="rId71"/>
  </p:notesMasterIdLst>
  <p:sldIdLst>
    <p:sldId id="377" r:id="rId8"/>
    <p:sldId id="9390" r:id="rId9"/>
    <p:sldId id="9827" r:id="rId10"/>
    <p:sldId id="2180" r:id="rId11"/>
    <p:sldId id="2182" r:id="rId12"/>
    <p:sldId id="9828" r:id="rId13"/>
    <p:sldId id="9829" r:id="rId14"/>
    <p:sldId id="9682" r:id="rId15"/>
    <p:sldId id="9830" r:id="rId16"/>
    <p:sldId id="9831" r:id="rId17"/>
    <p:sldId id="9826" r:id="rId18"/>
    <p:sldId id="9832" r:id="rId19"/>
    <p:sldId id="9833" r:id="rId20"/>
    <p:sldId id="308" r:id="rId21"/>
    <p:sldId id="9804" r:id="rId22"/>
    <p:sldId id="9849" r:id="rId23"/>
    <p:sldId id="9927" r:id="rId24"/>
    <p:sldId id="9926" r:id="rId25"/>
    <p:sldId id="328" r:id="rId26"/>
    <p:sldId id="288" r:id="rId27"/>
    <p:sldId id="278" r:id="rId28"/>
    <p:sldId id="318" r:id="rId29"/>
    <p:sldId id="322" r:id="rId30"/>
    <p:sldId id="9853" r:id="rId31"/>
    <p:sldId id="9854" r:id="rId32"/>
    <p:sldId id="9855" r:id="rId33"/>
    <p:sldId id="9856" r:id="rId34"/>
    <p:sldId id="9857" r:id="rId35"/>
    <p:sldId id="9858" r:id="rId36"/>
    <p:sldId id="9859" r:id="rId37"/>
    <p:sldId id="9860" r:id="rId38"/>
    <p:sldId id="361" r:id="rId39"/>
    <p:sldId id="1283" r:id="rId40"/>
    <p:sldId id="1284" r:id="rId41"/>
    <p:sldId id="1285" r:id="rId42"/>
    <p:sldId id="9925" r:id="rId43"/>
    <p:sldId id="1286" r:id="rId44"/>
    <p:sldId id="1287" r:id="rId45"/>
    <p:sldId id="1288" r:id="rId46"/>
    <p:sldId id="287" r:id="rId47"/>
    <p:sldId id="378" r:id="rId48"/>
    <p:sldId id="2146" r:id="rId49"/>
    <p:sldId id="1982" r:id="rId50"/>
    <p:sldId id="1986" r:id="rId51"/>
    <p:sldId id="9670" r:id="rId52"/>
    <p:sldId id="9698" r:id="rId53"/>
    <p:sldId id="9699" r:id="rId54"/>
    <p:sldId id="9702" r:id="rId55"/>
    <p:sldId id="9701" r:id="rId56"/>
    <p:sldId id="9700" r:id="rId57"/>
    <p:sldId id="9703" r:id="rId58"/>
    <p:sldId id="9863" r:id="rId59"/>
    <p:sldId id="9861" r:id="rId60"/>
    <p:sldId id="9900" r:id="rId61"/>
    <p:sldId id="9901" r:id="rId62"/>
    <p:sldId id="9902" r:id="rId63"/>
    <p:sldId id="9923" r:id="rId64"/>
    <p:sldId id="9924" r:id="rId65"/>
    <p:sldId id="9905" r:id="rId66"/>
    <p:sldId id="9906" r:id="rId67"/>
    <p:sldId id="9921" r:id="rId68"/>
    <p:sldId id="9922" r:id="rId69"/>
    <p:sldId id="9862"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94692"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545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0B78D-AF0C-BB4A-B454-28E0BE87CAE0}" type="datetimeFigureOut">
              <a:rPr lang="x-none" smtClean="0"/>
              <a:t>4/26/2024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846D6-464E-CF4D-AE1B-E70631B8F9E0}" type="slidenum">
              <a:rPr lang="x-none" smtClean="0"/>
              <a:t>‹#›</a:t>
            </a:fld>
            <a:endParaRPr lang="x-none"/>
          </a:p>
        </p:txBody>
      </p:sp>
    </p:spTree>
    <p:extLst>
      <p:ext uri="{BB962C8B-B14F-4D97-AF65-F5344CB8AC3E}">
        <p14:creationId xmlns:p14="http://schemas.microsoft.com/office/powerpoint/2010/main" val="328459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58</a:t>
            </a:fld>
            <a:endParaRPr lang="en-US"/>
          </a:p>
        </p:txBody>
      </p:sp>
    </p:spTree>
    <p:extLst>
      <p:ext uri="{BB962C8B-B14F-4D97-AF65-F5344CB8AC3E}">
        <p14:creationId xmlns:p14="http://schemas.microsoft.com/office/powerpoint/2010/main" val="328001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61</a:t>
            </a:fld>
            <a:endParaRPr lang="en-US"/>
          </a:p>
        </p:txBody>
      </p:sp>
    </p:spTree>
    <p:extLst>
      <p:ext uri="{BB962C8B-B14F-4D97-AF65-F5344CB8AC3E}">
        <p14:creationId xmlns:p14="http://schemas.microsoft.com/office/powerpoint/2010/main" val="291033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62</a:t>
            </a:fld>
            <a:endParaRPr lang="en-US"/>
          </a:p>
        </p:txBody>
      </p:sp>
    </p:spTree>
    <p:extLst>
      <p:ext uri="{BB962C8B-B14F-4D97-AF65-F5344CB8AC3E}">
        <p14:creationId xmlns:p14="http://schemas.microsoft.com/office/powerpoint/2010/main" val="375437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DBB47F-7CD9-4FF9-8602-46E6F3030216}" type="slidenum">
              <a:rPr lang="en-US" smtClean="0"/>
              <a:pPr eaLnBrk="1" hangingPunct="1"/>
              <a:t>55</a:t>
            </a:fld>
            <a:endParaRPr lang="en-US"/>
          </a:p>
        </p:txBody>
      </p:sp>
    </p:spTree>
    <p:extLst>
      <p:ext uri="{BB962C8B-B14F-4D97-AF65-F5344CB8AC3E}">
        <p14:creationId xmlns:p14="http://schemas.microsoft.com/office/powerpoint/2010/main" val="237717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DBB47F-7CD9-4FF9-8602-46E6F3030216}" type="slidenum">
              <a:rPr lang="en-US" smtClean="0"/>
              <a:pPr eaLnBrk="1" hangingPunct="1"/>
              <a:t>56</a:t>
            </a:fld>
            <a:endParaRPr lang="en-US"/>
          </a:p>
        </p:txBody>
      </p:sp>
    </p:spTree>
    <p:extLst>
      <p:ext uri="{BB962C8B-B14F-4D97-AF65-F5344CB8AC3E}">
        <p14:creationId xmlns:p14="http://schemas.microsoft.com/office/powerpoint/2010/main" val="288955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57</a:t>
            </a:fld>
            <a:endParaRPr lang="en-US"/>
          </a:p>
        </p:txBody>
      </p:sp>
    </p:spTree>
    <p:extLst>
      <p:ext uri="{BB962C8B-B14F-4D97-AF65-F5344CB8AC3E}">
        <p14:creationId xmlns:p14="http://schemas.microsoft.com/office/powerpoint/2010/main" val="213053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013195"/>
      </p:ext>
    </p:extLst>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86219"/>
      </p:ext>
    </p:extLst>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955905"/>
      </p:ext>
    </p:extLst>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9054"/>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781202"/>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0510"/>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287176"/>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249966"/>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1249"/>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368571"/>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051700"/>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440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463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80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5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440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3220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5419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324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4338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5229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45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7325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204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4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452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8798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8301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02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0574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979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7688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06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52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40326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47493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801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47129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Vác thánh giá trung kiên theo Chúa nơi nơi, mai đây sẽ chung phần phúc vinh trên trời.</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4828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00143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90004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68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2060"/>
                </a:solidFill>
                <a:effectLst/>
              </a:rPr>
              <a:t>Xin Chúa thương xót chúng con. Xin Chúa thương (nguyện) xin Chúa thương, xin thương xót chúng con. Xin Chúa Ki-tô, xin Chúa Ki-tô thương xót chúng con.</a:t>
            </a:r>
            <a:r>
              <a:rPr lang="vi-VN" sz="4800" dirty="0">
                <a:solidFill>
                  <a:srgbClr val="FF0000"/>
                </a:solidFill>
              </a:rPr>
              <a:t> </a:t>
            </a:r>
            <a:endParaRPr lang="en-US" altLang="en-US" sz="48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rPr>
              <a:t>**</a:t>
            </a:r>
            <a:r>
              <a:rPr lang="vi-VN" sz="5600" b="0" i="0" dirty="0">
                <a:solidFill>
                  <a:srgbClr val="002060"/>
                </a:solidFill>
                <a:effectLst/>
              </a:rPr>
              <a:t> Xin Chúa Ki-tô, xin Chúa Ki-tô thương xót chúng con.</a:t>
            </a:r>
            <a:r>
              <a:rPr lang="vi-VN" sz="5600" dirty="0">
                <a:solidFill>
                  <a:srgbClr val="FF0000"/>
                </a:solidFill>
              </a:rPr>
              <a:t> </a:t>
            </a:r>
            <a:r>
              <a:rPr lang="vi-VN" sz="5600" b="0" i="0" dirty="0">
                <a:solidFill>
                  <a:srgbClr val="002060"/>
                </a:solidFill>
                <a:effectLst/>
              </a:rPr>
              <a:t>Xin Chúa thương xót chúng con, xin thương xót chúng con. Xin thương xót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42972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7256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09550"/>
            <a:ext cx="8686800" cy="1754326"/>
          </a:xfrm>
          <a:prstGeom prst="rect">
            <a:avLst/>
          </a:prstGeom>
          <a:noFill/>
        </p:spPr>
        <p:txBody>
          <a:bodyPr wrap="square" rtlCol="0">
            <a:spAutoFit/>
          </a:bodyPr>
          <a:lstStyle/>
          <a:p>
            <a:r>
              <a:rPr lang="vi-VN" sz="3600" dirty="0">
                <a:solidFill>
                  <a:prstClr val="white"/>
                </a:solidFill>
              </a:rPr>
              <a:t>Tôi xét là không được gây phiền hà cho những người gốc dân ngoại trở lại với Thiên Chúa.</a:t>
            </a:r>
            <a:endParaRPr lang="vi-VN" sz="3600" i="1" u="sng" dirty="0">
              <a:solidFill>
                <a:srgbClr val="FFFF00"/>
              </a:solidFill>
            </a:endParaRPr>
          </a:p>
        </p:txBody>
      </p:sp>
      <p:sp>
        <p:nvSpPr>
          <p:cNvPr id="4" name="TextBox 3"/>
          <p:cNvSpPr txBox="1"/>
          <p:nvPr/>
        </p:nvSpPr>
        <p:spPr>
          <a:xfrm>
            <a:off x="381000" y="4476750"/>
            <a:ext cx="6019800" cy="584775"/>
          </a:xfrm>
          <a:prstGeom prst="rect">
            <a:avLst/>
          </a:prstGeom>
          <a:noFill/>
        </p:spPr>
        <p:txBody>
          <a:bodyPr wrap="square" rtlCol="0">
            <a:spAutoFit/>
          </a:bodyPr>
          <a:lstStyle/>
          <a:p>
            <a:r>
              <a:rPr lang="en-US" sz="3200">
                <a:solidFill>
                  <a:srgbClr val="FFFF00"/>
                </a:solidFill>
              </a:rPr>
              <a:t>Bài trích sách Công Vụ Tông Đồ</a:t>
            </a:r>
          </a:p>
        </p:txBody>
      </p:sp>
    </p:spTree>
    <p:extLst>
      <p:ext uri="{BB962C8B-B14F-4D97-AF65-F5344CB8AC3E}">
        <p14:creationId xmlns:p14="http://schemas.microsoft.com/office/powerpoint/2010/main" val="83470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1"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1"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nhập</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dirty="0">
                <a:solidFill>
                  <a:srgbClr val="FF0000"/>
                </a:solidFill>
                <a:latin typeface="+mj-lt"/>
                <a:cs typeface="Times New Roman" panose="02020603050405020304" pitchFamily="18" charset="0"/>
              </a:rPr>
              <a:t>NÀO TA HÃY MỪNG VUI</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sz="4800" b="1" dirty="0">
                <a:solidFill>
                  <a:srgbClr val="003399"/>
                </a:solidFill>
                <a:latin typeface="+mj-lt"/>
                <a:cs typeface="Times New Roman" panose="02020603050405020304" pitchFamily="18" charset="0"/>
              </a:rPr>
              <a:t>Lm. Kim Long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dirty="0" err="1">
                <a:solidFill>
                  <a:srgbClr val="003399"/>
                </a:solidFill>
                <a:latin typeface="+mj-lt"/>
                <a:cs typeface="Times New Roman" pitchFamily="18" charset="0"/>
              </a:rPr>
              <a:t>Hãy</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kể</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cho</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muôn</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dân</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được</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biết</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kỳ</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công</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Chúa</a:t>
            </a:r>
            <a:r>
              <a:rPr lang="en-US" sz="8000" b="1" dirty="0">
                <a:solidFill>
                  <a:srgbClr val="003399"/>
                </a:solidFill>
                <a:latin typeface="+mj-lt"/>
                <a:cs typeface="Times New Roman" pitchFamily="18" charset="0"/>
              </a:rPr>
              <a:t> </a:t>
            </a:r>
            <a:r>
              <a:rPr lang="en-US" sz="8000" b="1" dirty="0" err="1">
                <a:solidFill>
                  <a:srgbClr val="003399"/>
                </a:solidFill>
                <a:latin typeface="+mj-lt"/>
                <a:cs typeface="Times New Roman" pitchFamily="18" charset="0"/>
              </a:rPr>
              <a:t>làm</a:t>
            </a:r>
            <a:r>
              <a:rPr lang="en-US" sz="8000" b="1" dirty="0">
                <a:solidFill>
                  <a:srgbClr val="003399"/>
                </a:solidFill>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285750"/>
            <a:ext cx="34099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dirty="0" err="1">
                <a:solidFill>
                  <a:srgbClr val="003399"/>
                </a:solidFill>
                <a:latin typeface="+mj-lt"/>
                <a:cs typeface="Times New Roman" pitchFamily="18" charset="0"/>
              </a:rPr>
              <a:t>Chúa</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nói</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Chiên</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của</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tôi</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thì</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nghe</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tiếng</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tôi</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tôi</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biết</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chúng</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và</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chúng</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theo</a:t>
            </a:r>
            <a:r>
              <a:rPr lang="en-US" sz="6600" b="1" dirty="0">
                <a:solidFill>
                  <a:srgbClr val="003399"/>
                </a:solidFill>
                <a:latin typeface="+mj-lt"/>
                <a:cs typeface="Times New Roman" pitchFamily="18" charset="0"/>
              </a:rPr>
              <a:t> </a:t>
            </a:r>
            <a:r>
              <a:rPr lang="en-US" sz="6600" b="1" dirty="0" err="1">
                <a:solidFill>
                  <a:srgbClr val="003399"/>
                </a:solidFill>
                <a:latin typeface="+mj-lt"/>
                <a:cs typeface="Times New Roman" pitchFamily="18" charset="0"/>
              </a:rPr>
              <a:t>tôi</a:t>
            </a:r>
            <a:r>
              <a:rPr lang="en-US" sz="6600" b="1" dirty="0">
                <a:solidFill>
                  <a:srgbClr val="003399"/>
                </a:solidFill>
                <a:latin typeface="+mj-lt"/>
                <a:cs typeface="Times New Roman" pitchFamily="18" charset="0"/>
              </a:rPr>
              <a:t>.”</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2847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01682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1" indent="0" algn="ctr">
              <a:lnSpc>
                <a:spcPct val="120000"/>
              </a:lnSpc>
              <a:buNone/>
            </a:pPr>
            <a:r>
              <a:rPr lang="en-US" sz="1400" b="1" dirty="0">
                <a:solidFill>
                  <a:srgbClr val="FF00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0000"/>
                </a:solidFill>
                <a:latin typeface="+mj-lt"/>
                <a:ea typeface="Tahoma" pitchFamily="34" charset="0"/>
                <a:cs typeface="Times New Roman" pitchFamily="18" charset="0"/>
              </a:rPr>
              <a:t>Ca </a:t>
            </a:r>
            <a:r>
              <a:rPr lang="en-US" sz="5400" b="1" dirty="0" err="1">
                <a:solidFill>
                  <a:srgbClr val="FF0000"/>
                </a:solidFill>
                <a:latin typeface="+mj-lt"/>
                <a:ea typeface="Tahoma" pitchFamily="34" charset="0"/>
                <a:cs typeface="Times New Roman" pitchFamily="18" charset="0"/>
              </a:rPr>
              <a:t>Dâng</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Lễ</a:t>
            </a:r>
            <a:r>
              <a:rPr lang="en-US" sz="5400" b="1" dirty="0">
                <a:solidFill>
                  <a:srgbClr val="FF0000"/>
                </a:solidFill>
                <a:latin typeface="+mj-lt"/>
                <a:ea typeface="Tahoma" pitchFamily="34" charset="0"/>
                <a:cs typeface="Times New Roman" pitchFamily="18" charset="0"/>
              </a:rPr>
              <a:t> </a:t>
            </a:r>
          </a:p>
          <a:p>
            <a:pPr marL="27431" indent="0" algn="ctr">
              <a:lnSpc>
                <a:spcPct val="120000"/>
              </a:lnSpc>
              <a:buNone/>
            </a:pPr>
            <a:r>
              <a:rPr lang="en-US" sz="5400" b="1" dirty="0" err="1">
                <a:solidFill>
                  <a:srgbClr val="FF0000"/>
                </a:solidFill>
                <a:latin typeface="+mj-lt"/>
                <a:ea typeface="Tahoma" pitchFamily="34" charset="0"/>
                <a:cs typeface="Times New Roman" pitchFamily="18" charset="0"/>
              </a:rPr>
              <a:t>Dâng</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Lên</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Chúa</a:t>
            </a:r>
            <a:endParaRPr lang="en-US" sz="5400" b="1" dirty="0">
              <a:solidFill>
                <a:srgbClr val="FF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250789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2395539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Tk1: </a:t>
            </a:r>
            <a:r>
              <a:rPr lang="vi-VN" sz="5400" b="1" dirty="0">
                <a:solidFill>
                  <a:srgbClr val="003399"/>
                </a:solidFill>
                <a:ea typeface="Tahoma" pitchFamily="34" charset="0"/>
                <a:cs typeface="Times New Roman" panose="02020603050405020304" pitchFamily="18" charset="0"/>
              </a:rPr>
              <a:t>Một lần hiến dâng cho muôn lần, là hạnh phúc xóa tan đau buồn, này lòng con nguyện xin hiến dâng, được tận hiến trọn cả xác thân.</a:t>
            </a:r>
          </a:p>
        </p:txBody>
      </p:sp>
    </p:spTree>
    <p:extLst>
      <p:ext uri="{BB962C8B-B14F-4D97-AF65-F5344CB8AC3E}">
        <p14:creationId xmlns:p14="http://schemas.microsoft.com/office/powerpoint/2010/main" val="2311313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2495620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50" b="1" dirty="0">
                <a:solidFill>
                  <a:srgbClr val="FF0000"/>
                </a:solidFill>
                <a:ea typeface="Tahoma" pitchFamily="34" charset="0"/>
                <a:cs typeface="Times New Roman" panose="02020603050405020304" pitchFamily="18" charset="0"/>
              </a:rPr>
              <a:t>Tk2: </a:t>
            </a:r>
            <a:r>
              <a:rPr lang="vi-VN" sz="5250" b="1" dirty="0">
                <a:solidFill>
                  <a:srgbClr val="003399"/>
                </a:solidFill>
                <a:ea typeface="Tahoma" pitchFamily="34" charset="0"/>
                <a:cs typeface="Times New Roman" panose="02020603050405020304" pitchFamily="18" charset="0"/>
              </a:rPr>
              <a:t>Một điều ước thay cho muôn điều, là được sống cho Cha sớm chiều, và lời kinh dệt bao mến yêu, từ lòng con tràn như suối reo.</a:t>
            </a:r>
          </a:p>
        </p:txBody>
      </p:sp>
    </p:spTree>
    <p:extLst>
      <p:ext uri="{BB962C8B-B14F-4D97-AF65-F5344CB8AC3E}">
        <p14:creationId xmlns:p14="http://schemas.microsoft.com/office/powerpoint/2010/main" val="352510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175694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583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Tk3: </a:t>
            </a:r>
            <a:r>
              <a:rPr lang="vi-VN" sz="5400" b="1" dirty="0">
                <a:solidFill>
                  <a:srgbClr val="003399"/>
                </a:solidFill>
                <a:ea typeface="Tahoma" pitchFamily="34" charset="0"/>
                <a:cs typeface="Times New Roman" panose="02020603050405020304" pitchFamily="18" charset="0"/>
              </a:rPr>
              <a:t>Này của lễ con dâng lên Ngài, là một chút bánh thơm rượu nồng.</a:t>
            </a:r>
            <a:r>
              <a:rPr lang="en-US" sz="5400" b="1" dirty="0">
                <a:solidFill>
                  <a:srgbClr val="003399"/>
                </a:solidFill>
                <a:ea typeface="Tahoma" pitchFamily="34" charset="0"/>
                <a:cs typeface="Times New Roman" panose="02020603050405020304" pitchFamily="18" charset="0"/>
              </a:rPr>
              <a:t> </a:t>
            </a:r>
            <a:r>
              <a:rPr lang="vi-VN" sz="5400" b="1" dirty="0">
                <a:solidFill>
                  <a:srgbClr val="003399"/>
                </a:solidFill>
                <a:ea typeface="Tahoma" pitchFamily="34" charset="0"/>
                <a:cs typeface="Times New Roman" panose="02020603050405020304" pitchFamily="18" charset="0"/>
              </a:rPr>
              <a:t>Ngài dủ thương nhận cho lễ dâng, mà rộng tay mở nguồn thánh ân.</a:t>
            </a:r>
          </a:p>
        </p:txBody>
      </p:sp>
    </p:spTree>
    <p:extLst>
      <p:ext uri="{BB962C8B-B14F-4D97-AF65-F5344CB8AC3E}">
        <p14:creationId xmlns:p14="http://schemas.microsoft.com/office/powerpoint/2010/main" val="3578218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29684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692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là</a:t>
            </a:r>
            <a:r>
              <a:rPr lang="en-US" sz="5700" b="0" i="0" dirty="0">
                <a:solidFill>
                  <a:srgbClr val="002060"/>
                </a:solidFill>
                <a:effectLst/>
              </a:rPr>
              <a:t> </a:t>
            </a:r>
            <a:r>
              <a:rPr lang="en-US" sz="5700" b="0" i="0" dirty="0" err="1">
                <a:solidFill>
                  <a:srgbClr val="002060"/>
                </a:solidFill>
                <a:effectLst/>
              </a:rPr>
              <a:t>Thiên</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đạo</a:t>
            </a:r>
            <a:r>
              <a:rPr lang="en-US" sz="5700" b="0" i="0" dirty="0">
                <a:solidFill>
                  <a:srgbClr val="002060"/>
                </a:solidFill>
                <a:effectLst/>
              </a:rPr>
              <a:t> </a:t>
            </a:r>
            <a:r>
              <a:rPr lang="en-US" sz="5700" b="0" i="0" dirty="0" err="1">
                <a:solidFill>
                  <a:srgbClr val="002060"/>
                </a:solidFill>
                <a:effectLst/>
              </a:rPr>
              <a:t>binh</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r>
              <a:rPr lang="en-US" sz="5700" b="0" i="0" dirty="0" err="1">
                <a:solidFill>
                  <a:srgbClr val="002060"/>
                </a:solidFill>
                <a:effectLst/>
              </a:rPr>
              <a:t>đất</a:t>
            </a:r>
            <a:r>
              <a:rPr lang="en-US" sz="5700" b="0" i="0" dirty="0">
                <a:solidFill>
                  <a:srgbClr val="002060"/>
                </a:solidFill>
                <a:effectLst/>
              </a:rPr>
              <a:t> </a:t>
            </a:r>
            <a:r>
              <a:rPr lang="en-US" sz="5700" b="0" i="0" dirty="0" err="1">
                <a:solidFill>
                  <a:srgbClr val="002060"/>
                </a:solidFill>
                <a:effectLst/>
              </a:rPr>
              <a:t>đầy</a:t>
            </a:r>
            <a:r>
              <a:rPr lang="en-US" sz="5700" b="0" i="0" dirty="0">
                <a:solidFill>
                  <a:srgbClr val="002060"/>
                </a:solidFill>
                <a:effectLst/>
              </a:rPr>
              <a:t> </a:t>
            </a:r>
            <a:r>
              <a:rPr lang="en-US" sz="5700" b="0" i="0" dirty="0" err="1">
                <a:solidFill>
                  <a:srgbClr val="002060"/>
                </a:solidFill>
                <a:effectLst/>
              </a:rPr>
              <a:t>vinh</a:t>
            </a:r>
            <a:r>
              <a:rPr lang="en-US" sz="5700" b="0" i="0" dirty="0">
                <a:solidFill>
                  <a:srgbClr val="002060"/>
                </a:solidFill>
                <a:effectLst/>
              </a:rPr>
              <a:t> </a:t>
            </a:r>
            <a:r>
              <a:rPr lang="en-US" sz="5700" b="0" i="0" dirty="0" err="1">
                <a:solidFill>
                  <a:srgbClr val="002060"/>
                </a:solidFill>
                <a:effectLst/>
              </a:rPr>
              <a:t>quang</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Hoan</a:t>
            </a:r>
            <a:r>
              <a:rPr lang="en-US" sz="5700" b="0" i="0" dirty="0">
                <a:solidFill>
                  <a:srgbClr val="002060"/>
                </a:solidFill>
                <a:effectLst/>
              </a:rPr>
              <a:t> </a:t>
            </a:r>
            <a:r>
              <a:rPr lang="en-US" sz="5700" b="0" i="0" dirty="0" err="1">
                <a:solidFill>
                  <a:srgbClr val="002060"/>
                </a:solidFill>
                <a:effectLst/>
              </a:rPr>
              <a:t>hô</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trên</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tầng</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endParaRPr lang="en-US" altLang="en-US" sz="57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Chúc</a:t>
            </a:r>
            <a:r>
              <a:rPr lang="en-US" sz="5600" b="0" i="0" dirty="0">
                <a:solidFill>
                  <a:srgbClr val="002060"/>
                </a:solidFill>
                <a:effectLst/>
              </a:rPr>
              <a:t> </a:t>
            </a:r>
            <a:r>
              <a:rPr lang="en-US" sz="5600" b="0" i="0" dirty="0" err="1">
                <a:solidFill>
                  <a:srgbClr val="002060"/>
                </a:solidFill>
                <a:effectLst/>
              </a:rPr>
              <a:t>tụng</a:t>
            </a:r>
            <a:r>
              <a:rPr lang="en-US" sz="5600" b="0" i="0" dirty="0">
                <a:solidFill>
                  <a:srgbClr val="002060"/>
                </a:solidFill>
                <a:effectLst/>
              </a:rPr>
              <a:t> </a:t>
            </a:r>
            <a:r>
              <a:rPr lang="en-US" sz="5600" b="0" i="0" dirty="0" err="1">
                <a:solidFill>
                  <a:srgbClr val="002060"/>
                </a:solidFill>
                <a:effectLst/>
              </a:rPr>
              <a:t>Đấng</a:t>
            </a:r>
            <a:r>
              <a:rPr lang="en-US" sz="5600" b="0" i="0" dirty="0">
                <a:solidFill>
                  <a:srgbClr val="002060"/>
                </a:solidFill>
                <a:effectLst/>
              </a:rPr>
              <a:t> </a:t>
            </a:r>
            <a:r>
              <a:rPr lang="en-US" sz="5600" b="0" i="0" dirty="0" err="1">
                <a:solidFill>
                  <a:srgbClr val="002060"/>
                </a:solidFill>
                <a:effectLst/>
              </a:rPr>
              <a:t>ngự</a:t>
            </a:r>
            <a:r>
              <a:rPr lang="en-US" sz="5600" b="0" i="0" dirty="0">
                <a:solidFill>
                  <a:srgbClr val="002060"/>
                </a:solidFill>
                <a:effectLst/>
              </a:rPr>
              <a:t> </a:t>
            </a:r>
            <a:r>
              <a:rPr lang="en-US" sz="5600" b="0" i="0" dirty="0" err="1">
                <a:solidFill>
                  <a:srgbClr val="002060"/>
                </a:solidFill>
                <a:effectLst/>
              </a:rPr>
              <a:t>đến</a:t>
            </a:r>
            <a:r>
              <a:rPr lang="en-US" sz="5600" b="0" i="0" dirty="0">
                <a:solidFill>
                  <a:srgbClr val="002060"/>
                </a:solidFill>
                <a:effectLst/>
              </a:rPr>
              <a:t> </a:t>
            </a:r>
            <a:r>
              <a:rPr lang="en-US" sz="5600" b="0" i="0" dirty="0" err="1">
                <a:solidFill>
                  <a:srgbClr val="002060"/>
                </a:solidFill>
                <a:effectLst/>
              </a:rPr>
              <a:t>nhân</a:t>
            </a:r>
            <a:r>
              <a:rPr lang="en-US" sz="5600" b="0" i="0" dirty="0">
                <a:solidFill>
                  <a:srgbClr val="002060"/>
                </a:solidFill>
                <a:effectLst/>
              </a:rPr>
              <a:t> </a:t>
            </a:r>
            <a:r>
              <a:rPr lang="en-US" sz="5600" b="0" i="0" dirty="0" err="1">
                <a:solidFill>
                  <a:srgbClr val="002060"/>
                </a:solidFill>
                <a:effectLst/>
              </a:rPr>
              <a:t>danh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426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2060"/>
                </a:solidFill>
                <a:effectLst/>
              </a:rPr>
              <a:t>xin thương xót, xin thương xót chúng con. Lạy Chiên Thiên Chúa, Đấng xoá tội trần gian, xin ban bình an cho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2333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Hoan</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1" indent="0" algn="ctr">
              <a:lnSpc>
                <a:spcPct val="120000"/>
              </a:lnSpc>
              <a:buNone/>
            </a:pP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Vì đêm qua đã tàn rồi, giờ vinh quang Chúa rạng ngời, ngày tươi lên ánh vui. Hồng ân Thiên Chúa tuyệt vời, Ngài ban cho khắp trần đời</a:t>
            </a:r>
            <a:r>
              <a:rPr lang="vi-VN" sz="4700" b="1">
                <a:solidFill>
                  <a:srgbClr val="003399"/>
                </a:solidFill>
                <a:latin typeface="+mj-lt"/>
                <a:cs typeface="Times New Roman" panose="02020603050405020304" pitchFamily="18" charset="0"/>
              </a:rPr>
              <a:t>, </a:t>
            </a:r>
            <a:r>
              <a:rPr lang="en-US" sz="4700" b="1">
                <a:solidFill>
                  <a:srgbClr val="003399"/>
                </a:solidFill>
                <a:latin typeface="+mj-lt"/>
                <a:cs typeface="Times New Roman" panose="02020603050405020304" pitchFamily="18" charset="0"/>
              </a:rPr>
              <a:t>m</a:t>
            </a:r>
            <a:r>
              <a:rPr lang="vi-VN" sz="4700" b="1">
                <a:solidFill>
                  <a:srgbClr val="003399"/>
                </a:solidFill>
                <a:latin typeface="+mj-lt"/>
                <a:cs typeface="Times New Roman" panose="02020603050405020304" pitchFamily="18" charset="0"/>
              </a:rPr>
              <a:t>ừng </a:t>
            </a:r>
            <a:r>
              <a:rPr lang="vi-VN" sz="4700" b="1" dirty="0">
                <a:solidFill>
                  <a:srgbClr val="003399"/>
                </a:solidFill>
                <a:latin typeface="+mj-lt"/>
                <a:cs typeface="Times New Roman" panose="02020603050405020304" pitchFamily="18" charset="0"/>
              </a:rPr>
              <a:t>hát lên người ơi.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dirty="0">
                <a:solidFill>
                  <a:srgbClr val="003399"/>
                </a:solidFill>
              </a:rPr>
              <a:t>Nguồn ân thiêng Chúa dạt dào, tình yêu ôi quá nhiệm mầu, Ngài chịu bao đớn đau. Để cho nhân thế khổ sầu hưởng niềm vui sống ngọt ngào, hạnh phúc mãi ngàn sau.</a:t>
            </a:r>
            <a:endParaRPr lang="en-US" sz="47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921645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59878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dirty="0">
                <a:solidFill>
                  <a:srgbClr val="003399"/>
                </a:solidFill>
              </a:rPr>
              <a:t>Họp nhau đây những đoàn người, từ muôn phương đến mừng Ngài, mừng Chiên con hiển vinh. Lời hoan ca rất đậm tình, đoàn con dâng tấm lòng thành, hòa khúc ca trường sinh.</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3301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340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pPr algn="just"/>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dirty="0">
                <a:solidFill>
                  <a:srgbClr val="003399"/>
                </a:solidFill>
              </a:rPr>
              <a:t>Thánh giá Chúa vươn cao dâng lễ hy sinh, cho nhân thế muôn đời sống trong ân tình.</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vi-VN" sz="4800" dirty="0">
                <a:solidFill>
                  <a:srgbClr val="003399"/>
                </a:solidFill>
              </a:rPr>
              <a:t>Hằng theo chân Chúa mọi ngày, đường thương đau dẫu còn dài nguyện thề đâu dám phai. Vì hy sinh vác thập hình, để mai sau sống trọn tình, cùng Chúa trong hiển vinh</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08604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46585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331463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373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F37E8A-C91B-8C3B-9F06-102917BF466E}"/>
              </a:ext>
            </a:extLst>
          </p:cNvPr>
          <p:cNvSpPr txBox="1"/>
          <p:nvPr/>
        </p:nvSpPr>
        <p:spPr>
          <a:xfrm>
            <a:off x="1219201" y="742951"/>
            <a:ext cx="6518096" cy="3437672"/>
          </a:xfrm>
          <a:prstGeom prst="rect">
            <a:avLst/>
          </a:prstGeom>
          <a:noFill/>
        </p:spPr>
        <p:txBody>
          <a:bodyPr wrap="square">
            <a:spAutoFit/>
          </a:bodyPr>
          <a:lstStyle/>
          <a:p>
            <a:pPr algn="ctr">
              <a:lnSpc>
                <a:spcPct val="120000"/>
              </a:lnSpc>
              <a:spcBef>
                <a:spcPts val="1350"/>
              </a:spcBef>
            </a:pPr>
            <a:r>
              <a:rPr lang="vi-VN" sz="5400" b="1" dirty="0">
                <a:solidFill>
                  <a:srgbClr val="FF0000"/>
                </a:solidFill>
                <a:ea typeface="Tahoma" pitchFamily="34" charset="0"/>
                <a:cs typeface="Times New Roman" panose="02020603050405020304" pitchFamily="18" charset="0"/>
              </a:rPr>
              <a:t>Ca Kết Lễ</a:t>
            </a:r>
          </a:p>
          <a:p>
            <a:pPr algn="ctr">
              <a:lnSpc>
                <a:spcPct val="120000"/>
              </a:lnSpc>
              <a:spcBef>
                <a:spcPts val="1350"/>
              </a:spcBef>
            </a:pPr>
            <a:r>
              <a:rPr lang="vi-VN" sz="6000" b="1" dirty="0">
                <a:solidFill>
                  <a:srgbClr val="FF0000"/>
                </a:solidFill>
                <a:ea typeface="Tahoma" pitchFamily="34" charset="0"/>
                <a:cs typeface="Times New Roman" panose="02020603050405020304" pitchFamily="18" charset="0"/>
              </a:rPr>
              <a:t>Thánh Ca Phục Sinh</a:t>
            </a:r>
          </a:p>
          <a:p>
            <a:pPr algn="ctr">
              <a:lnSpc>
                <a:spcPct val="120000"/>
              </a:lnSpc>
              <a:spcBef>
                <a:spcPts val="1350"/>
              </a:spcBef>
            </a:pPr>
            <a:r>
              <a:rPr lang="en-US" sz="5400" b="0" i="0" dirty="0" err="1">
                <a:solidFill>
                  <a:srgbClr val="003399"/>
                </a:solidFill>
                <a:effectLst/>
              </a:rPr>
              <a:t>Monsigny</a:t>
            </a:r>
            <a:endParaRPr lang="vi-VN" sz="54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77422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1490"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0000"/>
                </a:solidFill>
                <a:cs typeface="Tahoma" pitchFamily="34" charset="0"/>
              </a:rPr>
              <a:t>Tk1: </a:t>
            </a:r>
            <a:r>
              <a:rPr lang="vi-VN" sz="6000" b="0" i="0" dirty="0">
                <a:solidFill>
                  <a:srgbClr val="003399"/>
                </a:solidFill>
                <a:effectLst/>
              </a:rPr>
              <a:t>Mừng khen Chúa chúng ta Phục sinh. Ngài đã chết với khổ hình để muôn người được ơn tái sinh. </a:t>
            </a: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2604808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1490"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600" b="1" dirty="0">
                <a:solidFill>
                  <a:srgbClr val="FF0000"/>
                </a:solidFill>
                <a:cs typeface="Tahoma" pitchFamily="34" charset="0"/>
              </a:rPr>
              <a:t>**:</a:t>
            </a:r>
            <a:r>
              <a:rPr lang="vi-VN" sz="6600" b="1" dirty="0">
                <a:solidFill>
                  <a:srgbClr val="002060"/>
                </a:solidFill>
                <a:cs typeface="Tahoma" pitchFamily="34" charset="0"/>
              </a:rPr>
              <a:t> </a:t>
            </a:r>
            <a:r>
              <a:rPr lang="vi-VN" sz="6600" b="0" i="0" dirty="0">
                <a:solidFill>
                  <a:srgbClr val="003399"/>
                </a:solidFill>
                <a:effectLst/>
              </a:rPr>
              <a:t>Chúc khen Chúa chúng ta Phục sinh. Từ cõi chết Chúa Kitô đã hiển vinh.</a:t>
            </a: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3507400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500" b="1" dirty="0">
                <a:solidFill>
                  <a:srgbClr val="FF0000"/>
                </a:solidFill>
                <a:cs typeface="Tahoma" pitchFamily="34" charset="0"/>
              </a:rPr>
              <a:t>Đk: </a:t>
            </a:r>
            <a:r>
              <a:rPr lang="vi-VN" sz="5500" b="0" i="0" dirty="0">
                <a:solidFill>
                  <a:srgbClr val="003399"/>
                </a:solidFill>
                <a:effectLst/>
              </a:rPr>
              <a:t>Ngài là Đấng chiến thắng, Chúa khải hoàn cao sang. Kính dâng Ngài vinh quang, với tin yêu ngàn năm vẻ vang. </a:t>
            </a:r>
            <a:endParaRPr lang="vi-VN" sz="5500" b="1" dirty="0">
              <a:solidFill>
                <a:srgbClr val="003399"/>
              </a:solidFill>
              <a:cs typeface="Tahoma" pitchFamily="34" charset="0"/>
            </a:endParaRPr>
          </a:p>
        </p:txBody>
      </p:sp>
    </p:spTree>
    <p:extLst>
      <p:ext uri="{BB962C8B-B14F-4D97-AF65-F5344CB8AC3E}">
        <p14:creationId xmlns:p14="http://schemas.microsoft.com/office/powerpoint/2010/main" val="3119830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0000"/>
                </a:solidFill>
                <a:cs typeface="Tahoma" pitchFamily="34" charset="0"/>
              </a:rPr>
              <a:t>**:</a:t>
            </a:r>
            <a:r>
              <a:rPr lang="vi-VN" sz="6000" b="1" dirty="0">
                <a:solidFill>
                  <a:srgbClr val="002060"/>
                </a:solidFill>
                <a:cs typeface="Tahoma" pitchFamily="34" charset="0"/>
              </a:rPr>
              <a:t> </a:t>
            </a:r>
            <a:r>
              <a:rPr lang="vi-VN" sz="6000" b="0" i="0" dirty="0">
                <a:solidFill>
                  <a:srgbClr val="003399"/>
                </a:solidFill>
                <a:effectLst/>
              </a:rPr>
              <a:t>Ngàn con tim hân hoan hát muôn lời ca vang, kính tôn uy quyền Vua thống trị huy hoàng.</a:t>
            </a: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2650394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i="0" dirty="0">
                <a:solidFill>
                  <a:srgbClr val="FF0000"/>
                </a:solidFill>
                <a:effectLst/>
              </a:rPr>
              <a:t>Tk2</a:t>
            </a:r>
            <a:r>
              <a:rPr lang="vi-VN" sz="6000" b="1" dirty="0">
                <a:solidFill>
                  <a:srgbClr val="FF0000"/>
                </a:solidFill>
              </a:rPr>
              <a:t>:</a:t>
            </a:r>
            <a:r>
              <a:rPr lang="vi-VN" sz="6000" b="0" i="0" dirty="0">
                <a:solidFill>
                  <a:srgbClr val="FF0000"/>
                </a:solidFill>
                <a:effectLst/>
              </a:rPr>
              <a:t> </a:t>
            </a:r>
            <a:r>
              <a:rPr lang="vi-VN" sz="6000" b="0" i="0" dirty="0">
                <a:solidFill>
                  <a:srgbClr val="003399"/>
                </a:solidFill>
                <a:effectLst/>
              </a:rPr>
              <a:t>Mừng khen Chúa chúng ta Phục sinh. Vì nhân thế chết ê chề, cứu muôn người vượt qua bến mê. </a:t>
            </a:r>
            <a:endParaRPr lang="vi-VN" sz="6000" b="1" dirty="0">
              <a:solidFill>
                <a:srgbClr val="003399"/>
              </a:solidFill>
              <a:latin typeface="Tahoma" pitchFamily="34" charset="0"/>
              <a:cs typeface="Tahoma" pitchFamily="34" charset="0"/>
            </a:endParaRPr>
          </a:p>
        </p:txBody>
      </p:sp>
    </p:spTree>
    <p:extLst>
      <p:ext uri="{BB962C8B-B14F-4D97-AF65-F5344CB8AC3E}">
        <p14:creationId xmlns:p14="http://schemas.microsoft.com/office/powerpoint/2010/main" val="130363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9814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dirty="0">
                <a:solidFill>
                  <a:srgbClr val="FF0000"/>
                </a:solidFill>
              </a:rPr>
              <a:t>***:</a:t>
            </a:r>
            <a:r>
              <a:rPr lang="vi-VN" sz="6600" b="0" i="0" dirty="0">
                <a:solidFill>
                  <a:srgbClr val="002060"/>
                </a:solidFill>
                <a:effectLst/>
              </a:rPr>
              <a:t> </a:t>
            </a:r>
            <a:r>
              <a:rPr lang="vi-VN" sz="6600" b="0" i="0" dirty="0">
                <a:solidFill>
                  <a:srgbClr val="003399"/>
                </a:solidFill>
                <a:effectLst/>
              </a:rPr>
              <a:t>Chúc khen Chúa chúng ta Phục sinh. Người người ơi, Chúa Kitô đã hiển vinh.</a:t>
            </a:r>
            <a:endParaRPr lang="vi-VN" sz="6600" b="1" dirty="0">
              <a:solidFill>
                <a:srgbClr val="003399"/>
              </a:solidFill>
              <a:latin typeface="Tahoma" pitchFamily="34" charset="0"/>
              <a:cs typeface="Tahoma" pitchFamily="34" charset="0"/>
            </a:endParaRPr>
          </a:p>
        </p:txBody>
      </p:sp>
    </p:spTree>
    <p:extLst>
      <p:ext uri="{BB962C8B-B14F-4D97-AF65-F5344CB8AC3E}">
        <p14:creationId xmlns:p14="http://schemas.microsoft.com/office/powerpoint/2010/main" val="1678058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500" b="1" dirty="0">
                <a:solidFill>
                  <a:srgbClr val="FF0000"/>
                </a:solidFill>
                <a:cs typeface="Tahoma" pitchFamily="34" charset="0"/>
              </a:rPr>
              <a:t>Đk: </a:t>
            </a:r>
            <a:r>
              <a:rPr lang="vi-VN" sz="5500" b="0" i="0" dirty="0">
                <a:solidFill>
                  <a:srgbClr val="003399"/>
                </a:solidFill>
                <a:effectLst/>
              </a:rPr>
              <a:t>Ngài là Đấng chiến thắng, Chúa khải hoàn cao sang. Kính dâng Ngài vinh quang, với tin yêu ngàn năm vẻ vang. </a:t>
            </a:r>
            <a:endParaRPr lang="vi-VN" sz="5500" b="1" dirty="0">
              <a:solidFill>
                <a:srgbClr val="003399"/>
              </a:solidFill>
              <a:cs typeface="Tahoma" pitchFamily="34" charset="0"/>
            </a:endParaRPr>
          </a:p>
        </p:txBody>
      </p:sp>
    </p:spTree>
    <p:extLst>
      <p:ext uri="{BB962C8B-B14F-4D97-AF65-F5344CB8AC3E}">
        <p14:creationId xmlns:p14="http://schemas.microsoft.com/office/powerpoint/2010/main" val="3945247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0000"/>
                </a:solidFill>
                <a:cs typeface="Tahoma" pitchFamily="34" charset="0"/>
              </a:rPr>
              <a:t>**:</a:t>
            </a:r>
            <a:r>
              <a:rPr lang="vi-VN" sz="6000" b="1" dirty="0">
                <a:solidFill>
                  <a:srgbClr val="002060"/>
                </a:solidFill>
                <a:cs typeface="Tahoma" pitchFamily="34" charset="0"/>
              </a:rPr>
              <a:t> </a:t>
            </a:r>
            <a:r>
              <a:rPr lang="vi-VN" sz="6000" b="0" i="0" dirty="0">
                <a:solidFill>
                  <a:srgbClr val="003399"/>
                </a:solidFill>
                <a:effectLst/>
              </a:rPr>
              <a:t>Ngàn con tim hân hoan hát muôn lời ca vang, kính tôn uy quyền Vua thống trị huy hoàng.</a:t>
            </a: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509844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56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55874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dirty="0">
                <a:solidFill>
                  <a:srgbClr val="003399"/>
                </a:solidFill>
              </a:rPr>
              <a:t>Sức sống đã khai nguyên trong những thương đau, ân thiêng đã khơi nguồn giữa bao khổ sầu.</a:t>
            </a:r>
            <a:endPar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85526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1324</Words>
  <Application>Microsoft Office PowerPoint</Application>
  <PresentationFormat>On-screen Show (16:9)</PresentationFormat>
  <Paragraphs>75</Paragraphs>
  <Slides>63</Slides>
  <Notes>12</Notes>
  <HiddenSlides>0</HiddenSlides>
  <MMClips>0</MMClips>
  <ScaleCrop>false</ScaleCrop>
  <HeadingPairs>
    <vt:vector size="4" baseType="variant">
      <vt:variant>
        <vt:lpstr>Theme</vt:lpstr>
      </vt:variant>
      <vt:variant>
        <vt:i4>7</vt:i4>
      </vt:variant>
      <vt:variant>
        <vt:lpstr>Slide Titles</vt:lpstr>
      </vt:variant>
      <vt:variant>
        <vt:i4>63</vt:i4>
      </vt:variant>
    </vt:vector>
  </HeadingPairs>
  <TitlesOfParts>
    <vt:vector size="70" baseType="lpstr">
      <vt:lpstr>Office Theme</vt:lpstr>
      <vt:lpstr>5_Office Theme</vt:lpstr>
      <vt:lpstr>6_Office Theme</vt:lpstr>
      <vt:lpstr>7_Office Theme</vt:lpstr>
      <vt:lpstr>10_Office Theme</vt:lpstr>
      <vt:lpstr>12_Office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32</cp:revision>
  <dcterms:created xsi:type="dcterms:W3CDTF">2022-10-30T00:36:35Z</dcterms:created>
  <dcterms:modified xsi:type="dcterms:W3CDTF">2024-04-25T22:17:00Z</dcterms:modified>
</cp:coreProperties>
</file>