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08" r:id="rId2"/>
    <p:sldMasterId id="2147483732" r:id="rId3"/>
    <p:sldMasterId id="2147483804" r:id="rId4"/>
    <p:sldMasterId id="2147483816" r:id="rId5"/>
  </p:sldMasterIdLst>
  <p:notesMasterIdLst>
    <p:notesMasterId r:id="rId67"/>
  </p:notesMasterIdLst>
  <p:sldIdLst>
    <p:sldId id="306" r:id="rId6"/>
    <p:sldId id="9390" r:id="rId7"/>
    <p:sldId id="9827" r:id="rId8"/>
    <p:sldId id="2180" r:id="rId9"/>
    <p:sldId id="2182" r:id="rId10"/>
    <p:sldId id="9828" r:id="rId11"/>
    <p:sldId id="9829" r:id="rId12"/>
    <p:sldId id="9682" r:id="rId13"/>
    <p:sldId id="9830" r:id="rId14"/>
    <p:sldId id="9831" r:id="rId15"/>
    <p:sldId id="9826" r:id="rId16"/>
    <p:sldId id="9832" r:id="rId17"/>
    <p:sldId id="9833" r:id="rId18"/>
    <p:sldId id="325" r:id="rId19"/>
    <p:sldId id="9804" r:id="rId20"/>
    <p:sldId id="9849" r:id="rId21"/>
    <p:sldId id="9927" r:id="rId22"/>
    <p:sldId id="9928" r:id="rId23"/>
    <p:sldId id="319" r:id="rId24"/>
    <p:sldId id="288" r:id="rId25"/>
    <p:sldId id="278" r:id="rId26"/>
    <p:sldId id="320" r:id="rId27"/>
    <p:sldId id="305" r:id="rId28"/>
    <p:sldId id="9834" r:id="rId29"/>
    <p:sldId id="257" r:id="rId30"/>
    <p:sldId id="259" r:id="rId31"/>
    <p:sldId id="261" r:id="rId32"/>
    <p:sldId id="9929" r:id="rId33"/>
    <p:sldId id="265" r:id="rId34"/>
    <p:sldId id="267" r:id="rId35"/>
    <p:sldId id="9930" r:id="rId36"/>
    <p:sldId id="292" r:id="rId37"/>
    <p:sldId id="1283" r:id="rId38"/>
    <p:sldId id="1284" r:id="rId39"/>
    <p:sldId id="1285" r:id="rId40"/>
    <p:sldId id="279" r:id="rId41"/>
    <p:sldId id="1286" r:id="rId42"/>
    <p:sldId id="1287" r:id="rId43"/>
    <p:sldId id="1288" r:id="rId44"/>
    <p:sldId id="283" r:id="rId45"/>
    <p:sldId id="9838" r:id="rId46"/>
    <p:sldId id="9816" r:id="rId47"/>
    <p:sldId id="9817" r:id="rId48"/>
    <p:sldId id="9818" r:id="rId49"/>
    <p:sldId id="9819" r:id="rId50"/>
    <p:sldId id="9820" r:id="rId51"/>
    <p:sldId id="9821" r:id="rId52"/>
    <p:sldId id="9839" r:id="rId53"/>
    <p:sldId id="9823" r:id="rId54"/>
    <p:sldId id="9824" r:id="rId55"/>
    <p:sldId id="9840" r:id="rId56"/>
    <p:sldId id="9836" r:id="rId57"/>
    <p:sldId id="9835" r:id="rId58"/>
    <p:sldId id="9841" r:id="rId59"/>
    <p:sldId id="373" r:id="rId60"/>
    <p:sldId id="260" r:id="rId61"/>
    <p:sldId id="374" r:id="rId62"/>
    <p:sldId id="264" r:id="rId63"/>
    <p:sldId id="375" r:id="rId64"/>
    <p:sldId id="9842" r:id="rId65"/>
    <p:sldId id="9837" r:id="rId6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73" autoAdjust="0"/>
    <p:restoredTop sz="94729" autoAdjust="0"/>
  </p:normalViewPr>
  <p:slideViewPr>
    <p:cSldViewPr>
      <p:cViewPr varScale="1">
        <p:scale>
          <a:sx n="124" d="100"/>
          <a:sy n="124" d="100"/>
        </p:scale>
        <p:origin x="176" y="440"/>
      </p:cViewPr>
      <p:guideLst>
        <p:guide orient="horz" pos="1620"/>
        <p:guide pos="2880"/>
      </p:guideLst>
    </p:cSldViewPr>
  </p:slideViewPr>
  <p:outlineViewPr>
    <p:cViewPr>
      <p:scale>
        <a:sx n="33" d="100"/>
        <a:sy n="33" d="100"/>
      </p:scale>
      <p:origin x="0" y="510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presProps" Target="presProps.xml"/><Relationship Id="rId7" Type="http://schemas.openxmlformats.org/officeDocument/2006/relationships/slide" Target="slides/slide2.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5" Type="http://schemas.openxmlformats.org/officeDocument/2006/relationships/slideMaster" Target="slideMasters/slideMaster5.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EE5751-9120-E042-87D9-2768EBD89F77}" type="datetimeFigureOut">
              <a:rPr lang="en-VN" smtClean="0"/>
              <a:t>03/05/2024</a:t>
            </a:fld>
            <a:endParaRPr lang="en-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5AC307-A482-9740-B197-8B09AB5927F7}" type="slidenum">
              <a:rPr lang="en-VN" smtClean="0"/>
              <a:t>‹#›</a:t>
            </a:fld>
            <a:endParaRPr lang="en-VN"/>
          </a:p>
        </p:txBody>
      </p:sp>
    </p:spTree>
    <p:extLst>
      <p:ext uri="{BB962C8B-B14F-4D97-AF65-F5344CB8AC3E}">
        <p14:creationId xmlns:p14="http://schemas.microsoft.com/office/powerpoint/2010/main" val="40289341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1928321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29556440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2832822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38750867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8185512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32244227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t>5/2/24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164621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5/2/24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76356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5/2/24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779724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5/2/24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8618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5/2/24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36001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5/2/24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00499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5/2/24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52421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5/2/24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24352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5/2/24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93186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5/2/24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05608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5/2/24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1381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5/2/24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352922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5/2/24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90910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5/2/24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46822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5/2/24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84607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5/2/24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87793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5/2/24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54672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5/2/24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4813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5/2/24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69359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5/2/24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28886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5/2/24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49324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5/2/24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51400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t>5/2/24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14151423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5/2/24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22018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5/2/24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3280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5/2/24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17716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5/2/24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84383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42449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4530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57597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27296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5/2/24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88819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5/2/24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1744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t>5/2/24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2267459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5/2/24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14636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026315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260911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434143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213412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725270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987573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750239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784645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5/2/24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2010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t>5/2/24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3457085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5/2/24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528024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5/2/24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918709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197995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517470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397589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28441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t>5/2/24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65425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t>5/2/24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630931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5/2/24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028627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5/2/24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016072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t>5/2/24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t>‹#›</a:t>
            </a:fld>
            <a:endParaRPr lang="en-US"/>
          </a:p>
        </p:txBody>
      </p:sp>
    </p:spTree>
    <p:extLst>
      <p:ext uri="{BB962C8B-B14F-4D97-AF65-F5344CB8AC3E}">
        <p14:creationId xmlns:p14="http://schemas.microsoft.com/office/powerpoint/2010/main" val="9457650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5/2/24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747242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5/2/24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739632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5/2/24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5408908"/>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5/2/24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0952252"/>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5.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09879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60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60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6000" dirty="0">
                <a:solidFill>
                  <a:srgbClr val="003399"/>
                </a:solidFill>
              </a:rPr>
              <a:t>Nào ta hãy mừng vui, Chúa đã sống lại rạng ngời và Máu Thánh xóa hết tội đời, Al-lê-lu-ia.</a:t>
            </a:r>
            <a:endParaRPr lang="en-US" sz="6000" b="1" dirty="0">
              <a:solidFill>
                <a:srgbClr val="003399"/>
              </a:solidFill>
              <a:effectLst>
                <a:outerShdw blurRad="38100" dist="38100" dir="2700000" algn="tl">
                  <a:srgbClr val="000000">
                    <a:alpha val="43137"/>
                  </a:srgbClr>
                </a:outerShdw>
              </a:effectLst>
              <a:ea typeface="SimHei" pitchFamily="49" charset="-122"/>
              <a:cs typeface="Times New Roman" pitchFamily="18" charset="0"/>
            </a:endParaRPr>
          </a:p>
        </p:txBody>
      </p:sp>
    </p:spTree>
    <p:extLst>
      <p:ext uri="{BB962C8B-B14F-4D97-AF65-F5344CB8AC3E}">
        <p14:creationId xmlns:p14="http://schemas.microsoft.com/office/powerpoint/2010/main" val="24712933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60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Tk3:</a:t>
            </a:r>
            <a:r>
              <a:rPr lang="en-US" sz="60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6000" dirty="0">
                <a:solidFill>
                  <a:srgbClr val="003399"/>
                </a:solidFill>
              </a:rPr>
              <a:t>Vác thánh giá trung kiên theo Chúa nơi nơi, mai đây sẽ chung phần phúc vinh trên trời.</a:t>
            </a:r>
            <a:endParaRPr lang="en-US" sz="60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1482839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6000" b="1" u="sng" dirty="0" err="1">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Đk</a:t>
            </a:r>
            <a:r>
              <a:rPr lang="en-US" sz="60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60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6000" dirty="0">
                <a:solidFill>
                  <a:srgbClr val="003399"/>
                </a:solidFill>
              </a:rPr>
              <a:t>Nào ta hãy mừng vui, Chúa chiến thắng tử thần rồi, nguồn sống mới chiếu sáng tuyệt vời. Al-lê-lu-ia. </a:t>
            </a:r>
            <a:endParaRPr lang="en-US" sz="6000" b="1" dirty="0">
              <a:solidFill>
                <a:srgbClr val="003399"/>
              </a:solidFill>
              <a:effectLst>
                <a:outerShdw blurRad="38100" dist="38100" dir="2700000" algn="tl">
                  <a:srgbClr val="000000">
                    <a:alpha val="43137"/>
                  </a:srgbClr>
                </a:outerShdw>
              </a:effectLst>
              <a:ea typeface="SimHei" pitchFamily="49" charset="-122"/>
              <a:cs typeface="Times New Roman" pitchFamily="18" charset="0"/>
            </a:endParaRPr>
          </a:p>
        </p:txBody>
      </p:sp>
    </p:spTree>
    <p:extLst>
      <p:ext uri="{BB962C8B-B14F-4D97-AF65-F5344CB8AC3E}">
        <p14:creationId xmlns:p14="http://schemas.microsoft.com/office/powerpoint/2010/main" val="30014388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60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60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6000" dirty="0">
                <a:solidFill>
                  <a:srgbClr val="003399"/>
                </a:solidFill>
              </a:rPr>
              <a:t>Nào ta hãy mừng vui, Chúa đã sống lại rạng ngời và Máu Thánh xóa hết tội đời, Al-lê-lu-ia.</a:t>
            </a:r>
            <a:endParaRPr lang="en-US" sz="6000" b="1" dirty="0">
              <a:solidFill>
                <a:srgbClr val="003399"/>
              </a:solidFill>
              <a:effectLst>
                <a:outerShdw blurRad="38100" dist="38100" dir="2700000" algn="tl">
                  <a:srgbClr val="000000">
                    <a:alpha val="43137"/>
                  </a:srgbClr>
                </a:outerShdw>
              </a:effectLst>
              <a:ea typeface="SimHei" pitchFamily="49" charset="-122"/>
              <a:cs typeface="Times New Roman" pitchFamily="18" charset="0"/>
            </a:endParaRPr>
          </a:p>
        </p:txBody>
      </p:sp>
    </p:spTree>
    <p:extLst>
      <p:ext uri="{BB962C8B-B14F-4D97-AF65-F5344CB8AC3E}">
        <p14:creationId xmlns:p14="http://schemas.microsoft.com/office/powerpoint/2010/main" val="19000461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72338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br>
              <a:rPr lang="en-US" sz="6600" u="sng" dirty="0">
                <a:solidFill>
                  <a:srgbClr val="FF0000"/>
                </a:solidFill>
                <a:ea typeface="Tahoma" pitchFamily="34" charset="0"/>
                <a:cs typeface="Times New Roman" pitchFamily="18" charset="0"/>
              </a:rPr>
            </a:br>
            <a:r>
              <a:rPr lang="en-US" sz="6000" u="sng" dirty="0" err="1">
                <a:solidFill>
                  <a:srgbClr val="FF0000"/>
                </a:solidFill>
                <a:ea typeface="Tahoma" pitchFamily="34" charset="0"/>
                <a:cs typeface="Times New Roman" pitchFamily="18" charset="0"/>
              </a:rPr>
              <a:t>Kinh</a:t>
            </a:r>
            <a:r>
              <a:rPr lang="en-US" sz="6000" u="sng" dirty="0">
                <a:solidFill>
                  <a:srgbClr val="FF0000"/>
                </a:solidFill>
                <a:ea typeface="Tahoma" pitchFamily="34" charset="0"/>
                <a:cs typeface="Times New Roman" pitchFamily="18" charset="0"/>
              </a:rPr>
              <a:t> </a:t>
            </a:r>
            <a:r>
              <a:rPr lang="en-US" sz="6000" u="sng" dirty="0" err="1">
                <a:solidFill>
                  <a:srgbClr val="FF0000"/>
                </a:solidFill>
                <a:ea typeface="Tahoma" pitchFamily="34" charset="0"/>
                <a:cs typeface="Times New Roman" pitchFamily="18" charset="0"/>
              </a:rPr>
              <a:t>Thương</a:t>
            </a:r>
            <a:r>
              <a:rPr lang="en-US" sz="6000" u="sng" dirty="0">
                <a:solidFill>
                  <a:srgbClr val="FF0000"/>
                </a:solidFill>
                <a:ea typeface="Tahoma" pitchFamily="34" charset="0"/>
                <a:cs typeface="Times New Roman" pitchFamily="18" charset="0"/>
              </a:rPr>
              <a:t> </a:t>
            </a:r>
            <a:r>
              <a:rPr lang="en-US" sz="6000" u="sng" dirty="0" err="1">
                <a:solidFill>
                  <a:srgbClr val="FF0000"/>
                </a:solidFill>
                <a:ea typeface="Tahoma" pitchFamily="34" charset="0"/>
                <a:cs typeface="Times New Roman" pitchFamily="18" charset="0"/>
              </a:rPr>
              <a:t>Xót</a:t>
            </a:r>
            <a:br>
              <a:rPr lang="en-US" sz="13800" dirty="0">
                <a:solidFill>
                  <a:srgbClr val="FF0000"/>
                </a:solidFill>
                <a:ea typeface="Tahoma" pitchFamily="34" charset="0"/>
                <a:cs typeface="Times New Roman" pitchFamily="18" charset="0"/>
              </a:rPr>
            </a:br>
            <a:endParaRPr lang="en-US" sz="6600" i="1" dirty="0">
              <a:solidFill>
                <a:srgbClr val="FF0000"/>
              </a:solidFill>
              <a:ea typeface="Tahoma" pitchFamily="34" charset="0"/>
              <a:cs typeface="Times New Roman" pitchFamily="18" charset="0"/>
            </a:endParaRPr>
          </a:p>
        </p:txBody>
      </p:sp>
    </p:spTree>
    <p:extLst>
      <p:ext uri="{BB962C8B-B14F-4D97-AF65-F5344CB8AC3E}">
        <p14:creationId xmlns:p14="http://schemas.microsoft.com/office/powerpoint/2010/main" val="33157238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a:extLst>
              <a:ext uri="{FF2B5EF4-FFF2-40B4-BE49-F238E27FC236}">
                <a16:creationId xmlns:a16="http://schemas.microsoft.com/office/drawing/2014/main" id="{DE2F24C9-E167-5A15-2200-1BC93B6AB572}"/>
              </a:ext>
            </a:extLst>
          </p:cNvPr>
          <p:cNvSpPr>
            <a:spLocks noGrp="1" noChangeArrowheads="1"/>
          </p:cNvSpPr>
          <p:nvPr>
            <p:ph type="subTitle" idx="1"/>
          </p:nvPr>
        </p:nvSpPr>
        <p:spPr>
          <a:xfrm>
            <a:off x="0" y="0"/>
            <a:ext cx="9144000" cy="5143500"/>
          </a:xfrm>
        </p:spPr>
        <p:txBody>
          <a:bodyPr>
            <a:noAutofit/>
          </a:bodyPr>
          <a:lstStyle/>
          <a:p>
            <a:pPr algn="just">
              <a:lnSpc>
                <a:spcPct val="120000"/>
              </a:lnSpc>
              <a:spcBef>
                <a:spcPts val="1350"/>
              </a:spcBef>
            </a:pPr>
            <a:r>
              <a:rPr lang="vi-VN" sz="4800" b="0" i="0" dirty="0">
                <a:solidFill>
                  <a:srgbClr val="003399"/>
                </a:solidFill>
                <a:effectLst/>
              </a:rPr>
              <a:t>Xin Chúa thương xót chúng con. Xin Chúa thương (nguyện) xin Chúa thương, xin thương xót chúng con. Xin Chúa Ki-tô, xin Chúa Ki-tô thương xót chúng con.</a:t>
            </a:r>
            <a:r>
              <a:rPr lang="vi-VN" sz="4800" dirty="0">
                <a:solidFill>
                  <a:srgbClr val="003399"/>
                </a:solidFill>
              </a:rPr>
              <a:t> </a:t>
            </a:r>
            <a:endParaRPr lang="en-US" altLang="en-US" sz="4800" b="1" dirty="0">
              <a:solidFill>
                <a:srgbClr val="003399"/>
              </a:solidFill>
              <a:cs typeface="Tahoma" panose="020B0604030504040204" pitchFamily="34" charset="0"/>
            </a:endParaRPr>
          </a:p>
        </p:txBody>
      </p:sp>
    </p:spTree>
    <p:extLst>
      <p:ext uri="{BB962C8B-B14F-4D97-AF65-F5344CB8AC3E}">
        <p14:creationId xmlns:p14="http://schemas.microsoft.com/office/powerpoint/2010/main" val="2101531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id="{B1D8B0FD-29EC-CAB3-46C7-E3170250F29E}"/>
              </a:ext>
            </a:extLst>
          </p:cNvPr>
          <p:cNvSpPr>
            <a:spLocks noGrp="1" noChangeArrowheads="1"/>
          </p:cNvSpPr>
          <p:nvPr>
            <p:ph type="subTitle" idx="1"/>
          </p:nvPr>
        </p:nvSpPr>
        <p:spPr>
          <a:xfrm>
            <a:off x="0" y="0"/>
            <a:ext cx="9144000" cy="5143500"/>
          </a:xfrm>
        </p:spPr>
        <p:txBody>
          <a:bodyPr>
            <a:noAutofit/>
          </a:bodyPr>
          <a:lstStyle/>
          <a:p>
            <a:pPr algn="just" fontAlgn="base"/>
            <a:r>
              <a:rPr lang="vi-VN" sz="5600" dirty="0">
                <a:solidFill>
                  <a:srgbClr val="FF0000"/>
                </a:solidFill>
              </a:rPr>
              <a:t>**</a:t>
            </a:r>
            <a:r>
              <a:rPr lang="vi-VN" sz="5600" b="0" i="0" dirty="0">
                <a:solidFill>
                  <a:srgbClr val="002060"/>
                </a:solidFill>
                <a:effectLst/>
              </a:rPr>
              <a:t> </a:t>
            </a:r>
            <a:r>
              <a:rPr lang="vi-VN" sz="5600" b="0" i="0" dirty="0">
                <a:solidFill>
                  <a:srgbClr val="003399"/>
                </a:solidFill>
                <a:effectLst/>
              </a:rPr>
              <a:t>Xin Chúa Ki-tô, xin Chúa Ki-tô thương xót chúng con.</a:t>
            </a:r>
            <a:r>
              <a:rPr lang="vi-VN" sz="5600" dirty="0">
                <a:solidFill>
                  <a:srgbClr val="003399"/>
                </a:solidFill>
              </a:rPr>
              <a:t> </a:t>
            </a:r>
            <a:r>
              <a:rPr lang="vi-VN" sz="5600" b="0" i="0" dirty="0">
                <a:solidFill>
                  <a:srgbClr val="003399"/>
                </a:solidFill>
                <a:effectLst/>
              </a:rPr>
              <a:t>Xin Chúa thương xót chúng con, xin thương xót chúng con. Xin thương xót chúng con.</a:t>
            </a:r>
            <a:endParaRPr lang="en-US" altLang="en-US" sz="5600" b="1" dirty="0">
              <a:solidFill>
                <a:srgbClr val="003399"/>
              </a:solidFill>
              <a:cs typeface="Tahoma" panose="020B0604030504040204" pitchFamily="34" charset="0"/>
            </a:endParaRPr>
          </a:p>
        </p:txBody>
      </p:sp>
    </p:spTree>
    <p:extLst>
      <p:ext uri="{BB962C8B-B14F-4D97-AF65-F5344CB8AC3E}">
        <p14:creationId xmlns:p14="http://schemas.microsoft.com/office/powerpoint/2010/main" val="14297278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3144828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TextBox 2"/>
          <p:cNvSpPr txBox="1"/>
          <p:nvPr/>
        </p:nvSpPr>
        <p:spPr>
          <a:xfrm>
            <a:off x="152400" y="4400550"/>
            <a:ext cx="4963218" cy="523220"/>
          </a:xfrm>
          <a:prstGeom prst="rect">
            <a:avLst/>
          </a:prstGeom>
          <a:noFill/>
        </p:spPr>
        <p:txBody>
          <a:bodyPr wrap="none" rtlCol="0">
            <a:spAutoFit/>
          </a:bodyPr>
          <a:lstStyle/>
          <a:p>
            <a:r>
              <a:rPr lang="en-US" sz="2800">
                <a:solidFill>
                  <a:srgbClr val="FFFF00"/>
                </a:solidFill>
              </a:rPr>
              <a:t>Bài trích sách Công vụ Tông Đồ</a:t>
            </a:r>
          </a:p>
        </p:txBody>
      </p:sp>
      <p:sp>
        <p:nvSpPr>
          <p:cNvPr id="4" name="TextBox 3"/>
          <p:cNvSpPr txBox="1"/>
          <p:nvPr/>
        </p:nvSpPr>
        <p:spPr>
          <a:xfrm>
            <a:off x="187960" y="285750"/>
            <a:ext cx="6593840" cy="1077218"/>
          </a:xfrm>
          <a:prstGeom prst="rect">
            <a:avLst/>
          </a:prstGeom>
          <a:noFill/>
          <a:ln>
            <a:solidFill>
              <a:srgbClr val="FFFF00"/>
            </a:solidFill>
          </a:ln>
          <a:effectLst>
            <a:glow rad="139700">
              <a:schemeClr val="accent3">
                <a:satMod val="175000"/>
                <a:alpha val="40000"/>
              </a:schemeClr>
            </a:glow>
          </a:effectLst>
        </p:spPr>
        <p:txBody>
          <a:bodyPr wrap="square" rtlCol="0">
            <a:spAutoFit/>
          </a:bodyPr>
          <a:lstStyle/>
          <a:p>
            <a:r>
              <a:rPr lang="en-US" sz="3200">
                <a:solidFill>
                  <a:srgbClr val="FFFF00"/>
                </a:solidFill>
              </a:rPr>
              <a:t>Ông Phaolô ở lại nhà họ, cùng làm việc và thảo luận tại hội đường.</a:t>
            </a:r>
          </a:p>
        </p:txBody>
      </p:sp>
    </p:spTree>
    <p:extLst>
      <p:ext uri="{BB962C8B-B14F-4D97-AF65-F5344CB8AC3E}">
        <p14:creationId xmlns:p14="http://schemas.microsoft.com/office/powerpoint/2010/main" val="3893717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a:noFill/>
        </p:spPr>
        <p:txBody>
          <a:bodyPr>
            <a:noAutofit/>
          </a:bodyPr>
          <a:lstStyle/>
          <a:p>
            <a:pPr marL="27431" indent="0" algn="just">
              <a:lnSpc>
                <a:spcPct val="130000"/>
              </a:lnSpc>
              <a:buNone/>
            </a:pPr>
            <a:endParaRPr lang="en-US" b="1" dirty="0">
              <a:solidFill>
                <a:srgbClr val="FF0000"/>
              </a:solidFill>
              <a:effectLst>
                <a:outerShdw blurRad="38100" dist="38100" dir="2700000" algn="tl">
                  <a:srgbClr val="000000">
                    <a:alpha val="43137"/>
                  </a:srgbClr>
                </a:outerShdw>
              </a:effectLst>
              <a:latin typeface="+mj-lt"/>
              <a:cs typeface="Times New Roman" pitchFamily="18" charset="0"/>
            </a:endParaRPr>
          </a:p>
          <a:p>
            <a:pPr marL="27431" indent="0" algn="ctr">
              <a:lnSpc>
                <a:spcPct val="130000"/>
              </a:lnSpc>
              <a:buNone/>
            </a:pPr>
            <a:r>
              <a:rPr lang="en-US" sz="6000" b="1" u="sng" dirty="0">
                <a:solidFill>
                  <a:srgbClr val="FF0000"/>
                </a:solidFill>
                <a:effectLst>
                  <a:outerShdw blurRad="38100" dist="38100" dir="2700000" algn="tl">
                    <a:srgbClr val="000000">
                      <a:alpha val="43137"/>
                    </a:srgbClr>
                  </a:outerShdw>
                </a:effectLst>
                <a:latin typeface="+mj-lt"/>
                <a:cs typeface="Times New Roman" pitchFamily="18" charset="0"/>
              </a:rPr>
              <a:t>Ca </a:t>
            </a:r>
            <a:r>
              <a:rPr lang="en-US" sz="6000" b="1" u="sng" dirty="0" err="1">
                <a:solidFill>
                  <a:srgbClr val="FF0000"/>
                </a:solidFill>
                <a:effectLst>
                  <a:outerShdw blurRad="38100" dist="38100" dir="2700000" algn="tl">
                    <a:srgbClr val="000000">
                      <a:alpha val="43137"/>
                    </a:srgbClr>
                  </a:outerShdw>
                </a:effectLst>
                <a:latin typeface="+mj-lt"/>
                <a:cs typeface="Times New Roman" pitchFamily="18" charset="0"/>
              </a:rPr>
              <a:t>nhập</a:t>
            </a:r>
            <a:r>
              <a:rPr lang="en-US" sz="6000" b="1" u="sng"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6000" b="1" u="sng" dirty="0" err="1">
                <a:solidFill>
                  <a:srgbClr val="FF0000"/>
                </a:solidFill>
                <a:effectLst>
                  <a:outerShdw blurRad="38100" dist="38100" dir="2700000" algn="tl">
                    <a:srgbClr val="000000">
                      <a:alpha val="43137"/>
                    </a:srgbClr>
                  </a:outerShdw>
                </a:effectLst>
                <a:latin typeface="+mj-lt"/>
                <a:cs typeface="Times New Roman" pitchFamily="18" charset="0"/>
              </a:rPr>
              <a:t>lễ</a:t>
            </a:r>
            <a:endParaRPr lang="en-US" sz="6000" b="1" u="sng" dirty="0">
              <a:solidFill>
                <a:srgbClr val="FF0000"/>
              </a:solidFill>
              <a:effectLst>
                <a:outerShdw blurRad="38100" dist="38100" dir="2700000" algn="tl">
                  <a:srgbClr val="000000">
                    <a:alpha val="43137"/>
                  </a:srgbClr>
                </a:outerShdw>
              </a:effectLst>
              <a:latin typeface="+mj-lt"/>
              <a:cs typeface="Times New Roman" pitchFamily="18" charset="0"/>
            </a:endParaRPr>
          </a:p>
          <a:p>
            <a:pPr marL="0" indent="0" algn="ctr">
              <a:lnSpc>
                <a:spcPct val="120000"/>
              </a:lnSpc>
              <a:buNone/>
            </a:pPr>
            <a:r>
              <a:rPr lang="vi-VN" sz="4400" b="1" dirty="0">
                <a:solidFill>
                  <a:srgbClr val="FF0000"/>
                </a:solidFill>
                <a:latin typeface="+mj-lt"/>
                <a:cs typeface="Times New Roman" panose="02020603050405020304" pitchFamily="18" charset="0"/>
              </a:rPr>
              <a:t>NÀO TA HÃY MỪNG VUI</a:t>
            </a:r>
            <a:br>
              <a:rPr lang="vi-VN" sz="4400" dirty="0">
                <a:solidFill>
                  <a:srgbClr val="FF0000"/>
                </a:solidFill>
                <a:latin typeface="+mj-lt"/>
                <a:cs typeface="Times New Roman" panose="02020603050405020304" pitchFamily="18" charset="0"/>
              </a:rPr>
            </a:br>
            <a:r>
              <a:rPr lang="vi-VN" b="1" dirty="0">
                <a:solidFill>
                  <a:srgbClr val="FF0000"/>
                </a:solidFill>
                <a:latin typeface="+mj-lt"/>
                <a:cs typeface="Times New Roman" panose="02020603050405020304" pitchFamily="18" charset="0"/>
              </a:rPr>
              <a:t>Lm. Kim Long</a:t>
            </a:r>
            <a:br>
              <a:rPr lang="vi-VN" sz="4400" dirty="0">
                <a:solidFill>
                  <a:srgbClr val="FF0000"/>
                </a:solidFill>
                <a:latin typeface="+mj-lt"/>
                <a:cs typeface="Times New Roman" panose="02020603050405020304" pitchFamily="18" charset="0"/>
              </a:rPr>
            </a:br>
            <a:endParaRPr lang="en-US" sz="3600" b="1"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4003766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rmAutofit/>
          </a:bodyPr>
          <a:lstStyle/>
          <a:p>
            <a:pPr algn="just"/>
            <a:r>
              <a:rPr lang="en-US" sz="8000" b="1" dirty="0" err="1">
                <a:solidFill>
                  <a:srgbClr val="003399"/>
                </a:solidFill>
                <a:effectLst/>
                <a:latin typeface="+mj-lt"/>
                <a:cs typeface="Times New Roman" pitchFamily="18" charset="0"/>
              </a:rPr>
              <a:t>Chúa</a:t>
            </a:r>
            <a:r>
              <a:rPr lang="en-US" sz="8000" b="1" dirty="0">
                <a:solidFill>
                  <a:srgbClr val="003399"/>
                </a:solidFill>
                <a:effectLst/>
                <a:latin typeface="+mj-lt"/>
                <a:cs typeface="Times New Roman" pitchFamily="18" charset="0"/>
              </a:rPr>
              <a:t> </a:t>
            </a:r>
            <a:r>
              <a:rPr lang="en-US" sz="8000" b="1" dirty="0" err="1">
                <a:solidFill>
                  <a:srgbClr val="003399"/>
                </a:solidFill>
                <a:effectLst/>
                <a:latin typeface="+mj-lt"/>
                <a:cs typeface="Times New Roman" pitchFamily="18" charset="0"/>
              </a:rPr>
              <a:t>đã</a:t>
            </a:r>
            <a:r>
              <a:rPr lang="en-US" sz="8000" b="1" dirty="0">
                <a:solidFill>
                  <a:srgbClr val="003399"/>
                </a:solidFill>
                <a:effectLst/>
                <a:latin typeface="+mj-lt"/>
                <a:cs typeface="Times New Roman" pitchFamily="18" charset="0"/>
              </a:rPr>
              <a:t> </a:t>
            </a:r>
            <a:r>
              <a:rPr lang="en-US" sz="8000" b="1" dirty="0" err="1">
                <a:solidFill>
                  <a:srgbClr val="003399"/>
                </a:solidFill>
                <a:effectLst/>
                <a:latin typeface="+mj-lt"/>
                <a:cs typeface="Times New Roman" pitchFamily="18" charset="0"/>
              </a:rPr>
              <a:t>mặc</a:t>
            </a:r>
            <a:r>
              <a:rPr lang="en-US" sz="8000" b="1" dirty="0">
                <a:solidFill>
                  <a:srgbClr val="003399"/>
                </a:solidFill>
                <a:effectLst/>
                <a:latin typeface="+mj-lt"/>
                <a:cs typeface="Times New Roman" pitchFamily="18" charset="0"/>
              </a:rPr>
              <a:t> </a:t>
            </a:r>
            <a:r>
              <a:rPr lang="en-US" sz="8000" b="1" dirty="0" err="1">
                <a:solidFill>
                  <a:srgbClr val="003399"/>
                </a:solidFill>
                <a:effectLst/>
                <a:latin typeface="+mj-lt"/>
                <a:cs typeface="Times New Roman" pitchFamily="18" charset="0"/>
              </a:rPr>
              <a:t>khải</a:t>
            </a:r>
            <a:r>
              <a:rPr lang="en-US" sz="8000" b="1" dirty="0">
                <a:solidFill>
                  <a:srgbClr val="003399"/>
                </a:solidFill>
                <a:effectLst/>
                <a:latin typeface="+mj-lt"/>
                <a:cs typeface="Times New Roman" pitchFamily="18" charset="0"/>
              </a:rPr>
              <a:t> </a:t>
            </a:r>
            <a:r>
              <a:rPr lang="en-US" sz="8000" b="1" dirty="0" err="1">
                <a:solidFill>
                  <a:srgbClr val="003399"/>
                </a:solidFill>
                <a:effectLst/>
                <a:latin typeface="+mj-lt"/>
                <a:cs typeface="Times New Roman" pitchFamily="18" charset="0"/>
              </a:rPr>
              <a:t>ơn</a:t>
            </a:r>
            <a:r>
              <a:rPr lang="en-US" sz="8000" b="1" dirty="0">
                <a:solidFill>
                  <a:srgbClr val="003399"/>
                </a:solidFill>
                <a:effectLst/>
                <a:latin typeface="+mj-lt"/>
                <a:cs typeface="Times New Roman" pitchFamily="18" charset="0"/>
              </a:rPr>
              <a:t> </a:t>
            </a:r>
            <a:r>
              <a:rPr lang="en-US" sz="8000" b="1" dirty="0" err="1">
                <a:solidFill>
                  <a:srgbClr val="003399"/>
                </a:solidFill>
                <a:effectLst/>
                <a:latin typeface="+mj-lt"/>
                <a:cs typeface="Times New Roman" pitchFamily="18" charset="0"/>
              </a:rPr>
              <a:t>Người</a:t>
            </a:r>
            <a:r>
              <a:rPr lang="en-US" sz="8000" b="1" dirty="0">
                <a:solidFill>
                  <a:srgbClr val="003399"/>
                </a:solidFill>
                <a:effectLst/>
                <a:latin typeface="+mj-lt"/>
                <a:cs typeface="Times New Roman" pitchFamily="18" charset="0"/>
              </a:rPr>
              <a:t> </a:t>
            </a:r>
            <a:r>
              <a:rPr lang="en-US" sz="8000" b="1" dirty="0" err="1">
                <a:solidFill>
                  <a:srgbClr val="003399"/>
                </a:solidFill>
                <a:effectLst/>
                <a:latin typeface="+mj-lt"/>
                <a:cs typeface="Times New Roman" pitchFamily="18" charset="0"/>
              </a:rPr>
              <a:t>cứu</a:t>
            </a:r>
            <a:r>
              <a:rPr lang="en-US" sz="8000" b="1" dirty="0">
                <a:solidFill>
                  <a:srgbClr val="003399"/>
                </a:solidFill>
                <a:effectLst/>
                <a:latin typeface="+mj-lt"/>
                <a:cs typeface="Times New Roman" pitchFamily="18" charset="0"/>
              </a:rPr>
              <a:t> </a:t>
            </a:r>
            <a:r>
              <a:rPr lang="en-US" sz="8000" b="1" dirty="0" err="1">
                <a:solidFill>
                  <a:srgbClr val="003399"/>
                </a:solidFill>
                <a:effectLst/>
                <a:latin typeface="+mj-lt"/>
                <a:cs typeface="Times New Roman" pitchFamily="18" charset="0"/>
              </a:rPr>
              <a:t>độ</a:t>
            </a:r>
            <a:r>
              <a:rPr lang="en-US" sz="8000" b="1" dirty="0">
                <a:solidFill>
                  <a:srgbClr val="003399"/>
                </a:solidFill>
                <a:effectLst/>
                <a:latin typeface="+mj-lt"/>
                <a:cs typeface="Times New Roman" pitchFamily="18" charset="0"/>
              </a:rPr>
              <a:t> </a:t>
            </a:r>
            <a:r>
              <a:rPr lang="en-US" sz="8000" b="1" dirty="0" err="1">
                <a:solidFill>
                  <a:srgbClr val="003399"/>
                </a:solidFill>
                <a:effectLst/>
                <a:latin typeface="+mj-lt"/>
                <a:cs typeface="Times New Roman" pitchFamily="18" charset="0"/>
              </a:rPr>
              <a:t>trước</a:t>
            </a:r>
            <a:r>
              <a:rPr lang="en-US" sz="8000" b="1" dirty="0">
                <a:solidFill>
                  <a:srgbClr val="003399"/>
                </a:solidFill>
                <a:effectLst/>
                <a:latin typeface="+mj-lt"/>
                <a:cs typeface="Times New Roman" pitchFamily="18" charset="0"/>
              </a:rPr>
              <a:t> </a:t>
            </a:r>
            <a:r>
              <a:rPr lang="en-US" sz="8000" b="1" dirty="0" err="1">
                <a:solidFill>
                  <a:srgbClr val="003399"/>
                </a:solidFill>
                <a:effectLst/>
                <a:latin typeface="+mj-lt"/>
                <a:cs typeface="Times New Roman" pitchFamily="18" charset="0"/>
              </a:rPr>
              <a:t>mặt</a:t>
            </a:r>
            <a:r>
              <a:rPr lang="en-US" sz="8000" b="1" dirty="0">
                <a:solidFill>
                  <a:srgbClr val="003399"/>
                </a:solidFill>
                <a:effectLst/>
                <a:latin typeface="+mj-lt"/>
                <a:cs typeface="Times New Roman" pitchFamily="18" charset="0"/>
              </a:rPr>
              <a:t> </a:t>
            </a:r>
            <a:r>
              <a:rPr lang="en-US" sz="8000" b="1" dirty="0" err="1">
                <a:solidFill>
                  <a:srgbClr val="003399"/>
                </a:solidFill>
                <a:effectLst/>
                <a:latin typeface="+mj-lt"/>
                <a:cs typeface="Times New Roman" pitchFamily="18" charset="0"/>
              </a:rPr>
              <a:t>chư</a:t>
            </a:r>
            <a:r>
              <a:rPr lang="en-US" sz="8000" b="1" dirty="0">
                <a:solidFill>
                  <a:srgbClr val="003399"/>
                </a:solidFill>
                <a:effectLst/>
                <a:latin typeface="+mj-lt"/>
                <a:cs typeface="Times New Roman" pitchFamily="18" charset="0"/>
              </a:rPr>
              <a:t> </a:t>
            </a:r>
            <a:r>
              <a:rPr lang="en-US" sz="8000" b="1" dirty="0" err="1">
                <a:solidFill>
                  <a:srgbClr val="003399"/>
                </a:solidFill>
                <a:effectLst/>
                <a:latin typeface="+mj-lt"/>
                <a:cs typeface="Times New Roman" pitchFamily="18" charset="0"/>
              </a:rPr>
              <a:t>dân</a:t>
            </a:r>
            <a:r>
              <a:rPr lang="en-US" sz="8000" b="1" dirty="0">
                <a:solidFill>
                  <a:srgbClr val="003399"/>
                </a:solidFill>
                <a:effectLst/>
                <a:latin typeface="+mj-lt"/>
                <a:cs typeface="Times New Roman" pitchFamily="18" charset="0"/>
              </a:rPr>
              <a:t>.</a:t>
            </a: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b="1" u="sng">
                <a:solidFill>
                  <a:srgbClr val="FF0000"/>
                </a:solidFill>
                <a:effectLst>
                  <a:outerShdw blurRad="38100" dist="38100" dir="2700000" algn="tl">
                    <a:srgbClr val="000000">
                      <a:alpha val="43137"/>
                    </a:srgbClr>
                  </a:outerShdw>
                </a:effectLst>
                <a:latin typeface="+mj-lt"/>
                <a:cs typeface="Times New Roman" pitchFamily="18" charset="0"/>
              </a:rPr>
              <a:t>Đáp ca:</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285750"/>
            <a:ext cx="3505200" cy="36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059591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oAutofit/>
          </a:bodyPr>
          <a:lstStyle/>
          <a:p>
            <a:pPr algn="just"/>
            <a:r>
              <a:rPr lang="en-US" sz="6000" b="1">
                <a:solidFill>
                  <a:srgbClr val="003399"/>
                </a:solidFill>
                <a:effectLst/>
                <a:latin typeface="+mj-lt"/>
                <a:cs typeface="Times New Roman" pitchFamily="18" charset="0"/>
              </a:rPr>
              <a:t>Chúa nói: “Thầy sẽ không để anh em mồ côi, Thầy sẽ lại đến với anh em, và lòng anh em sẽ vui mừng.”</a:t>
            </a:r>
          </a:p>
        </p:txBody>
      </p:sp>
      <p:sp>
        <p:nvSpPr>
          <p:cNvPr id="2" name="TextBox 1"/>
          <p:cNvSpPr txBox="1"/>
          <p:nvPr/>
        </p:nvSpPr>
        <p:spPr>
          <a:xfrm>
            <a:off x="0" y="0"/>
            <a:ext cx="2888932" cy="584775"/>
          </a:xfrm>
          <a:prstGeom prst="rect">
            <a:avLst/>
          </a:prstGeom>
          <a:noFill/>
        </p:spPr>
        <p:txBody>
          <a:bodyPr wrap="none" rtlCol="0">
            <a:spAutoFit/>
          </a:bodyPr>
          <a:lstStyle/>
          <a:p>
            <a:r>
              <a:rPr lang="en-US" sz="3200" b="1" u="sng">
                <a:solidFill>
                  <a:srgbClr val="FF0000"/>
                </a:solidFill>
                <a:effectLst>
                  <a:outerShdw blurRad="38100" dist="38100" dir="2700000" algn="tl">
                    <a:srgbClr val="000000">
                      <a:alpha val="43137"/>
                    </a:srgbClr>
                  </a:outerShdw>
                </a:effectLst>
                <a:latin typeface="+mj-lt"/>
                <a:cs typeface="Times New Roman" pitchFamily="18" charset="0"/>
              </a:rPr>
              <a:t>Alleluia-Alleluia:</a:t>
            </a: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u="sng">
                <a:solidFill>
                  <a:srgbClr val="FF0000"/>
                </a:solidFill>
                <a:effectLst>
                  <a:outerShdw blurRad="38100" dist="38100" dir="2700000" algn="tl">
                    <a:srgbClr val="000000">
                      <a:alpha val="43137"/>
                    </a:srgbClr>
                  </a:outerShdw>
                </a:effectLst>
                <a:latin typeface="+mj-lt"/>
                <a:cs typeface="Times New Roman" pitchFamily="18" charset="0"/>
              </a:rPr>
              <a:t>Alleluia:</a:t>
            </a:r>
          </a:p>
        </p:txBody>
      </p:sp>
    </p:spTree>
    <p:extLst>
      <p:ext uri="{BB962C8B-B14F-4D97-AF65-F5344CB8AC3E}">
        <p14:creationId xmlns:p14="http://schemas.microsoft.com/office/powerpoint/2010/main" val="38956685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858646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09879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47650"/>
            <a:ext cx="9144000" cy="5143500"/>
          </a:xfrm>
          <a:noFill/>
        </p:spPr>
        <p:txBody>
          <a:bodyPr>
            <a:noAutofit/>
          </a:bodyPr>
          <a:lstStyle/>
          <a:p>
            <a:pPr marL="27431" indent="0" algn="just">
              <a:lnSpc>
                <a:spcPct val="130000"/>
              </a:lnSpc>
              <a:buNone/>
            </a:pPr>
            <a:endParaRPr lang="en-US" b="1" dirty="0">
              <a:solidFill>
                <a:srgbClr val="FF0000"/>
              </a:solidFill>
              <a:effectLst>
                <a:outerShdw blurRad="38100" dist="38100" dir="2700000" algn="tl">
                  <a:srgbClr val="000000">
                    <a:alpha val="43137"/>
                  </a:srgbClr>
                </a:outerShdw>
              </a:effectLst>
              <a:latin typeface="+mj-lt"/>
              <a:cs typeface="Times New Roman" pitchFamily="18" charset="0"/>
            </a:endParaRPr>
          </a:p>
          <a:p>
            <a:pPr marL="27431" indent="0" algn="ctr">
              <a:lnSpc>
                <a:spcPct val="130000"/>
              </a:lnSpc>
              <a:buNone/>
            </a:pPr>
            <a:r>
              <a:rPr lang="en-US" sz="7200" b="1" u="sng" dirty="0">
                <a:solidFill>
                  <a:srgbClr val="FF0000"/>
                </a:solidFill>
                <a:effectLst>
                  <a:outerShdw blurRad="38100" dist="38100" dir="2700000" algn="tl">
                    <a:srgbClr val="000000">
                      <a:alpha val="43137"/>
                    </a:srgbClr>
                  </a:outerShdw>
                </a:effectLst>
                <a:latin typeface="+mj-lt"/>
                <a:cs typeface="Times New Roman" pitchFamily="18" charset="0"/>
              </a:rPr>
              <a:t>Ca </a:t>
            </a:r>
            <a:r>
              <a:rPr lang="en-US" sz="7200" b="1" u="sng" dirty="0" err="1">
                <a:solidFill>
                  <a:srgbClr val="FF0000"/>
                </a:solidFill>
                <a:effectLst>
                  <a:outerShdw blurRad="38100" dist="38100" dir="2700000" algn="tl">
                    <a:srgbClr val="000000">
                      <a:alpha val="43137"/>
                    </a:srgbClr>
                  </a:outerShdw>
                </a:effectLst>
                <a:latin typeface="+mj-lt"/>
                <a:cs typeface="Times New Roman" pitchFamily="18" charset="0"/>
              </a:rPr>
              <a:t>dâng</a:t>
            </a:r>
            <a:r>
              <a:rPr lang="en-US" sz="7200" b="1" u="sng"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7200" b="1" u="sng" dirty="0" err="1">
                <a:solidFill>
                  <a:srgbClr val="FF0000"/>
                </a:solidFill>
                <a:effectLst>
                  <a:outerShdw blurRad="38100" dist="38100" dir="2700000" algn="tl">
                    <a:srgbClr val="000000">
                      <a:alpha val="43137"/>
                    </a:srgbClr>
                  </a:outerShdw>
                </a:effectLst>
                <a:latin typeface="+mj-lt"/>
                <a:cs typeface="Times New Roman" pitchFamily="18" charset="0"/>
              </a:rPr>
              <a:t>lễ</a:t>
            </a:r>
            <a:endParaRPr lang="en-US" sz="7200" b="1" u="sng" dirty="0">
              <a:solidFill>
                <a:srgbClr val="FF0000"/>
              </a:solidFill>
              <a:effectLst>
                <a:outerShdw blurRad="38100" dist="38100" dir="2700000" algn="tl">
                  <a:srgbClr val="000000">
                    <a:alpha val="43137"/>
                  </a:srgbClr>
                </a:outerShdw>
              </a:effectLst>
              <a:latin typeface="+mj-lt"/>
              <a:cs typeface="Times New Roman" pitchFamily="18" charset="0"/>
            </a:endParaRPr>
          </a:p>
          <a:p>
            <a:pPr marL="0" indent="0" algn="ctr">
              <a:lnSpc>
                <a:spcPct val="120000"/>
              </a:lnSpc>
              <a:buNone/>
            </a:pPr>
            <a:r>
              <a:rPr lang="vi-VN" sz="5400" b="1" dirty="0">
                <a:solidFill>
                  <a:srgbClr val="FF0000"/>
                </a:solidFill>
                <a:latin typeface="+mj-lt"/>
                <a:cs typeface="Times New Roman" panose="02020603050405020304" pitchFamily="18" charset="0"/>
              </a:rPr>
              <a:t>DÂNG LÊN</a:t>
            </a:r>
            <a:br>
              <a:rPr lang="vi-VN" sz="4400" dirty="0">
                <a:solidFill>
                  <a:srgbClr val="FF0000"/>
                </a:solidFill>
                <a:latin typeface="+mj-lt"/>
                <a:cs typeface="Times New Roman" panose="02020603050405020304" pitchFamily="18" charset="0"/>
              </a:rPr>
            </a:br>
            <a:r>
              <a:rPr lang="vi-VN" sz="3600" b="1" dirty="0">
                <a:solidFill>
                  <a:srgbClr val="003399"/>
                </a:solidFill>
                <a:latin typeface="+mj-lt"/>
                <a:cs typeface="Times New Roman" panose="02020603050405020304" pitchFamily="18" charset="0"/>
              </a:rPr>
              <a:t>Phạm Liên Hùng</a:t>
            </a:r>
            <a:br>
              <a:rPr lang="vi-VN" sz="4400" dirty="0">
                <a:solidFill>
                  <a:srgbClr val="FF0000"/>
                </a:solidFill>
                <a:latin typeface="+mj-lt"/>
                <a:cs typeface="Times New Roman" panose="02020603050405020304" pitchFamily="18" charset="0"/>
              </a:rPr>
            </a:br>
            <a:endParaRPr lang="en-US" sz="3600" b="1"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5595537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71"/>
            <a:ext cx="9144000" cy="5143500"/>
          </a:xfrm>
        </p:spPr>
        <p:txBody>
          <a:bodyPr>
            <a:normAutofit lnSpcReduction="10000"/>
          </a:bodyPr>
          <a:lstStyle/>
          <a:p>
            <a:pPr marL="0" indent="0" algn="just">
              <a:lnSpc>
                <a:spcPct val="120000"/>
              </a:lnSpc>
              <a:spcBef>
                <a:spcPts val="1350"/>
              </a:spcBef>
              <a:buNone/>
            </a:pPr>
            <a:r>
              <a:rPr lang="vi-VN" sz="6000" b="1" dirty="0">
                <a:solidFill>
                  <a:srgbClr val="FF0000"/>
                </a:solidFill>
                <a:ea typeface="Tahoma" pitchFamily="34" charset="0"/>
                <a:cs typeface="Times New Roman" panose="02020603050405020304" pitchFamily="18" charset="0"/>
              </a:rPr>
              <a:t>Đk: </a:t>
            </a:r>
            <a:r>
              <a:rPr lang="vi-VN" sz="6000" b="1" dirty="0">
                <a:solidFill>
                  <a:srgbClr val="003399"/>
                </a:solidFill>
                <a:ea typeface="Tahoma" pitchFamily="34" charset="0"/>
                <a:cs typeface="Times New Roman" panose="02020603050405020304" pitchFamily="18" charset="0"/>
              </a:rPr>
              <a:t>Dâng lên trước thiên tòa này bánh thơm với rượu ngon. Dâng lên trót tâm hồn và trót thân xác của con. </a:t>
            </a:r>
          </a:p>
        </p:txBody>
      </p:sp>
    </p:spTree>
    <p:extLst>
      <p:ext uri="{BB962C8B-B14F-4D97-AF65-F5344CB8AC3E}">
        <p14:creationId xmlns:p14="http://schemas.microsoft.com/office/powerpoint/2010/main" val="21843983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lnSpcReduction="10000"/>
          </a:bodyPr>
          <a:lstStyle/>
          <a:p>
            <a:pPr marL="0" indent="0" algn="just">
              <a:lnSpc>
                <a:spcPct val="120000"/>
              </a:lnSpc>
              <a:spcBef>
                <a:spcPts val="1350"/>
              </a:spcBef>
              <a:buNone/>
            </a:pPr>
            <a:r>
              <a:rPr lang="vi-VN" sz="6000" b="1" dirty="0">
                <a:solidFill>
                  <a:srgbClr val="FF0000"/>
                </a:solidFill>
                <a:ea typeface="Tahoma" pitchFamily="34" charset="0"/>
                <a:cs typeface="Times New Roman" panose="02020603050405020304" pitchFamily="18" charset="0"/>
              </a:rPr>
              <a:t>Tk1: </a:t>
            </a:r>
            <a:r>
              <a:rPr lang="vi-VN" sz="6000" b="1" dirty="0">
                <a:solidFill>
                  <a:srgbClr val="003399"/>
                </a:solidFill>
                <a:ea typeface="Tahoma" pitchFamily="34" charset="0"/>
                <a:cs typeface="Times New Roman" panose="02020603050405020304" pitchFamily="18" charset="0"/>
              </a:rPr>
              <a:t>Xin tiến dâng lời kinh hòa vang theo lời hoan chúc. Xin tiến dâng đời con với bao ước mơ nồng nàn. </a:t>
            </a:r>
            <a:r>
              <a:rPr lang="vi-VN" sz="6000" b="1" dirty="0">
                <a:solidFill>
                  <a:srgbClr val="002060"/>
                </a:solidFill>
                <a:ea typeface="Tahoma" pitchFamily="34" charset="0"/>
                <a:cs typeface="Times New Roman" panose="02020603050405020304" pitchFamily="18" charset="0"/>
              </a:rPr>
              <a:t>	</a:t>
            </a:r>
          </a:p>
          <a:p>
            <a:pPr marL="0" indent="0" algn="just">
              <a:lnSpc>
                <a:spcPct val="120000"/>
              </a:lnSpc>
              <a:spcBef>
                <a:spcPts val="1350"/>
              </a:spcBef>
              <a:buNone/>
            </a:pPr>
            <a:endParaRPr lang="en-US" sz="6600" b="1" dirty="0">
              <a:solidFill>
                <a:srgbClr val="002060"/>
              </a:solidFill>
              <a:ea typeface="Tahoma" pitchFamily="34" charset="0"/>
              <a:cs typeface="Times New Roman" panose="02020603050405020304" pitchFamily="18" charset="0"/>
            </a:endParaRPr>
          </a:p>
          <a:p>
            <a:pPr marL="0" indent="0" algn="just">
              <a:lnSpc>
                <a:spcPct val="120000"/>
              </a:lnSpc>
              <a:spcBef>
                <a:spcPts val="1350"/>
              </a:spcBef>
              <a:buNone/>
            </a:pPr>
            <a:endParaRPr lang="vi-VN" sz="4950" b="1" dirty="0">
              <a:solidFill>
                <a:srgbClr val="002060"/>
              </a:solidFill>
              <a:ea typeface="Tahoma" pitchFamily="34" charset="0"/>
              <a:cs typeface="Times New Roman" panose="02020603050405020304" pitchFamily="18" charset="0"/>
            </a:endParaRPr>
          </a:p>
          <a:p>
            <a:pPr marL="0" indent="0" algn="just">
              <a:lnSpc>
                <a:spcPct val="120000"/>
              </a:lnSpc>
              <a:buNone/>
            </a:pPr>
            <a:endParaRPr lang="en-US" sz="4500" b="1" dirty="0">
              <a:solidFill>
                <a:srgbClr val="002060"/>
              </a:solidFill>
              <a:ea typeface="Tahoma" pitchFamily="34" charset="0"/>
              <a:cs typeface="Times New Roman" panose="02020603050405020304" pitchFamily="18" charset="0"/>
            </a:endParaRPr>
          </a:p>
        </p:txBody>
      </p:sp>
    </p:spTree>
    <p:extLst>
      <p:ext uri="{BB962C8B-B14F-4D97-AF65-F5344CB8AC3E}">
        <p14:creationId xmlns:p14="http://schemas.microsoft.com/office/powerpoint/2010/main" val="9702142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vi-VN" sz="6000" b="1" dirty="0">
                <a:solidFill>
                  <a:srgbClr val="FF0000"/>
                </a:solidFill>
                <a:ea typeface="Tahoma" pitchFamily="34" charset="0"/>
                <a:cs typeface="Times New Roman" panose="02020603050405020304" pitchFamily="18" charset="0"/>
              </a:rPr>
              <a:t>**</a:t>
            </a:r>
            <a:r>
              <a:rPr lang="vi-VN" sz="6000" b="1" dirty="0">
                <a:solidFill>
                  <a:srgbClr val="002060"/>
                </a:solidFill>
                <a:ea typeface="Tahoma" pitchFamily="34" charset="0"/>
                <a:cs typeface="Times New Roman" panose="02020603050405020304" pitchFamily="18" charset="0"/>
              </a:rPr>
              <a:t> </a:t>
            </a:r>
            <a:r>
              <a:rPr lang="vi-VN" sz="6000" b="1" dirty="0">
                <a:solidFill>
                  <a:srgbClr val="003399"/>
                </a:solidFill>
                <a:ea typeface="Tahoma" pitchFamily="34" charset="0"/>
                <a:cs typeface="Times New Roman" panose="02020603050405020304" pitchFamily="18" charset="0"/>
              </a:rPr>
              <a:t>Xin Chúa luôn rủ thương và ban chan hòa ơn phúc. Cho chính tâm hồn con cũng như khắp dân tộc con.</a:t>
            </a:r>
          </a:p>
        </p:txBody>
      </p:sp>
    </p:spTree>
    <p:extLst>
      <p:ext uri="{BB962C8B-B14F-4D97-AF65-F5344CB8AC3E}">
        <p14:creationId xmlns:p14="http://schemas.microsoft.com/office/powerpoint/2010/main" val="1528701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71"/>
            <a:ext cx="9144000" cy="5143500"/>
          </a:xfrm>
        </p:spPr>
        <p:txBody>
          <a:bodyPr>
            <a:normAutofit lnSpcReduction="10000"/>
          </a:bodyPr>
          <a:lstStyle/>
          <a:p>
            <a:pPr marL="0" indent="0" algn="just">
              <a:lnSpc>
                <a:spcPct val="120000"/>
              </a:lnSpc>
              <a:spcBef>
                <a:spcPts val="1350"/>
              </a:spcBef>
              <a:buNone/>
            </a:pPr>
            <a:r>
              <a:rPr lang="vi-VN" sz="6000" b="1" dirty="0">
                <a:solidFill>
                  <a:srgbClr val="FF0000"/>
                </a:solidFill>
                <a:ea typeface="Tahoma" pitchFamily="34" charset="0"/>
                <a:cs typeface="Times New Roman" panose="02020603050405020304" pitchFamily="18" charset="0"/>
              </a:rPr>
              <a:t>Đk: </a:t>
            </a:r>
            <a:r>
              <a:rPr lang="vi-VN" sz="6000" b="1" dirty="0">
                <a:solidFill>
                  <a:srgbClr val="003399"/>
                </a:solidFill>
                <a:ea typeface="Tahoma" pitchFamily="34" charset="0"/>
                <a:cs typeface="Times New Roman" panose="02020603050405020304" pitchFamily="18" charset="0"/>
              </a:rPr>
              <a:t>Dâng lên trước thiên tòa này bánh thơm với rượu ngon. Dâng lên trót tâm hồn và trót thân xác của con. </a:t>
            </a:r>
          </a:p>
        </p:txBody>
      </p:sp>
    </p:spTree>
    <p:extLst>
      <p:ext uri="{BB962C8B-B14F-4D97-AF65-F5344CB8AC3E}">
        <p14:creationId xmlns:p14="http://schemas.microsoft.com/office/powerpoint/2010/main" val="37718681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lnSpcReduction="10000"/>
          </a:bodyPr>
          <a:lstStyle/>
          <a:p>
            <a:pPr marL="0" indent="0" algn="just">
              <a:lnSpc>
                <a:spcPct val="120000"/>
              </a:lnSpc>
              <a:spcBef>
                <a:spcPts val="1350"/>
              </a:spcBef>
              <a:buNone/>
            </a:pPr>
            <a:r>
              <a:rPr lang="vi-VN" sz="6000" b="1" dirty="0">
                <a:solidFill>
                  <a:srgbClr val="FF0000"/>
                </a:solidFill>
                <a:ea typeface="Tahoma" pitchFamily="34" charset="0"/>
                <a:cs typeface="Times New Roman" panose="02020603050405020304" pitchFamily="18" charset="0"/>
              </a:rPr>
              <a:t>Tk2: </a:t>
            </a:r>
            <a:r>
              <a:rPr lang="vi-VN" sz="6000" b="1" dirty="0">
                <a:solidFill>
                  <a:srgbClr val="003399"/>
                </a:solidFill>
                <a:ea typeface="Tahoma" pitchFamily="34" charset="0"/>
                <a:cs typeface="Times New Roman" panose="02020603050405020304" pitchFamily="18" charset="0"/>
              </a:rPr>
              <a:t>Xin tiến dâng tuổi xanh cùng bao khát vọng chan chứa dâng Chúa các bạn con cũng như những ai thân thuộc. </a:t>
            </a:r>
          </a:p>
          <a:p>
            <a:pPr marL="0" indent="0" algn="just">
              <a:lnSpc>
                <a:spcPct val="120000"/>
              </a:lnSpc>
              <a:spcBef>
                <a:spcPts val="1350"/>
              </a:spcBef>
              <a:buNone/>
            </a:pPr>
            <a:endParaRPr lang="vi-VN" sz="6000" b="1" dirty="0">
              <a:solidFill>
                <a:srgbClr val="002060"/>
              </a:solidFill>
              <a:ea typeface="Tahoma" pitchFamily="34" charset="0"/>
              <a:cs typeface="Times New Roman" panose="02020603050405020304" pitchFamily="18" charset="0"/>
            </a:endParaRPr>
          </a:p>
        </p:txBody>
      </p:sp>
    </p:spTree>
    <p:extLst>
      <p:ext uri="{BB962C8B-B14F-4D97-AF65-F5344CB8AC3E}">
        <p14:creationId xmlns:p14="http://schemas.microsoft.com/office/powerpoint/2010/main" val="1076736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6000" b="1" u="sng" dirty="0" err="1">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Đk</a:t>
            </a:r>
            <a:r>
              <a:rPr lang="en-US" sz="60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60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6000" dirty="0">
                <a:solidFill>
                  <a:srgbClr val="003399"/>
                </a:solidFill>
              </a:rPr>
              <a:t>Nào ta hãy mừng vui, Chúa chiến thắng tử thần rồi, nguồn sống mới chiếu sáng tuyệt vời. Al-lê-lu-ia. </a:t>
            </a:r>
            <a:endParaRPr lang="en-US" sz="6000" b="1" dirty="0">
              <a:solidFill>
                <a:srgbClr val="003399"/>
              </a:solidFill>
              <a:effectLst>
                <a:outerShdw blurRad="38100" dist="38100" dir="2700000" algn="tl">
                  <a:srgbClr val="000000">
                    <a:alpha val="43137"/>
                  </a:srgbClr>
                </a:outerShdw>
              </a:effectLst>
              <a:ea typeface="SimHei" pitchFamily="49" charset="-122"/>
              <a:cs typeface="Times New Roman" pitchFamily="18" charset="0"/>
            </a:endParaRPr>
          </a:p>
        </p:txBody>
      </p:sp>
    </p:spTree>
    <p:extLst>
      <p:ext uri="{BB962C8B-B14F-4D97-AF65-F5344CB8AC3E}">
        <p14:creationId xmlns:p14="http://schemas.microsoft.com/office/powerpoint/2010/main" val="2158332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fontScale="92500" lnSpcReduction="20000"/>
          </a:bodyPr>
          <a:lstStyle/>
          <a:p>
            <a:pPr marL="0" indent="0" algn="just">
              <a:lnSpc>
                <a:spcPct val="120000"/>
              </a:lnSpc>
              <a:spcBef>
                <a:spcPts val="1350"/>
              </a:spcBef>
              <a:buNone/>
            </a:pPr>
            <a:r>
              <a:rPr lang="vi-VN" sz="6600" b="1" dirty="0">
                <a:solidFill>
                  <a:srgbClr val="FF0000"/>
                </a:solidFill>
                <a:ea typeface="Tahoma" pitchFamily="34" charset="0"/>
                <a:cs typeface="Times New Roman" panose="02020603050405020304" pitchFamily="18" charset="0"/>
              </a:rPr>
              <a:t>**</a:t>
            </a:r>
            <a:r>
              <a:rPr lang="vi-VN" sz="6600" b="1" dirty="0">
                <a:solidFill>
                  <a:srgbClr val="002060"/>
                </a:solidFill>
                <a:ea typeface="Tahoma" pitchFamily="34" charset="0"/>
                <a:cs typeface="Times New Roman" panose="02020603050405020304" pitchFamily="18" charset="0"/>
              </a:rPr>
              <a:t> </a:t>
            </a:r>
            <a:r>
              <a:rPr lang="vi-VN" sz="6600" b="1" dirty="0">
                <a:solidFill>
                  <a:srgbClr val="003399"/>
                </a:solidFill>
                <a:ea typeface="Tahoma" pitchFamily="34" charset="0"/>
                <a:cs typeface="Times New Roman" panose="02020603050405020304" pitchFamily="18" charset="0"/>
              </a:rPr>
              <a:t>Xin Chúa thương rộng ban hồng ân chan hòa tâm trí. săn sóc giữ gìn luôn thoát qua phút giây lầm than. </a:t>
            </a:r>
          </a:p>
          <a:p>
            <a:pPr marL="0" indent="0" algn="just">
              <a:lnSpc>
                <a:spcPct val="120000"/>
              </a:lnSpc>
              <a:spcBef>
                <a:spcPts val="1350"/>
              </a:spcBef>
              <a:buNone/>
            </a:pPr>
            <a:endParaRPr lang="vi-VN" sz="6600" b="1" dirty="0">
              <a:solidFill>
                <a:srgbClr val="002060"/>
              </a:solidFill>
              <a:ea typeface="Tahoma" pitchFamily="34" charset="0"/>
              <a:cs typeface="Times New Roman" panose="02020603050405020304" pitchFamily="18" charset="0"/>
            </a:endParaRPr>
          </a:p>
          <a:p>
            <a:pPr marL="0" indent="0" algn="just">
              <a:lnSpc>
                <a:spcPct val="120000"/>
              </a:lnSpc>
              <a:spcBef>
                <a:spcPts val="1350"/>
              </a:spcBef>
              <a:buNone/>
            </a:pPr>
            <a:endParaRPr lang="en-US" sz="6600" b="1" dirty="0">
              <a:solidFill>
                <a:srgbClr val="002060"/>
              </a:solidFill>
              <a:ea typeface="Tahoma" pitchFamily="34" charset="0"/>
              <a:cs typeface="Times New Roman" panose="02020603050405020304" pitchFamily="18" charset="0"/>
            </a:endParaRPr>
          </a:p>
          <a:p>
            <a:pPr marL="0" indent="0" algn="just">
              <a:lnSpc>
                <a:spcPct val="120000"/>
              </a:lnSpc>
              <a:spcBef>
                <a:spcPts val="1350"/>
              </a:spcBef>
              <a:buNone/>
            </a:pPr>
            <a:endParaRPr lang="vi-VN" sz="6600" b="1" dirty="0">
              <a:solidFill>
                <a:srgbClr val="002060"/>
              </a:solidFill>
              <a:ea typeface="Tahoma" pitchFamily="34" charset="0"/>
              <a:cs typeface="Times New Roman" panose="02020603050405020304" pitchFamily="18" charset="0"/>
            </a:endParaRPr>
          </a:p>
          <a:p>
            <a:pPr marL="0" indent="0" algn="just">
              <a:lnSpc>
                <a:spcPct val="120000"/>
              </a:lnSpc>
              <a:spcBef>
                <a:spcPts val="1350"/>
              </a:spcBef>
              <a:buNone/>
            </a:pPr>
            <a:endParaRPr lang="vi-VN" sz="6000" b="1" dirty="0">
              <a:solidFill>
                <a:srgbClr val="002060"/>
              </a:solidFill>
              <a:ea typeface="Tahoma" pitchFamily="34" charset="0"/>
              <a:cs typeface="Times New Roman" panose="02020603050405020304" pitchFamily="18" charset="0"/>
            </a:endParaRPr>
          </a:p>
          <a:p>
            <a:pPr marL="0" indent="0" algn="just">
              <a:lnSpc>
                <a:spcPct val="120000"/>
              </a:lnSpc>
              <a:spcBef>
                <a:spcPts val="1350"/>
              </a:spcBef>
              <a:buNone/>
            </a:pPr>
            <a:endParaRPr lang="vi-VN" sz="6600" b="1" dirty="0">
              <a:solidFill>
                <a:srgbClr val="002060"/>
              </a:solidFill>
              <a:ea typeface="Tahoma" pitchFamily="34" charset="0"/>
              <a:cs typeface="Times New Roman" panose="02020603050405020304" pitchFamily="18" charset="0"/>
            </a:endParaRPr>
          </a:p>
        </p:txBody>
      </p:sp>
    </p:spTree>
    <p:extLst>
      <p:ext uri="{BB962C8B-B14F-4D97-AF65-F5344CB8AC3E}">
        <p14:creationId xmlns:p14="http://schemas.microsoft.com/office/powerpoint/2010/main" val="8369519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71"/>
            <a:ext cx="9144000" cy="5143500"/>
          </a:xfrm>
        </p:spPr>
        <p:txBody>
          <a:bodyPr>
            <a:normAutofit lnSpcReduction="10000"/>
          </a:bodyPr>
          <a:lstStyle/>
          <a:p>
            <a:pPr marL="0" indent="0" algn="just">
              <a:lnSpc>
                <a:spcPct val="120000"/>
              </a:lnSpc>
              <a:spcBef>
                <a:spcPts val="1350"/>
              </a:spcBef>
              <a:buNone/>
            </a:pPr>
            <a:r>
              <a:rPr lang="vi-VN" sz="6000" b="1" dirty="0">
                <a:solidFill>
                  <a:srgbClr val="FF0000"/>
                </a:solidFill>
                <a:ea typeface="Tahoma" pitchFamily="34" charset="0"/>
                <a:cs typeface="Times New Roman" panose="02020603050405020304" pitchFamily="18" charset="0"/>
              </a:rPr>
              <a:t>Đk: </a:t>
            </a:r>
            <a:r>
              <a:rPr lang="vi-VN" sz="6000" b="1" dirty="0">
                <a:solidFill>
                  <a:srgbClr val="003399"/>
                </a:solidFill>
                <a:ea typeface="Tahoma" pitchFamily="34" charset="0"/>
                <a:cs typeface="Times New Roman" panose="02020603050405020304" pitchFamily="18" charset="0"/>
              </a:rPr>
              <a:t>Dâng lên trước thiên tòa này bánh thơm với rượu ngon. Dâng lên trót tâm hồn và trót thân xác của con. </a:t>
            </a:r>
          </a:p>
        </p:txBody>
      </p:sp>
    </p:spTree>
    <p:extLst>
      <p:ext uri="{BB962C8B-B14F-4D97-AF65-F5344CB8AC3E}">
        <p14:creationId xmlns:p14="http://schemas.microsoft.com/office/powerpoint/2010/main" val="19296519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64536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7200" b="1" dirty="0" err="1">
                <a:solidFill>
                  <a:srgbClr val="FF0000"/>
                </a:solidFill>
                <a:effectLst>
                  <a:outerShdw blurRad="38100" dist="38100" dir="2700000" algn="tl">
                    <a:srgbClr val="000000">
                      <a:alpha val="43137"/>
                    </a:srgbClr>
                  </a:outerShdw>
                </a:effectLst>
                <a:cs typeface="Times New Roman" pitchFamily="18" charset="0"/>
              </a:rPr>
              <a:t>Thánh</a:t>
            </a:r>
            <a:r>
              <a:rPr lang="en-US" sz="7200" b="1" dirty="0">
                <a:solidFill>
                  <a:srgbClr val="FF0000"/>
                </a:solidFill>
                <a:effectLst>
                  <a:outerShdw blurRad="38100" dist="38100" dir="2700000" algn="tl">
                    <a:srgbClr val="000000">
                      <a:alpha val="43137"/>
                    </a:srgbClr>
                  </a:outerShdw>
                </a:effectLst>
                <a:cs typeface="Times New Roman" pitchFamily="18" charset="0"/>
              </a:rPr>
              <a:t> </a:t>
            </a:r>
            <a:r>
              <a:rPr lang="en-US" sz="7200" b="1" dirty="0" err="1">
                <a:solidFill>
                  <a:srgbClr val="FF0000"/>
                </a:solidFill>
                <a:effectLst>
                  <a:outerShdw blurRad="38100" dist="38100" dir="2700000" algn="tl">
                    <a:srgbClr val="000000">
                      <a:alpha val="43137"/>
                    </a:srgbClr>
                  </a:outerShdw>
                </a:effectLst>
                <a:cs typeface="Times New Roman" pitchFamily="18" charset="0"/>
              </a:rPr>
              <a:t>Thánh</a:t>
            </a:r>
            <a:r>
              <a:rPr lang="en-US" sz="7200" b="1" dirty="0">
                <a:solidFill>
                  <a:srgbClr val="FF0000"/>
                </a:solidFill>
                <a:effectLst>
                  <a:outerShdw blurRad="38100" dist="38100" dir="2700000" algn="tl">
                    <a:srgbClr val="000000">
                      <a:alpha val="43137"/>
                    </a:srgbClr>
                  </a:outerShdw>
                </a:effectLst>
                <a:cs typeface="Times New Roman" pitchFamily="18" charset="0"/>
              </a:rPr>
              <a:t> </a:t>
            </a:r>
            <a:r>
              <a:rPr lang="en-US" sz="7200" b="1" dirty="0" err="1">
                <a:solidFill>
                  <a:srgbClr val="FF0000"/>
                </a:solidFill>
                <a:effectLst>
                  <a:outerShdw blurRad="38100" dist="38100" dir="2700000" algn="tl">
                    <a:srgbClr val="000000">
                      <a:alpha val="43137"/>
                    </a:srgbClr>
                  </a:outerShdw>
                </a:effectLst>
                <a:cs typeface="Times New Roman" pitchFamily="18" charset="0"/>
              </a:rPr>
              <a:t>Thánh</a:t>
            </a:r>
            <a:endParaRPr lang="vi-VN" sz="4800" b="1" i="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531234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Autofit/>
          </a:bodyPr>
          <a:lstStyle/>
          <a:p>
            <a:pPr algn="just">
              <a:lnSpc>
                <a:spcPct val="120000"/>
              </a:lnSpc>
              <a:spcBef>
                <a:spcPts val="1350"/>
              </a:spcBef>
            </a:pPr>
            <a:r>
              <a:rPr lang="en-US" sz="5700" b="0" i="0" dirty="0" err="1">
                <a:solidFill>
                  <a:srgbClr val="003399"/>
                </a:solidFill>
                <a:effectLst/>
              </a:rPr>
              <a:t>Thánh</a:t>
            </a:r>
            <a:r>
              <a:rPr lang="en-US" sz="5700" b="0" i="0" dirty="0">
                <a:solidFill>
                  <a:srgbClr val="003399"/>
                </a:solidFill>
                <a:effectLst/>
              </a:rPr>
              <a:t>! </a:t>
            </a:r>
            <a:r>
              <a:rPr lang="en-US" sz="5700" b="0" i="0" dirty="0" err="1">
                <a:solidFill>
                  <a:srgbClr val="003399"/>
                </a:solidFill>
                <a:effectLst/>
              </a:rPr>
              <a:t>Thánh</a:t>
            </a:r>
            <a:r>
              <a:rPr lang="en-US" sz="5700" b="0" i="0" dirty="0">
                <a:solidFill>
                  <a:srgbClr val="003399"/>
                </a:solidFill>
                <a:effectLst/>
              </a:rPr>
              <a:t>! </a:t>
            </a:r>
            <a:r>
              <a:rPr lang="en-US" sz="5700" b="0" i="0" dirty="0" err="1">
                <a:solidFill>
                  <a:srgbClr val="003399"/>
                </a:solidFill>
                <a:effectLst/>
              </a:rPr>
              <a:t>Thánh</a:t>
            </a:r>
            <a:r>
              <a:rPr lang="en-US" sz="5700" b="0" i="0" dirty="0">
                <a:solidFill>
                  <a:srgbClr val="003399"/>
                </a:solidFill>
                <a:effectLst/>
              </a:rPr>
              <a:t>! </a:t>
            </a:r>
            <a:r>
              <a:rPr lang="en-US" sz="5700" b="0" i="0" dirty="0" err="1">
                <a:solidFill>
                  <a:srgbClr val="003399"/>
                </a:solidFill>
                <a:effectLst/>
              </a:rPr>
              <a:t>Chúa</a:t>
            </a:r>
            <a:r>
              <a:rPr lang="en-US" sz="5700" b="0" i="0" dirty="0">
                <a:solidFill>
                  <a:srgbClr val="003399"/>
                </a:solidFill>
                <a:effectLst/>
              </a:rPr>
              <a:t> </a:t>
            </a:r>
            <a:r>
              <a:rPr lang="en-US" sz="5700" b="0" i="0" dirty="0" err="1">
                <a:solidFill>
                  <a:srgbClr val="003399"/>
                </a:solidFill>
                <a:effectLst/>
              </a:rPr>
              <a:t>là</a:t>
            </a:r>
            <a:r>
              <a:rPr lang="en-US" sz="5700" b="0" i="0" dirty="0">
                <a:solidFill>
                  <a:srgbClr val="003399"/>
                </a:solidFill>
                <a:effectLst/>
              </a:rPr>
              <a:t> </a:t>
            </a:r>
            <a:r>
              <a:rPr lang="en-US" sz="5700" b="0" i="0" dirty="0" err="1">
                <a:solidFill>
                  <a:srgbClr val="003399"/>
                </a:solidFill>
                <a:effectLst/>
              </a:rPr>
              <a:t>Thiên</a:t>
            </a:r>
            <a:r>
              <a:rPr lang="en-US" sz="5700" b="0" i="0" dirty="0">
                <a:solidFill>
                  <a:srgbClr val="003399"/>
                </a:solidFill>
                <a:effectLst/>
              </a:rPr>
              <a:t> </a:t>
            </a:r>
            <a:r>
              <a:rPr lang="en-US" sz="5700" b="0" i="0" dirty="0" err="1">
                <a:solidFill>
                  <a:srgbClr val="003399"/>
                </a:solidFill>
                <a:effectLst/>
              </a:rPr>
              <a:t>Chúa</a:t>
            </a:r>
            <a:r>
              <a:rPr lang="en-US" sz="5700" b="0" i="0" dirty="0">
                <a:solidFill>
                  <a:srgbClr val="003399"/>
                </a:solidFill>
                <a:effectLst/>
              </a:rPr>
              <a:t> </a:t>
            </a:r>
            <a:r>
              <a:rPr lang="en-US" sz="5700" b="0" i="0" dirty="0" err="1">
                <a:solidFill>
                  <a:srgbClr val="003399"/>
                </a:solidFill>
                <a:effectLst/>
              </a:rPr>
              <a:t>các</a:t>
            </a:r>
            <a:r>
              <a:rPr lang="en-US" sz="5700" b="0" i="0" dirty="0">
                <a:solidFill>
                  <a:srgbClr val="003399"/>
                </a:solidFill>
                <a:effectLst/>
              </a:rPr>
              <a:t> </a:t>
            </a:r>
            <a:r>
              <a:rPr lang="en-US" sz="5700" b="0" i="0" dirty="0" err="1">
                <a:solidFill>
                  <a:srgbClr val="003399"/>
                </a:solidFill>
                <a:effectLst/>
              </a:rPr>
              <a:t>đạo</a:t>
            </a:r>
            <a:r>
              <a:rPr lang="en-US" sz="5700" b="0" i="0" dirty="0">
                <a:solidFill>
                  <a:srgbClr val="003399"/>
                </a:solidFill>
                <a:effectLst/>
              </a:rPr>
              <a:t> </a:t>
            </a:r>
            <a:r>
              <a:rPr lang="en-US" sz="5700" b="0" i="0" dirty="0" err="1">
                <a:solidFill>
                  <a:srgbClr val="003399"/>
                </a:solidFill>
                <a:effectLst/>
              </a:rPr>
              <a:t>binh</a:t>
            </a:r>
            <a:r>
              <a:rPr lang="en-US" sz="5700" b="0" i="0" dirty="0">
                <a:solidFill>
                  <a:srgbClr val="003399"/>
                </a:solidFill>
                <a:effectLst/>
              </a:rPr>
              <a:t>. </a:t>
            </a:r>
            <a:r>
              <a:rPr lang="en-US" sz="5700" b="0" i="0" dirty="0" err="1">
                <a:solidFill>
                  <a:srgbClr val="003399"/>
                </a:solidFill>
                <a:effectLst/>
              </a:rPr>
              <a:t>Trời</a:t>
            </a:r>
            <a:r>
              <a:rPr lang="en-US" sz="5700" b="0" i="0" dirty="0">
                <a:solidFill>
                  <a:srgbClr val="003399"/>
                </a:solidFill>
                <a:effectLst/>
              </a:rPr>
              <a:t> </a:t>
            </a:r>
            <a:r>
              <a:rPr lang="en-US" sz="5700" b="0" i="0" dirty="0" err="1">
                <a:solidFill>
                  <a:srgbClr val="003399"/>
                </a:solidFill>
                <a:effectLst/>
              </a:rPr>
              <a:t>đất</a:t>
            </a:r>
            <a:r>
              <a:rPr lang="en-US" sz="5700" b="0" i="0" dirty="0">
                <a:solidFill>
                  <a:srgbClr val="003399"/>
                </a:solidFill>
                <a:effectLst/>
              </a:rPr>
              <a:t> </a:t>
            </a:r>
            <a:r>
              <a:rPr lang="en-US" sz="5700" b="0" i="0" dirty="0" err="1">
                <a:solidFill>
                  <a:srgbClr val="003399"/>
                </a:solidFill>
                <a:effectLst/>
              </a:rPr>
              <a:t>đầy</a:t>
            </a:r>
            <a:r>
              <a:rPr lang="en-US" sz="5700" b="0" i="0" dirty="0">
                <a:solidFill>
                  <a:srgbClr val="003399"/>
                </a:solidFill>
                <a:effectLst/>
              </a:rPr>
              <a:t> </a:t>
            </a:r>
            <a:r>
              <a:rPr lang="en-US" sz="5700" b="0" i="0" dirty="0" err="1">
                <a:solidFill>
                  <a:srgbClr val="003399"/>
                </a:solidFill>
                <a:effectLst/>
              </a:rPr>
              <a:t>vinh</a:t>
            </a:r>
            <a:r>
              <a:rPr lang="en-US" sz="5700" b="0" i="0" dirty="0">
                <a:solidFill>
                  <a:srgbClr val="003399"/>
                </a:solidFill>
                <a:effectLst/>
              </a:rPr>
              <a:t> </a:t>
            </a:r>
            <a:r>
              <a:rPr lang="en-US" sz="5700" b="0" i="0" dirty="0" err="1">
                <a:solidFill>
                  <a:srgbClr val="003399"/>
                </a:solidFill>
                <a:effectLst/>
              </a:rPr>
              <a:t>quang</a:t>
            </a:r>
            <a:r>
              <a:rPr lang="en-US" sz="5700" b="0" i="0" dirty="0">
                <a:solidFill>
                  <a:srgbClr val="003399"/>
                </a:solidFill>
                <a:effectLst/>
              </a:rPr>
              <a:t> </a:t>
            </a:r>
            <a:r>
              <a:rPr lang="en-US" sz="5700" b="0" i="0" dirty="0" err="1">
                <a:solidFill>
                  <a:srgbClr val="003399"/>
                </a:solidFill>
                <a:effectLst/>
              </a:rPr>
              <a:t>Chúa</a:t>
            </a:r>
            <a:r>
              <a:rPr lang="en-US" sz="5700" b="0" i="0" dirty="0">
                <a:solidFill>
                  <a:srgbClr val="003399"/>
                </a:solidFill>
                <a:effectLst/>
              </a:rPr>
              <a:t>. </a:t>
            </a:r>
            <a:r>
              <a:rPr lang="en-US" sz="5700" b="0" i="0" dirty="0" err="1">
                <a:solidFill>
                  <a:srgbClr val="003399"/>
                </a:solidFill>
                <a:effectLst/>
              </a:rPr>
              <a:t>Hoan</a:t>
            </a:r>
            <a:r>
              <a:rPr lang="en-US" sz="5700" b="0" i="0" dirty="0">
                <a:solidFill>
                  <a:srgbClr val="003399"/>
                </a:solidFill>
                <a:effectLst/>
              </a:rPr>
              <a:t> </a:t>
            </a:r>
            <a:r>
              <a:rPr lang="en-US" sz="5700" b="0" i="0" dirty="0" err="1">
                <a:solidFill>
                  <a:srgbClr val="003399"/>
                </a:solidFill>
                <a:effectLst/>
              </a:rPr>
              <a:t>hô</a:t>
            </a:r>
            <a:r>
              <a:rPr lang="en-US" sz="5700" b="0" i="0" dirty="0">
                <a:solidFill>
                  <a:srgbClr val="003399"/>
                </a:solidFill>
                <a:effectLst/>
              </a:rPr>
              <a:t> </a:t>
            </a:r>
            <a:r>
              <a:rPr lang="en-US" sz="5700" b="0" i="0" dirty="0" err="1">
                <a:solidFill>
                  <a:srgbClr val="003399"/>
                </a:solidFill>
                <a:effectLst/>
              </a:rPr>
              <a:t>Chúa</a:t>
            </a:r>
            <a:r>
              <a:rPr lang="en-US" sz="5700" b="0" i="0" dirty="0">
                <a:solidFill>
                  <a:srgbClr val="003399"/>
                </a:solidFill>
                <a:effectLst/>
              </a:rPr>
              <a:t> </a:t>
            </a:r>
            <a:r>
              <a:rPr lang="en-US" sz="5700" b="0" i="0" dirty="0" err="1">
                <a:solidFill>
                  <a:srgbClr val="003399"/>
                </a:solidFill>
                <a:effectLst/>
              </a:rPr>
              <a:t>trên</a:t>
            </a:r>
            <a:r>
              <a:rPr lang="en-US" sz="5700" b="0" i="0" dirty="0">
                <a:solidFill>
                  <a:srgbClr val="003399"/>
                </a:solidFill>
                <a:effectLst/>
              </a:rPr>
              <a:t> </a:t>
            </a:r>
            <a:r>
              <a:rPr lang="en-US" sz="5700" b="0" i="0" dirty="0" err="1">
                <a:solidFill>
                  <a:srgbClr val="003399"/>
                </a:solidFill>
                <a:effectLst/>
              </a:rPr>
              <a:t>các</a:t>
            </a:r>
            <a:r>
              <a:rPr lang="en-US" sz="5700" b="0" i="0" dirty="0">
                <a:solidFill>
                  <a:srgbClr val="003399"/>
                </a:solidFill>
                <a:effectLst/>
              </a:rPr>
              <a:t> </a:t>
            </a:r>
            <a:r>
              <a:rPr lang="en-US" sz="5700" b="0" i="0" dirty="0" err="1">
                <a:solidFill>
                  <a:srgbClr val="003399"/>
                </a:solidFill>
                <a:effectLst/>
              </a:rPr>
              <a:t>tầng</a:t>
            </a:r>
            <a:r>
              <a:rPr lang="en-US" sz="5700" b="0" i="0" dirty="0">
                <a:solidFill>
                  <a:srgbClr val="003399"/>
                </a:solidFill>
                <a:effectLst/>
              </a:rPr>
              <a:t> </a:t>
            </a:r>
            <a:r>
              <a:rPr lang="en-US" sz="5700" b="0" i="0" dirty="0" err="1">
                <a:solidFill>
                  <a:srgbClr val="003399"/>
                </a:solidFill>
                <a:effectLst/>
              </a:rPr>
              <a:t>trời</a:t>
            </a:r>
            <a:r>
              <a:rPr lang="en-US" sz="5700" b="0" i="0" dirty="0">
                <a:solidFill>
                  <a:srgbClr val="003399"/>
                </a:solidFill>
                <a:effectLst/>
              </a:rPr>
              <a:t>. </a:t>
            </a:r>
            <a:endParaRPr lang="en-US" altLang="en-US" sz="5700" b="1" dirty="0">
              <a:solidFill>
                <a:srgbClr val="003399"/>
              </a:solidFill>
              <a:cs typeface="Tahoma" panose="020B0604030504040204" pitchFamily="34" charset="0"/>
            </a:endParaRPr>
          </a:p>
        </p:txBody>
      </p:sp>
    </p:spTree>
    <p:extLst>
      <p:ext uri="{BB962C8B-B14F-4D97-AF65-F5344CB8AC3E}">
        <p14:creationId xmlns:p14="http://schemas.microsoft.com/office/powerpoint/2010/main" val="3617988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95250"/>
            <a:ext cx="9144000" cy="5143499"/>
          </a:xfrm>
        </p:spPr>
        <p:txBody>
          <a:bodyPr>
            <a:noAutofit/>
          </a:bodyPr>
          <a:lstStyle/>
          <a:p>
            <a:pPr algn="just" fontAlgn="base"/>
            <a:r>
              <a:rPr lang="vi-VN" sz="5600" dirty="0">
                <a:solidFill>
                  <a:srgbClr val="FF0000"/>
                </a:solidFill>
              </a:rPr>
              <a:t>**</a:t>
            </a:r>
            <a:r>
              <a:rPr lang="en-US" sz="5600" b="0" i="0" dirty="0">
                <a:solidFill>
                  <a:schemeClr val="bg1"/>
                </a:solidFill>
                <a:effectLst/>
              </a:rPr>
              <a:t> </a:t>
            </a:r>
            <a:r>
              <a:rPr lang="en-US" sz="5600" b="0" i="0" dirty="0" err="1">
                <a:solidFill>
                  <a:srgbClr val="003399"/>
                </a:solidFill>
                <a:effectLst/>
              </a:rPr>
              <a:t>Hoan</a:t>
            </a:r>
            <a:r>
              <a:rPr lang="en-US" sz="5600" b="0" i="0" dirty="0">
                <a:solidFill>
                  <a:srgbClr val="003399"/>
                </a:solidFill>
                <a:effectLst/>
              </a:rPr>
              <a:t> </a:t>
            </a:r>
            <a:r>
              <a:rPr lang="en-US" sz="5600" b="0" i="0" dirty="0" err="1">
                <a:solidFill>
                  <a:srgbClr val="003399"/>
                </a:solidFill>
                <a:effectLst/>
              </a:rPr>
              <a:t>hô</a:t>
            </a:r>
            <a:r>
              <a:rPr lang="en-US" sz="5600" b="0" i="0" dirty="0">
                <a:solidFill>
                  <a:srgbClr val="003399"/>
                </a:solidFill>
                <a:effectLst/>
              </a:rPr>
              <a:t> </a:t>
            </a:r>
            <a:r>
              <a:rPr lang="en-US" sz="5600" b="0" i="0" dirty="0" err="1">
                <a:solidFill>
                  <a:srgbClr val="003399"/>
                </a:solidFill>
                <a:effectLst/>
              </a:rPr>
              <a:t>Chúa</a:t>
            </a:r>
            <a:r>
              <a:rPr lang="en-US" sz="5600" b="0" i="0" dirty="0">
                <a:solidFill>
                  <a:srgbClr val="003399"/>
                </a:solidFill>
                <a:effectLst/>
              </a:rPr>
              <a:t> </a:t>
            </a:r>
            <a:r>
              <a:rPr lang="en-US" sz="5600" b="0" i="0" dirty="0" err="1">
                <a:solidFill>
                  <a:srgbClr val="003399"/>
                </a:solidFill>
                <a:effectLst/>
              </a:rPr>
              <a:t>trên</a:t>
            </a:r>
            <a:r>
              <a:rPr lang="en-US" sz="5600" b="0" i="0" dirty="0">
                <a:solidFill>
                  <a:srgbClr val="003399"/>
                </a:solidFill>
                <a:effectLst/>
              </a:rPr>
              <a:t> </a:t>
            </a:r>
            <a:r>
              <a:rPr lang="en-US" sz="5600" b="0" i="0" dirty="0" err="1">
                <a:solidFill>
                  <a:srgbClr val="003399"/>
                </a:solidFill>
                <a:effectLst/>
              </a:rPr>
              <a:t>các</a:t>
            </a:r>
            <a:r>
              <a:rPr lang="en-US" sz="5600" b="0" i="0" dirty="0">
                <a:solidFill>
                  <a:srgbClr val="003399"/>
                </a:solidFill>
                <a:effectLst/>
              </a:rPr>
              <a:t> </a:t>
            </a:r>
            <a:r>
              <a:rPr lang="en-US" sz="5600" b="0" i="0" dirty="0" err="1">
                <a:solidFill>
                  <a:srgbClr val="003399"/>
                </a:solidFill>
                <a:effectLst/>
              </a:rPr>
              <a:t>tầng</a:t>
            </a:r>
            <a:r>
              <a:rPr lang="en-US" sz="5600" b="0" i="0" dirty="0">
                <a:solidFill>
                  <a:srgbClr val="003399"/>
                </a:solidFill>
                <a:effectLst/>
              </a:rPr>
              <a:t> </a:t>
            </a:r>
            <a:r>
              <a:rPr lang="en-US" sz="5600" b="0" i="0" dirty="0" err="1">
                <a:solidFill>
                  <a:srgbClr val="003399"/>
                </a:solidFill>
                <a:effectLst/>
              </a:rPr>
              <a:t>trời</a:t>
            </a:r>
            <a:r>
              <a:rPr lang="en-US" sz="5600" b="0" i="0" dirty="0">
                <a:solidFill>
                  <a:srgbClr val="003399"/>
                </a:solidFill>
                <a:effectLst/>
              </a:rPr>
              <a:t>. </a:t>
            </a:r>
            <a:r>
              <a:rPr lang="en-US" sz="5600" b="0" i="0" dirty="0" err="1">
                <a:solidFill>
                  <a:srgbClr val="003399"/>
                </a:solidFill>
                <a:effectLst/>
              </a:rPr>
              <a:t>Chúc</a:t>
            </a:r>
            <a:r>
              <a:rPr lang="en-US" sz="5600" b="0" i="0" dirty="0">
                <a:solidFill>
                  <a:srgbClr val="003399"/>
                </a:solidFill>
                <a:effectLst/>
              </a:rPr>
              <a:t> </a:t>
            </a:r>
            <a:r>
              <a:rPr lang="en-US" sz="5600" b="0" i="0" dirty="0" err="1">
                <a:solidFill>
                  <a:srgbClr val="003399"/>
                </a:solidFill>
                <a:effectLst/>
              </a:rPr>
              <a:t>tụng</a:t>
            </a:r>
            <a:r>
              <a:rPr lang="en-US" sz="5600" b="0" i="0" dirty="0">
                <a:solidFill>
                  <a:srgbClr val="003399"/>
                </a:solidFill>
                <a:effectLst/>
              </a:rPr>
              <a:t> </a:t>
            </a:r>
            <a:r>
              <a:rPr lang="en-US" sz="5600" b="0" i="0" dirty="0" err="1">
                <a:solidFill>
                  <a:srgbClr val="003399"/>
                </a:solidFill>
                <a:effectLst/>
              </a:rPr>
              <a:t>Đấng</a:t>
            </a:r>
            <a:r>
              <a:rPr lang="en-US" sz="5600" b="0" i="0" dirty="0">
                <a:solidFill>
                  <a:srgbClr val="003399"/>
                </a:solidFill>
                <a:effectLst/>
              </a:rPr>
              <a:t> </a:t>
            </a:r>
            <a:r>
              <a:rPr lang="en-US" sz="5600" b="0" i="0" dirty="0" err="1">
                <a:solidFill>
                  <a:srgbClr val="003399"/>
                </a:solidFill>
                <a:effectLst/>
              </a:rPr>
              <a:t>ngự</a:t>
            </a:r>
            <a:r>
              <a:rPr lang="en-US" sz="5600" b="0" i="0" dirty="0">
                <a:solidFill>
                  <a:srgbClr val="003399"/>
                </a:solidFill>
                <a:effectLst/>
              </a:rPr>
              <a:t> </a:t>
            </a:r>
            <a:r>
              <a:rPr lang="en-US" sz="5600" b="0" i="0" dirty="0" err="1">
                <a:solidFill>
                  <a:srgbClr val="003399"/>
                </a:solidFill>
                <a:effectLst/>
              </a:rPr>
              <a:t>đến</a:t>
            </a:r>
            <a:r>
              <a:rPr lang="en-US" sz="5600" b="0" i="0" dirty="0">
                <a:solidFill>
                  <a:srgbClr val="003399"/>
                </a:solidFill>
                <a:effectLst/>
              </a:rPr>
              <a:t> </a:t>
            </a:r>
            <a:r>
              <a:rPr lang="en-US" sz="5600" b="0" i="0" dirty="0" err="1">
                <a:solidFill>
                  <a:srgbClr val="003399"/>
                </a:solidFill>
                <a:effectLst/>
              </a:rPr>
              <a:t>nhân</a:t>
            </a:r>
            <a:r>
              <a:rPr lang="en-US" sz="5600" b="0" i="0" dirty="0">
                <a:solidFill>
                  <a:srgbClr val="003399"/>
                </a:solidFill>
                <a:effectLst/>
              </a:rPr>
              <a:t> </a:t>
            </a:r>
            <a:r>
              <a:rPr lang="en-US" sz="5600" b="0" i="0" dirty="0" err="1">
                <a:solidFill>
                  <a:srgbClr val="003399"/>
                </a:solidFill>
                <a:effectLst/>
              </a:rPr>
              <a:t>danh</a:t>
            </a:r>
            <a:r>
              <a:rPr lang="en-US" sz="5600" b="0" i="0" dirty="0">
                <a:solidFill>
                  <a:srgbClr val="003399"/>
                </a:solidFill>
                <a:effectLst/>
              </a:rPr>
              <a:t> </a:t>
            </a:r>
            <a:r>
              <a:rPr lang="en-US" sz="5600" b="0" i="0" dirty="0" err="1">
                <a:solidFill>
                  <a:srgbClr val="003399"/>
                </a:solidFill>
                <a:effectLst/>
              </a:rPr>
              <a:t>Chúa</a:t>
            </a:r>
            <a:r>
              <a:rPr lang="en-US" sz="5600" b="0" i="0" dirty="0">
                <a:solidFill>
                  <a:srgbClr val="003399"/>
                </a:solidFill>
                <a:effectLst/>
              </a:rPr>
              <a:t>. </a:t>
            </a:r>
            <a:r>
              <a:rPr lang="en-US" sz="5600" b="0" i="0" dirty="0" err="1">
                <a:solidFill>
                  <a:srgbClr val="003399"/>
                </a:solidFill>
                <a:effectLst/>
              </a:rPr>
              <a:t>Hoan</a:t>
            </a:r>
            <a:r>
              <a:rPr lang="en-US" sz="5600" b="0" i="0" dirty="0">
                <a:solidFill>
                  <a:srgbClr val="003399"/>
                </a:solidFill>
                <a:effectLst/>
              </a:rPr>
              <a:t> </a:t>
            </a:r>
            <a:r>
              <a:rPr lang="en-US" sz="5600" b="0" i="0" dirty="0" err="1">
                <a:solidFill>
                  <a:srgbClr val="003399"/>
                </a:solidFill>
                <a:effectLst/>
              </a:rPr>
              <a:t>hô</a:t>
            </a:r>
            <a:r>
              <a:rPr lang="en-US" sz="5600" b="0" i="0" dirty="0">
                <a:solidFill>
                  <a:srgbClr val="003399"/>
                </a:solidFill>
                <a:effectLst/>
              </a:rPr>
              <a:t> </a:t>
            </a:r>
            <a:r>
              <a:rPr lang="en-US" sz="5600" b="0" i="0" dirty="0" err="1">
                <a:solidFill>
                  <a:srgbClr val="003399"/>
                </a:solidFill>
                <a:effectLst/>
              </a:rPr>
              <a:t>Chúa</a:t>
            </a:r>
            <a:r>
              <a:rPr lang="en-US" sz="5600" b="0" i="0" dirty="0">
                <a:solidFill>
                  <a:srgbClr val="003399"/>
                </a:solidFill>
                <a:effectLst/>
              </a:rPr>
              <a:t> </a:t>
            </a:r>
            <a:r>
              <a:rPr lang="en-US" sz="5600" b="0" i="0" dirty="0" err="1">
                <a:solidFill>
                  <a:srgbClr val="003399"/>
                </a:solidFill>
                <a:effectLst/>
              </a:rPr>
              <a:t>trên</a:t>
            </a:r>
            <a:r>
              <a:rPr lang="en-US" sz="5600" b="0" i="0" dirty="0">
                <a:solidFill>
                  <a:srgbClr val="003399"/>
                </a:solidFill>
                <a:effectLst/>
              </a:rPr>
              <a:t> </a:t>
            </a:r>
            <a:r>
              <a:rPr lang="en-US" sz="5600" b="0" i="0" dirty="0" err="1">
                <a:solidFill>
                  <a:srgbClr val="003399"/>
                </a:solidFill>
                <a:effectLst/>
              </a:rPr>
              <a:t>các</a:t>
            </a:r>
            <a:r>
              <a:rPr lang="en-US" sz="5600" b="0" i="0" dirty="0">
                <a:solidFill>
                  <a:srgbClr val="003399"/>
                </a:solidFill>
                <a:effectLst/>
              </a:rPr>
              <a:t> </a:t>
            </a:r>
            <a:r>
              <a:rPr lang="en-US" sz="5600" b="0" i="0" dirty="0" err="1">
                <a:solidFill>
                  <a:srgbClr val="003399"/>
                </a:solidFill>
                <a:effectLst/>
              </a:rPr>
              <a:t>tầng</a:t>
            </a:r>
            <a:r>
              <a:rPr lang="en-US" sz="5600" b="0" i="0" dirty="0">
                <a:solidFill>
                  <a:srgbClr val="003399"/>
                </a:solidFill>
                <a:effectLst/>
              </a:rPr>
              <a:t> </a:t>
            </a:r>
            <a:r>
              <a:rPr lang="en-US" sz="5600" b="0" i="0" dirty="0" err="1">
                <a:solidFill>
                  <a:srgbClr val="003399"/>
                </a:solidFill>
                <a:effectLst/>
              </a:rPr>
              <a:t>trời</a:t>
            </a:r>
            <a:r>
              <a:rPr lang="en-US" sz="5600" b="0" i="0" dirty="0">
                <a:solidFill>
                  <a:srgbClr val="003399"/>
                </a:solidFill>
                <a:effectLst/>
              </a:rPr>
              <a:t>, </a:t>
            </a:r>
            <a:r>
              <a:rPr lang="en-US" sz="5600" b="0" i="0" dirty="0" err="1">
                <a:solidFill>
                  <a:srgbClr val="003399"/>
                </a:solidFill>
                <a:effectLst/>
              </a:rPr>
              <a:t>hoan</a:t>
            </a:r>
            <a:r>
              <a:rPr lang="en-US" sz="5600" b="0" i="0" dirty="0">
                <a:solidFill>
                  <a:srgbClr val="003399"/>
                </a:solidFill>
                <a:effectLst/>
              </a:rPr>
              <a:t> </a:t>
            </a:r>
            <a:r>
              <a:rPr lang="en-US" sz="5600" b="0" i="0" dirty="0" err="1">
                <a:solidFill>
                  <a:srgbClr val="003399"/>
                </a:solidFill>
                <a:effectLst/>
              </a:rPr>
              <a:t>hô</a:t>
            </a:r>
            <a:r>
              <a:rPr lang="en-US" sz="5600" b="0" i="0" dirty="0">
                <a:solidFill>
                  <a:srgbClr val="003399"/>
                </a:solidFill>
                <a:effectLst/>
              </a:rPr>
              <a:t> </a:t>
            </a:r>
            <a:r>
              <a:rPr lang="en-US" sz="5600" b="0" i="0" dirty="0" err="1">
                <a:solidFill>
                  <a:srgbClr val="003399"/>
                </a:solidFill>
                <a:effectLst/>
              </a:rPr>
              <a:t>Chúa</a:t>
            </a:r>
            <a:r>
              <a:rPr lang="en-US" sz="5600" b="0" i="0" dirty="0">
                <a:solidFill>
                  <a:srgbClr val="003399"/>
                </a:solidFill>
                <a:effectLst/>
              </a:rPr>
              <a:t> </a:t>
            </a:r>
            <a:r>
              <a:rPr lang="en-US" sz="5600" b="0" i="0" dirty="0" err="1">
                <a:solidFill>
                  <a:srgbClr val="003399"/>
                </a:solidFill>
                <a:effectLst/>
              </a:rPr>
              <a:t>trên</a:t>
            </a:r>
            <a:r>
              <a:rPr lang="en-US" sz="5600" b="0" i="0" dirty="0">
                <a:solidFill>
                  <a:srgbClr val="003399"/>
                </a:solidFill>
                <a:effectLst/>
              </a:rPr>
              <a:t> </a:t>
            </a:r>
            <a:r>
              <a:rPr lang="en-US" sz="5600" b="0" i="0" dirty="0" err="1">
                <a:solidFill>
                  <a:srgbClr val="003399"/>
                </a:solidFill>
                <a:effectLst/>
              </a:rPr>
              <a:t>các</a:t>
            </a:r>
            <a:r>
              <a:rPr lang="en-US" sz="5600" b="0" i="0" dirty="0">
                <a:solidFill>
                  <a:srgbClr val="003399"/>
                </a:solidFill>
                <a:effectLst/>
              </a:rPr>
              <a:t> </a:t>
            </a:r>
            <a:r>
              <a:rPr lang="en-US" sz="5600" b="0" i="0" dirty="0" err="1">
                <a:solidFill>
                  <a:srgbClr val="003399"/>
                </a:solidFill>
                <a:effectLst/>
              </a:rPr>
              <a:t>tầng</a:t>
            </a:r>
            <a:r>
              <a:rPr lang="en-US" sz="5600" b="0" i="0" dirty="0">
                <a:solidFill>
                  <a:srgbClr val="003399"/>
                </a:solidFill>
                <a:effectLst/>
              </a:rPr>
              <a:t> </a:t>
            </a:r>
            <a:r>
              <a:rPr lang="en-US" sz="5600" b="0" i="0" dirty="0" err="1">
                <a:solidFill>
                  <a:srgbClr val="003399"/>
                </a:solidFill>
                <a:effectLst/>
              </a:rPr>
              <a:t>trời</a:t>
            </a:r>
            <a:r>
              <a:rPr lang="en-US" sz="5600" b="0" i="0" dirty="0">
                <a:solidFill>
                  <a:srgbClr val="003399"/>
                </a:solidFill>
                <a:effectLst/>
              </a:rPr>
              <a:t>.</a:t>
            </a:r>
            <a:endParaRPr lang="en-US" altLang="en-US" sz="5600" b="1" dirty="0">
              <a:solidFill>
                <a:srgbClr val="003399"/>
              </a:solidFill>
              <a:cs typeface="Tahoma" panose="020B0604030504040204" pitchFamily="34" charset="0"/>
            </a:endParaRPr>
          </a:p>
        </p:txBody>
      </p:sp>
    </p:spTree>
    <p:extLst>
      <p:ext uri="{BB962C8B-B14F-4D97-AF65-F5344CB8AC3E}">
        <p14:creationId xmlns:p14="http://schemas.microsoft.com/office/powerpoint/2010/main" val="11190149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70846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7200" b="1" i="1" dirty="0" err="1">
                <a:solidFill>
                  <a:srgbClr val="FF0000"/>
                </a:solidFill>
                <a:effectLst>
                  <a:outerShdw blurRad="38100" dist="38100" dir="2700000" algn="tl">
                    <a:srgbClr val="000000">
                      <a:alpha val="43137"/>
                    </a:srgbClr>
                  </a:outerShdw>
                </a:effectLst>
                <a:latin typeface="+mj-lt"/>
                <a:cs typeface="Times New Roman" pitchFamily="18" charset="0"/>
              </a:rPr>
              <a:t>Lạy</a:t>
            </a:r>
            <a:r>
              <a:rPr lang="en-US" sz="7200" b="1" i="1"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7200" b="1" i="1" dirty="0" err="1">
                <a:solidFill>
                  <a:srgbClr val="FF0000"/>
                </a:solidFill>
                <a:effectLst>
                  <a:outerShdw blurRad="38100" dist="38100" dir="2700000" algn="tl">
                    <a:srgbClr val="000000">
                      <a:alpha val="43137"/>
                    </a:srgbClr>
                  </a:outerShdw>
                </a:effectLst>
                <a:latin typeface="+mj-lt"/>
                <a:cs typeface="Times New Roman" pitchFamily="18" charset="0"/>
              </a:rPr>
              <a:t>Chiên</a:t>
            </a:r>
            <a:r>
              <a:rPr lang="en-US" sz="7200" b="1" i="1"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7200" b="1" i="1" dirty="0" err="1">
                <a:solidFill>
                  <a:srgbClr val="FF0000"/>
                </a:solidFill>
                <a:effectLst>
                  <a:outerShdw blurRad="38100" dist="38100" dir="2700000" algn="tl">
                    <a:srgbClr val="000000">
                      <a:alpha val="43137"/>
                    </a:srgbClr>
                  </a:outerShdw>
                </a:effectLst>
                <a:latin typeface="+mj-lt"/>
                <a:cs typeface="Times New Roman" pitchFamily="18" charset="0"/>
              </a:rPr>
              <a:t>Thiên</a:t>
            </a:r>
            <a:endParaRPr lang="vi-VN" sz="4800" b="1" i="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5916055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Autofit/>
          </a:bodyPr>
          <a:lstStyle/>
          <a:p>
            <a:pPr algn="just">
              <a:lnSpc>
                <a:spcPct val="120000"/>
              </a:lnSpc>
              <a:spcBef>
                <a:spcPts val="1350"/>
              </a:spcBef>
            </a:pPr>
            <a:r>
              <a:rPr lang="vi-VN" sz="5600" b="0" i="0" dirty="0">
                <a:solidFill>
                  <a:srgbClr val="003399"/>
                </a:solidFill>
                <a:effectLst/>
              </a:rPr>
              <a:t>Lạy Chiên Thiên Chúa, Đấng xoá tội trần gian, xin thương xót chúng con. Lạy Chiên Thiên Chúa, Đấng xoá tội trần gian,</a:t>
            </a:r>
            <a:endParaRPr lang="en-US" altLang="en-US" sz="5600" b="1" dirty="0">
              <a:solidFill>
                <a:srgbClr val="003399"/>
              </a:solidFill>
              <a:cs typeface="Tahoma" panose="020B0604030504040204" pitchFamily="34" charset="0"/>
            </a:endParaRPr>
          </a:p>
        </p:txBody>
      </p:sp>
    </p:spTree>
    <p:extLst>
      <p:ext uri="{BB962C8B-B14F-4D97-AF65-F5344CB8AC3E}">
        <p14:creationId xmlns:p14="http://schemas.microsoft.com/office/powerpoint/2010/main" val="14310858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95250"/>
            <a:ext cx="9144000" cy="5143499"/>
          </a:xfrm>
        </p:spPr>
        <p:txBody>
          <a:bodyPr>
            <a:noAutofit/>
          </a:bodyPr>
          <a:lstStyle/>
          <a:p>
            <a:pPr algn="just" fontAlgn="base"/>
            <a:r>
              <a:rPr lang="vi-VN" sz="5600" dirty="0">
                <a:solidFill>
                  <a:srgbClr val="FF0000"/>
                </a:solidFill>
              </a:rPr>
              <a:t>**</a:t>
            </a:r>
            <a:r>
              <a:rPr lang="en-US" sz="5600" b="0" i="0" dirty="0">
                <a:solidFill>
                  <a:schemeClr val="bg1"/>
                </a:solidFill>
                <a:effectLst/>
              </a:rPr>
              <a:t> </a:t>
            </a:r>
            <a:r>
              <a:rPr lang="vi-VN" sz="5400" b="0" i="0" dirty="0">
                <a:solidFill>
                  <a:srgbClr val="003399"/>
                </a:solidFill>
                <a:effectLst/>
              </a:rPr>
              <a:t>xin thương xót, xin thương xót chúng con. Lạy Chiên Thiên Chúa, Đấng xoá tội trần gian, xin ban bình an cho chúng con.</a:t>
            </a:r>
            <a:endParaRPr lang="en-US" altLang="en-US" sz="5600" b="1" dirty="0">
              <a:solidFill>
                <a:srgbClr val="003399"/>
              </a:solidFill>
              <a:cs typeface="Tahoma" panose="020B0604030504040204" pitchFamily="34" charset="0"/>
            </a:endParaRPr>
          </a:p>
        </p:txBody>
      </p:sp>
    </p:spTree>
    <p:extLst>
      <p:ext uri="{BB962C8B-B14F-4D97-AF65-F5344CB8AC3E}">
        <p14:creationId xmlns:p14="http://schemas.microsoft.com/office/powerpoint/2010/main" val="2325920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60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60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6000" dirty="0">
                <a:solidFill>
                  <a:srgbClr val="003399"/>
                </a:solidFill>
              </a:rPr>
              <a:t>Nào ta hãy mừng vui, Chúa đã sống lại rạng ngời và Máu Thánh xóa hết tội đời, Al-lê-lu-ia.</a:t>
            </a:r>
            <a:endParaRPr lang="en-US" sz="6000" b="1" dirty="0">
              <a:solidFill>
                <a:srgbClr val="003399"/>
              </a:solidFill>
              <a:effectLst>
                <a:outerShdw blurRad="38100" dist="38100" dir="2700000" algn="tl">
                  <a:srgbClr val="000000">
                    <a:alpha val="43137"/>
                  </a:srgbClr>
                </a:outerShdw>
              </a:effectLst>
              <a:ea typeface="SimHei" pitchFamily="49" charset="-122"/>
              <a:cs typeface="Times New Roman" pitchFamily="18" charset="0"/>
            </a:endParaRPr>
          </a:p>
        </p:txBody>
      </p:sp>
    </p:spTree>
    <p:extLst>
      <p:ext uri="{BB962C8B-B14F-4D97-AF65-F5344CB8AC3E}">
        <p14:creationId xmlns:p14="http://schemas.microsoft.com/office/powerpoint/2010/main" val="3290057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53541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0526891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Content Placeholder 2"/>
          <p:cNvSpPr>
            <a:spLocks noGrp="1"/>
          </p:cNvSpPr>
          <p:nvPr>
            <p:ph idx="1"/>
          </p:nvPr>
        </p:nvSpPr>
        <p:spPr>
          <a:xfrm>
            <a:off x="5137" y="361950"/>
            <a:ext cx="9144000" cy="5143500"/>
          </a:xfrm>
        </p:spPr>
        <p:txBody>
          <a:bodyPr>
            <a:normAutofit/>
          </a:bodyPr>
          <a:lstStyle/>
          <a:p>
            <a:pPr marL="0" indent="0" algn="ctr">
              <a:lnSpc>
                <a:spcPct val="120000"/>
              </a:lnSpc>
              <a:spcBef>
                <a:spcPts val="1350"/>
              </a:spcBef>
              <a:buNone/>
            </a:pPr>
            <a:r>
              <a:rPr lang="en-US" altLang="en-US" sz="6600" b="1" dirty="0">
                <a:solidFill>
                  <a:srgbClr val="FF0000"/>
                </a:solidFill>
                <a:cs typeface="Tahoma" pitchFamily="34" charset="0"/>
              </a:rPr>
              <a:t>Ca </a:t>
            </a:r>
            <a:r>
              <a:rPr lang="en-US" altLang="en-US" sz="6600" b="1" dirty="0" err="1">
                <a:solidFill>
                  <a:srgbClr val="FF0000"/>
                </a:solidFill>
                <a:cs typeface="Tahoma" pitchFamily="34" charset="0"/>
              </a:rPr>
              <a:t>Nguyện</a:t>
            </a:r>
            <a:r>
              <a:rPr lang="en-US" altLang="en-US" sz="6600" b="1" dirty="0">
                <a:solidFill>
                  <a:srgbClr val="FF0000"/>
                </a:solidFill>
                <a:cs typeface="Tahoma" pitchFamily="34" charset="0"/>
              </a:rPr>
              <a:t> </a:t>
            </a:r>
            <a:r>
              <a:rPr lang="en-US" altLang="en-US" sz="6600" b="1" dirty="0" err="1">
                <a:solidFill>
                  <a:srgbClr val="FF0000"/>
                </a:solidFill>
                <a:cs typeface="Tahoma" pitchFamily="34" charset="0"/>
              </a:rPr>
              <a:t>Hiệp</a:t>
            </a:r>
            <a:r>
              <a:rPr lang="en-US" altLang="en-US" sz="6600" b="1" dirty="0">
                <a:solidFill>
                  <a:srgbClr val="FF0000"/>
                </a:solidFill>
                <a:cs typeface="Tahoma" pitchFamily="34" charset="0"/>
              </a:rPr>
              <a:t> </a:t>
            </a:r>
            <a:r>
              <a:rPr lang="en-US" altLang="en-US" sz="6600" b="1" dirty="0" err="1">
                <a:solidFill>
                  <a:srgbClr val="FF0000"/>
                </a:solidFill>
                <a:cs typeface="Tahoma" pitchFamily="34" charset="0"/>
              </a:rPr>
              <a:t>Lễ</a:t>
            </a:r>
            <a:r>
              <a:rPr lang="en-US" altLang="en-US" sz="6600" b="1" dirty="0">
                <a:solidFill>
                  <a:srgbClr val="FF0000"/>
                </a:solidFill>
                <a:cs typeface="Tahoma" pitchFamily="34" charset="0"/>
              </a:rPr>
              <a:t>: </a:t>
            </a:r>
          </a:p>
          <a:p>
            <a:pPr marL="0" indent="0" algn="ctr">
              <a:lnSpc>
                <a:spcPct val="120000"/>
              </a:lnSpc>
              <a:spcBef>
                <a:spcPts val="1350"/>
              </a:spcBef>
              <a:buNone/>
            </a:pPr>
            <a:r>
              <a:rPr lang="en-US" altLang="en-US" sz="8625" b="1" dirty="0" err="1">
                <a:solidFill>
                  <a:srgbClr val="FF0000"/>
                </a:solidFill>
                <a:cs typeface="Tahoma" pitchFamily="34" charset="0"/>
              </a:rPr>
              <a:t>Khải</a:t>
            </a:r>
            <a:r>
              <a:rPr lang="en-US" altLang="en-US" sz="8625" b="1" dirty="0">
                <a:solidFill>
                  <a:srgbClr val="FF0000"/>
                </a:solidFill>
                <a:cs typeface="Tahoma" pitchFamily="34" charset="0"/>
              </a:rPr>
              <a:t> </a:t>
            </a:r>
            <a:r>
              <a:rPr lang="en-US" altLang="en-US" sz="8625" b="1" dirty="0" err="1">
                <a:solidFill>
                  <a:srgbClr val="FF0000"/>
                </a:solidFill>
                <a:cs typeface="Tahoma" pitchFamily="34" charset="0"/>
              </a:rPr>
              <a:t>hoàn</a:t>
            </a:r>
            <a:r>
              <a:rPr lang="en-US" altLang="en-US" sz="8625" b="1" dirty="0">
                <a:solidFill>
                  <a:srgbClr val="FF0000"/>
                </a:solidFill>
                <a:cs typeface="Tahoma" pitchFamily="34" charset="0"/>
              </a:rPr>
              <a:t> ca</a:t>
            </a:r>
          </a:p>
          <a:p>
            <a:pPr marL="0" indent="0" algn="ctr">
              <a:lnSpc>
                <a:spcPct val="120000"/>
              </a:lnSpc>
              <a:spcBef>
                <a:spcPts val="1350"/>
              </a:spcBef>
              <a:buNone/>
            </a:pPr>
            <a:r>
              <a:rPr lang="en-US" altLang="en-US" sz="5400" b="1" dirty="0" err="1">
                <a:solidFill>
                  <a:srgbClr val="003399"/>
                </a:solidFill>
                <a:cs typeface="Tahoma" pitchFamily="34" charset="0"/>
              </a:rPr>
              <a:t>Lm</a:t>
            </a:r>
            <a:r>
              <a:rPr lang="en-US" altLang="en-US" sz="5400" b="1" dirty="0">
                <a:solidFill>
                  <a:srgbClr val="003399"/>
                </a:solidFill>
                <a:cs typeface="Tahoma" pitchFamily="34" charset="0"/>
              </a:rPr>
              <a:t>. </a:t>
            </a:r>
            <a:r>
              <a:rPr lang="en-US" altLang="en-US" sz="5400" b="1" dirty="0" err="1">
                <a:solidFill>
                  <a:srgbClr val="003399"/>
                </a:solidFill>
                <a:cs typeface="Tahoma" pitchFamily="34" charset="0"/>
              </a:rPr>
              <a:t>Nguyễn</a:t>
            </a:r>
            <a:r>
              <a:rPr lang="en-US" altLang="en-US" sz="5400" b="1" dirty="0">
                <a:solidFill>
                  <a:srgbClr val="003399"/>
                </a:solidFill>
                <a:cs typeface="Tahoma" pitchFamily="34" charset="0"/>
              </a:rPr>
              <a:t> </a:t>
            </a:r>
            <a:r>
              <a:rPr lang="en-US" altLang="en-US" sz="5400" b="1" dirty="0" err="1">
                <a:solidFill>
                  <a:srgbClr val="003399"/>
                </a:solidFill>
                <a:cs typeface="Tahoma" pitchFamily="34" charset="0"/>
              </a:rPr>
              <a:t>Duy</a:t>
            </a:r>
            <a:endParaRPr lang="en-US" altLang="en-US" sz="5400" b="1" dirty="0">
              <a:solidFill>
                <a:srgbClr val="003399"/>
              </a:solidFill>
              <a:cs typeface="Tahoma" pitchFamily="34" charset="0"/>
            </a:endParaRPr>
          </a:p>
        </p:txBody>
      </p:sp>
    </p:spTree>
    <p:extLst>
      <p:ext uri="{BB962C8B-B14F-4D97-AF65-F5344CB8AC3E}">
        <p14:creationId xmlns:p14="http://schemas.microsoft.com/office/powerpoint/2010/main" val="16760895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vi-VN" altLang="en-US" sz="6000" b="1" dirty="0">
                <a:solidFill>
                  <a:srgbClr val="FF0000"/>
                </a:solidFill>
                <a:cs typeface="Tahoma" pitchFamily="34" charset="0"/>
              </a:rPr>
              <a:t>Tk1: </a:t>
            </a:r>
            <a:r>
              <a:rPr lang="vi-VN" altLang="en-US" sz="6000" b="1" dirty="0">
                <a:solidFill>
                  <a:srgbClr val="003399"/>
                </a:solidFill>
                <a:cs typeface="Tahoma" pitchFamily="34" charset="0"/>
              </a:rPr>
              <a:t>Nào cảm tạ Chúa, vì Chúa rất nhân từ. Trọn một tình thương, Ngài đã ban cho đời, </a:t>
            </a:r>
          </a:p>
          <a:p>
            <a:pPr marL="0" indent="0" algn="just">
              <a:lnSpc>
                <a:spcPct val="120000"/>
              </a:lnSpc>
              <a:spcBef>
                <a:spcPts val="1350"/>
              </a:spcBef>
              <a:buNone/>
            </a:pPr>
            <a:endParaRPr lang="vi-VN" altLang="en-US" sz="6000" b="1" dirty="0">
              <a:solidFill>
                <a:schemeClr val="tx2"/>
              </a:solidFill>
              <a:cs typeface="Tahoma" pitchFamily="34" charset="0"/>
            </a:endParaRPr>
          </a:p>
        </p:txBody>
      </p:sp>
    </p:spTree>
    <p:extLst>
      <p:ext uri="{BB962C8B-B14F-4D97-AF65-F5344CB8AC3E}">
        <p14:creationId xmlns:p14="http://schemas.microsoft.com/office/powerpoint/2010/main" val="35189556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vi-VN" altLang="en-US" sz="6000" b="1" dirty="0">
                <a:solidFill>
                  <a:srgbClr val="FF0000"/>
                </a:solidFill>
                <a:cs typeface="Tahoma" pitchFamily="34" charset="0"/>
              </a:rPr>
              <a:t>***: </a:t>
            </a:r>
            <a:r>
              <a:rPr lang="vi-VN" altLang="en-US" sz="6000" b="1" dirty="0">
                <a:solidFill>
                  <a:srgbClr val="003399"/>
                </a:solidFill>
                <a:cs typeface="Tahoma" pitchFamily="34" charset="0"/>
              </a:rPr>
              <a:t>Nhà Israel ơi tấu lên đi lời ca, ngàn đời Ngài yêu thương, Chúa yêu thương nhân loại.</a:t>
            </a:r>
          </a:p>
          <a:p>
            <a:pPr marL="0" indent="0" algn="just">
              <a:lnSpc>
                <a:spcPct val="120000"/>
              </a:lnSpc>
              <a:spcBef>
                <a:spcPts val="1350"/>
              </a:spcBef>
              <a:buNone/>
            </a:pPr>
            <a:endParaRPr lang="vi-VN" altLang="en-US" sz="6000" b="1" dirty="0">
              <a:solidFill>
                <a:schemeClr val="tx2"/>
              </a:solidFill>
              <a:cs typeface="Tahoma" pitchFamily="34" charset="0"/>
            </a:endParaRPr>
          </a:p>
          <a:p>
            <a:pPr marL="0" indent="0" algn="just">
              <a:lnSpc>
                <a:spcPct val="120000"/>
              </a:lnSpc>
              <a:spcBef>
                <a:spcPts val="1350"/>
              </a:spcBef>
              <a:buNone/>
            </a:pPr>
            <a:endParaRPr lang="vi-VN" altLang="en-US" sz="6000" b="1" dirty="0">
              <a:solidFill>
                <a:schemeClr val="tx2"/>
              </a:solidFill>
              <a:cs typeface="Tahoma" pitchFamily="34" charset="0"/>
            </a:endParaRPr>
          </a:p>
        </p:txBody>
      </p:sp>
    </p:spTree>
    <p:extLst>
      <p:ext uri="{BB962C8B-B14F-4D97-AF65-F5344CB8AC3E}">
        <p14:creationId xmlns:p14="http://schemas.microsoft.com/office/powerpoint/2010/main" val="8343378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Content Placeholder 2"/>
          <p:cNvSpPr>
            <a:spLocks noGrp="1"/>
          </p:cNvSpPr>
          <p:nvPr>
            <p:ph idx="1"/>
          </p:nvPr>
        </p:nvSpPr>
        <p:spPr>
          <a:xfrm>
            <a:off x="0" y="0"/>
            <a:ext cx="9144000" cy="5143500"/>
          </a:xfrm>
        </p:spPr>
        <p:txBody>
          <a:bodyPr>
            <a:normAutofit fontScale="92500" lnSpcReduction="10000"/>
          </a:bodyPr>
          <a:lstStyle/>
          <a:p>
            <a:pPr marL="0" indent="0" algn="just">
              <a:lnSpc>
                <a:spcPct val="120000"/>
              </a:lnSpc>
              <a:spcBef>
                <a:spcPts val="1350"/>
              </a:spcBef>
              <a:buNone/>
            </a:pPr>
            <a:r>
              <a:rPr lang="vi-VN" altLang="en-US" sz="5400" b="1" dirty="0">
                <a:solidFill>
                  <a:srgbClr val="FF0000"/>
                </a:solidFill>
                <a:cs typeface="Tahoma" pitchFamily="34" charset="0"/>
              </a:rPr>
              <a:t>Đk: </a:t>
            </a:r>
            <a:r>
              <a:rPr lang="vi-VN" altLang="en-US" sz="5400" b="1" dirty="0">
                <a:solidFill>
                  <a:srgbClr val="003399"/>
                </a:solidFill>
                <a:cs typeface="Tahoma" pitchFamily="34" charset="0"/>
              </a:rPr>
              <a:t>Vạn tuế con vua Đa-vit đã sống lại hiển vinh, Ngài đem vinh quang rực rỡ chiếu soi cho trần thế, mừng hát lên, ngày khải hoàn, ngày Chúa đã chiến thắng tử thần.</a:t>
            </a:r>
          </a:p>
          <a:p>
            <a:pPr marL="0" indent="0" algn="just">
              <a:lnSpc>
                <a:spcPct val="120000"/>
              </a:lnSpc>
              <a:spcBef>
                <a:spcPts val="1350"/>
              </a:spcBef>
              <a:buNone/>
            </a:pPr>
            <a:endParaRPr lang="vi-VN" altLang="en-US" sz="5400" b="1" dirty="0">
              <a:solidFill>
                <a:schemeClr val="tx2"/>
              </a:solidFill>
              <a:cs typeface="Tahoma" pitchFamily="34" charset="0"/>
            </a:endParaRPr>
          </a:p>
        </p:txBody>
      </p:sp>
    </p:spTree>
    <p:extLst>
      <p:ext uri="{BB962C8B-B14F-4D97-AF65-F5344CB8AC3E}">
        <p14:creationId xmlns:p14="http://schemas.microsoft.com/office/powerpoint/2010/main" val="4405403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vi-VN" altLang="en-US" sz="6600" b="1" dirty="0">
                <a:solidFill>
                  <a:srgbClr val="FF0000"/>
                </a:solidFill>
                <a:cs typeface="Tahoma" pitchFamily="34" charset="0"/>
              </a:rPr>
              <a:t>Tk2: </a:t>
            </a:r>
            <a:r>
              <a:rPr lang="vi-VN" altLang="en-US" sz="6600" b="1" dirty="0">
                <a:solidFill>
                  <a:srgbClr val="003399"/>
                </a:solidFill>
                <a:cs typeface="Tahoma" pitchFamily="34" charset="0"/>
              </a:rPr>
              <a:t>Này là hòn đá thợ xây đã loại trừ, giờ lại trở nên viên đá góc tường. </a:t>
            </a:r>
          </a:p>
        </p:txBody>
      </p:sp>
    </p:spTree>
    <p:extLst>
      <p:ext uri="{BB962C8B-B14F-4D97-AF65-F5344CB8AC3E}">
        <p14:creationId xmlns:p14="http://schemas.microsoft.com/office/powerpoint/2010/main" val="4996538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vi-VN" altLang="en-US" sz="6600" b="1" dirty="0">
                <a:solidFill>
                  <a:srgbClr val="FF0000"/>
                </a:solidFill>
                <a:cs typeface="Tahoma" pitchFamily="34" charset="0"/>
              </a:rPr>
              <a:t>***: </a:t>
            </a:r>
            <a:r>
              <a:rPr lang="vi-VN" altLang="en-US" sz="6600" b="1" dirty="0">
                <a:solidFill>
                  <a:srgbClr val="003399"/>
                </a:solidFill>
                <a:cs typeface="Tahoma" pitchFamily="34" charset="0"/>
              </a:rPr>
              <a:t>Việc này Ngài gây nên chính tay Ngài làm ra, thật lạ lùng vô biên có ai suy cho cùng.</a:t>
            </a:r>
          </a:p>
        </p:txBody>
      </p:sp>
    </p:spTree>
    <p:extLst>
      <p:ext uri="{BB962C8B-B14F-4D97-AF65-F5344CB8AC3E}">
        <p14:creationId xmlns:p14="http://schemas.microsoft.com/office/powerpoint/2010/main" val="42005476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Content Placeholder 2"/>
          <p:cNvSpPr>
            <a:spLocks noGrp="1"/>
          </p:cNvSpPr>
          <p:nvPr>
            <p:ph idx="1"/>
          </p:nvPr>
        </p:nvSpPr>
        <p:spPr>
          <a:xfrm>
            <a:off x="0" y="0"/>
            <a:ext cx="9144000" cy="5143500"/>
          </a:xfrm>
        </p:spPr>
        <p:txBody>
          <a:bodyPr>
            <a:normAutofit fontScale="92500" lnSpcReduction="10000"/>
          </a:bodyPr>
          <a:lstStyle/>
          <a:p>
            <a:pPr marL="0" indent="0" algn="just">
              <a:lnSpc>
                <a:spcPct val="120000"/>
              </a:lnSpc>
              <a:spcBef>
                <a:spcPts val="1350"/>
              </a:spcBef>
              <a:buNone/>
            </a:pPr>
            <a:r>
              <a:rPr lang="vi-VN" altLang="en-US" sz="5400" b="1" dirty="0">
                <a:solidFill>
                  <a:srgbClr val="FF0000"/>
                </a:solidFill>
                <a:cs typeface="Tahoma" pitchFamily="34" charset="0"/>
              </a:rPr>
              <a:t>Đk: </a:t>
            </a:r>
            <a:r>
              <a:rPr lang="vi-VN" altLang="en-US" sz="5400" b="1" dirty="0">
                <a:solidFill>
                  <a:srgbClr val="003399"/>
                </a:solidFill>
                <a:cs typeface="Tahoma" pitchFamily="34" charset="0"/>
              </a:rPr>
              <a:t>Vạn tuế con vua Đa-vit đã sống lại hiển vinh, Ngài đem vinh quang rực rỡ chiếu soi cho trần thế, mừng hát lên, ngày khải hoàn, ngày Chúa đã chiến thắng tử thần.</a:t>
            </a:r>
          </a:p>
          <a:p>
            <a:pPr marL="0" indent="0" algn="just">
              <a:lnSpc>
                <a:spcPct val="120000"/>
              </a:lnSpc>
              <a:spcBef>
                <a:spcPts val="1350"/>
              </a:spcBef>
              <a:buNone/>
            </a:pPr>
            <a:endParaRPr lang="vi-VN" altLang="en-US" sz="5400" b="1" dirty="0">
              <a:solidFill>
                <a:schemeClr val="tx2"/>
              </a:solidFill>
              <a:cs typeface="Tahoma" pitchFamily="34" charset="0"/>
            </a:endParaRPr>
          </a:p>
        </p:txBody>
      </p:sp>
    </p:spTree>
    <p:extLst>
      <p:ext uri="{BB962C8B-B14F-4D97-AF65-F5344CB8AC3E}">
        <p14:creationId xmlns:p14="http://schemas.microsoft.com/office/powerpoint/2010/main" val="246609772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Content Placeholder 2"/>
          <p:cNvSpPr>
            <a:spLocks noGrp="1"/>
          </p:cNvSpPr>
          <p:nvPr>
            <p:ph idx="1"/>
          </p:nvPr>
        </p:nvSpPr>
        <p:spPr>
          <a:xfrm>
            <a:off x="0" y="0"/>
            <a:ext cx="9144000" cy="5143500"/>
          </a:xfrm>
        </p:spPr>
        <p:txBody>
          <a:bodyPr>
            <a:normAutofit/>
          </a:bodyPr>
          <a:lstStyle/>
          <a:p>
            <a:pPr marL="0" indent="0" algn="just">
              <a:lnSpc>
                <a:spcPct val="140000"/>
              </a:lnSpc>
              <a:spcBef>
                <a:spcPts val="1350"/>
              </a:spcBef>
              <a:buNone/>
            </a:pPr>
            <a:r>
              <a:rPr lang="vi-VN" altLang="en-US" sz="6000" b="1" dirty="0">
                <a:solidFill>
                  <a:srgbClr val="FF0000"/>
                </a:solidFill>
                <a:cs typeface="Tahoma" pitchFamily="34" charset="0"/>
              </a:rPr>
              <a:t>Tk3: </a:t>
            </a:r>
            <a:r>
              <a:rPr lang="vi-VN" altLang="en-US" sz="6000" b="1" dirty="0">
                <a:solidFill>
                  <a:srgbClr val="003399"/>
                </a:solidFill>
                <a:cs typeface="Tahoma" pitchFamily="34" charset="0"/>
              </a:rPr>
              <a:t>Này là quyền Chúa giương cánh tay thần lực, thật kì diệu thay tay hữu uy phong Ngài. </a:t>
            </a:r>
          </a:p>
        </p:txBody>
      </p:sp>
    </p:spTree>
    <p:extLst>
      <p:ext uri="{BB962C8B-B14F-4D97-AF65-F5344CB8AC3E}">
        <p14:creationId xmlns:p14="http://schemas.microsoft.com/office/powerpoint/2010/main" val="41732396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154984"/>
          </a:xfrm>
          <a:prstGeom prst="rect">
            <a:avLst/>
          </a:prstGeom>
        </p:spPr>
        <p:txBody>
          <a:bodyPr wrap="square">
            <a:spAutoFit/>
          </a:bodyPr>
          <a:lstStyle/>
          <a:p>
            <a:pPr algn="just"/>
            <a:r>
              <a:rPr lang="en-US" sz="66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Tk1:</a:t>
            </a:r>
            <a:r>
              <a:rPr lang="en-US" sz="66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6600" dirty="0">
                <a:solidFill>
                  <a:srgbClr val="003399"/>
                </a:solidFill>
              </a:rPr>
              <a:t>Thánh giá Chúa vươn cao dâng lễ hy sinh, cho nhân thế muôn đời sống trong ân tình.</a:t>
            </a: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Content Placeholder 2"/>
          <p:cNvSpPr>
            <a:spLocks noGrp="1"/>
          </p:cNvSpPr>
          <p:nvPr>
            <p:ph idx="1"/>
          </p:nvPr>
        </p:nvSpPr>
        <p:spPr>
          <a:xfrm>
            <a:off x="0" y="0"/>
            <a:ext cx="9144000" cy="5143500"/>
          </a:xfrm>
        </p:spPr>
        <p:txBody>
          <a:bodyPr>
            <a:normAutofit/>
          </a:bodyPr>
          <a:lstStyle/>
          <a:p>
            <a:pPr marL="0" indent="0" algn="just">
              <a:lnSpc>
                <a:spcPct val="140000"/>
              </a:lnSpc>
              <a:spcBef>
                <a:spcPts val="1350"/>
              </a:spcBef>
              <a:buNone/>
            </a:pPr>
            <a:r>
              <a:rPr lang="vi-VN" altLang="en-US" sz="6000" b="1" dirty="0">
                <a:solidFill>
                  <a:srgbClr val="FF0000"/>
                </a:solidFill>
                <a:cs typeface="Tahoma" pitchFamily="34" charset="0"/>
              </a:rPr>
              <a:t>**: </a:t>
            </a:r>
            <a:r>
              <a:rPr lang="vi-VN" altLang="en-US" sz="6000" b="1" dirty="0">
                <a:solidFill>
                  <a:srgbClr val="003399"/>
                </a:solidFill>
                <a:cs typeface="Tahoma" pitchFamily="34" charset="0"/>
              </a:rPr>
              <a:t>Giờ này và mai sau mãi tôi không phải chết, để ngàn kì công Cha sẽ ghi sâu trong đời.</a:t>
            </a:r>
          </a:p>
        </p:txBody>
      </p:sp>
    </p:spTree>
    <p:extLst>
      <p:ext uri="{BB962C8B-B14F-4D97-AF65-F5344CB8AC3E}">
        <p14:creationId xmlns:p14="http://schemas.microsoft.com/office/powerpoint/2010/main" val="1656637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Content Placeholder 2"/>
          <p:cNvSpPr>
            <a:spLocks noGrp="1"/>
          </p:cNvSpPr>
          <p:nvPr>
            <p:ph idx="1"/>
          </p:nvPr>
        </p:nvSpPr>
        <p:spPr>
          <a:xfrm>
            <a:off x="0" y="0"/>
            <a:ext cx="9144000" cy="5143500"/>
          </a:xfrm>
        </p:spPr>
        <p:txBody>
          <a:bodyPr>
            <a:normAutofit fontScale="92500" lnSpcReduction="10000"/>
          </a:bodyPr>
          <a:lstStyle/>
          <a:p>
            <a:pPr marL="0" indent="0" algn="just">
              <a:lnSpc>
                <a:spcPct val="120000"/>
              </a:lnSpc>
              <a:spcBef>
                <a:spcPts val="1350"/>
              </a:spcBef>
              <a:buNone/>
            </a:pPr>
            <a:r>
              <a:rPr lang="vi-VN" altLang="en-US" sz="5400" b="1" dirty="0">
                <a:solidFill>
                  <a:srgbClr val="FF0000"/>
                </a:solidFill>
                <a:cs typeface="Tahoma" pitchFamily="34" charset="0"/>
              </a:rPr>
              <a:t>Đk: </a:t>
            </a:r>
            <a:r>
              <a:rPr lang="vi-VN" altLang="en-US" sz="5400" b="1" dirty="0">
                <a:solidFill>
                  <a:srgbClr val="003399"/>
                </a:solidFill>
                <a:cs typeface="Tahoma" pitchFamily="34" charset="0"/>
              </a:rPr>
              <a:t>Vạn tuế con vua Đa-vit đã sống lại hiển vinh, Ngài đem vinh quang rực rỡ chiếu soi cho trần thế, mừng hát lên, ngày khải hoàn, ngày Chúa đã chiến thắng tử thần.</a:t>
            </a:r>
          </a:p>
          <a:p>
            <a:pPr marL="0" indent="0" algn="just">
              <a:lnSpc>
                <a:spcPct val="120000"/>
              </a:lnSpc>
              <a:spcBef>
                <a:spcPts val="1350"/>
              </a:spcBef>
              <a:buNone/>
            </a:pPr>
            <a:endParaRPr lang="vi-VN" altLang="en-US" sz="5400" b="1" dirty="0">
              <a:solidFill>
                <a:schemeClr val="tx2"/>
              </a:solidFill>
              <a:cs typeface="Tahoma" pitchFamily="34" charset="0"/>
            </a:endParaRPr>
          </a:p>
        </p:txBody>
      </p:sp>
    </p:spTree>
    <p:extLst>
      <p:ext uri="{BB962C8B-B14F-4D97-AF65-F5344CB8AC3E}">
        <p14:creationId xmlns:p14="http://schemas.microsoft.com/office/powerpoint/2010/main" val="365200528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72594870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0894891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Content Placeholder 2"/>
          <p:cNvSpPr>
            <a:spLocks noGrp="1"/>
          </p:cNvSpPr>
          <p:nvPr>
            <p:ph idx="1"/>
          </p:nvPr>
        </p:nvSpPr>
        <p:spPr>
          <a:xfrm>
            <a:off x="5137" y="361950"/>
            <a:ext cx="9144000" cy="5143500"/>
          </a:xfrm>
        </p:spPr>
        <p:txBody>
          <a:bodyPr>
            <a:normAutofit/>
          </a:bodyPr>
          <a:lstStyle/>
          <a:p>
            <a:pPr marL="0" indent="0" algn="ctr">
              <a:lnSpc>
                <a:spcPct val="120000"/>
              </a:lnSpc>
              <a:spcBef>
                <a:spcPts val="1350"/>
              </a:spcBef>
              <a:buNone/>
            </a:pPr>
            <a:r>
              <a:rPr lang="en-US" altLang="en-US" sz="6600" b="1" dirty="0">
                <a:solidFill>
                  <a:srgbClr val="FF0000"/>
                </a:solidFill>
                <a:cs typeface="Tahoma" pitchFamily="34" charset="0"/>
              </a:rPr>
              <a:t>Ca </a:t>
            </a:r>
            <a:r>
              <a:rPr lang="en-US" altLang="en-US" sz="6600" b="1" dirty="0" err="1">
                <a:solidFill>
                  <a:srgbClr val="FF0000"/>
                </a:solidFill>
                <a:cs typeface="Tahoma" pitchFamily="34" charset="0"/>
              </a:rPr>
              <a:t>Kết</a:t>
            </a:r>
            <a:r>
              <a:rPr lang="en-US" altLang="en-US" sz="6600" b="1" dirty="0">
                <a:solidFill>
                  <a:srgbClr val="FF0000"/>
                </a:solidFill>
                <a:cs typeface="Tahoma" pitchFamily="34" charset="0"/>
              </a:rPr>
              <a:t> </a:t>
            </a:r>
            <a:r>
              <a:rPr lang="en-US" altLang="en-US" sz="6600" b="1" dirty="0" err="1">
                <a:solidFill>
                  <a:srgbClr val="FF0000"/>
                </a:solidFill>
                <a:cs typeface="Tahoma" pitchFamily="34" charset="0"/>
              </a:rPr>
              <a:t>Lễ</a:t>
            </a:r>
            <a:r>
              <a:rPr lang="en-US" altLang="en-US" sz="6600" b="1" dirty="0">
                <a:solidFill>
                  <a:srgbClr val="FF0000"/>
                </a:solidFill>
                <a:cs typeface="Tahoma" pitchFamily="34" charset="0"/>
              </a:rPr>
              <a:t>: </a:t>
            </a:r>
          </a:p>
          <a:p>
            <a:pPr marL="0" indent="0" algn="ctr">
              <a:lnSpc>
                <a:spcPct val="120000"/>
              </a:lnSpc>
              <a:spcBef>
                <a:spcPts val="1350"/>
              </a:spcBef>
              <a:buNone/>
            </a:pPr>
            <a:r>
              <a:rPr lang="en-US" altLang="en-US" sz="8800" b="1" dirty="0">
                <a:solidFill>
                  <a:srgbClr val="FF0000"/>
                </a:solidFill>
                <a:cs typeface="Tahoma" pitchFamily="34" charset="0"/>
              </a:rPr>
              <a:t>Xin </a:t>
            </a:r>
            <a:r>
              <a:rPr lang="en-US" altLang="en-US" sz="8800" b="1" dirty="0" err="1">
                <a:solidFill>
                  <a:srgbClr val="FF0000"/>
                </a:solidFill>
                <a:cs typeface="Tahoma" pitchFamily="34" charset="0"/>
              </a:rPr>
              <a:t>Vâng</a:t>
            </a:r>
            <a:endParaRPr lang="en-US" altLang="en-US" sz="8800" b="1" dirty="0">
              <a:solidFill>
                <a:srgbClr val="FF0000"/>
              </a:solidFill>
              <a:cs typeface="Tahoma" pitchFamily="34" charset="0"/>
            </a:endParaRPr>
          </a:p>
          <a:p>
            <a:pPr marL="0" indent="0" algn="ctr">
              <a:lnSpc>
                <a:spcPct val="120000"/>
              </a:lnSpc>
              <a:spcBef>
                <a:spcPts val="1350"/>
              </a:spcBef>
              <a:buNone/>
            </a:pPr>
            <a:r>
              <a:rPr lang="en-US" altLang="en-US" sz="5400" b="1" dirty="0">
                <a:solidFill>
                  <a:srgbClr val="003399"/>
                </a:solidFill>
                <a:cs typeface="Tahoma" pitchFamily="34" charset="0"/>
              </a:rPr>
              <a:t>Mi </a:t>
            </a:r>
            <a:r>
              <a:rPr lang="en-US" altLang="en-US" sz="5400" b="1" dirty="0" err="1">
                <a:solidFill>
                  <a:srgbClr val="003399"/>
                </a:solidFill>
                <a:cs typeface="Tahoma" pitchFamily="34" charset="0"/>
              </a:rPr>
              <a:t>Trầm</a:t>
            </a:r>
            <a:endParaRPr lang="en-US" altLang="en-US" sz="5400" b="1" dirty="0">
              <a:solidFill>
                <a:srgbClr val="003399"/>
              </a:solidFill>
              <a:cs typeface="Tahoma" pitchFamily="34" charset="0"/>
            </a:endParaRPr>
          </a:p>
        </p:txBody>
      </p:sp>
    </p:spTree>
    <p:extLst>
      <p:ext uri="{BB962C8B-B14F-4D97-AF65-F5344CB8AC3E}">
        <p14:creationId xmlns:p14="http://schemas.microsoft.com/office/powerpoint/2010/main" val="217684968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3"/>
          <p:cNvSpPr>
            <a:spLocks noGrp="1" noChangeArrowheads="1"/>
          </p:cNvSpPr>
          <p:nvPr>
            <p:ph type="subTitle" idx="1"/>
          </p:nvPr>
        </p:nvSpPr>
        <p:spPr>
          <a:xfrm>
            <a:off x="0" y="0"/>
            <a:ext cx="9144000" cy="5143500"/>
          </a:xfrm>
        </p:spPr>
        <p:txBody>
          <a:bodyPr>
            <a:normAutofit fontScale="92500"/>
          </a:bodyPr>
          <a:lstStyle/>
          <a:p>
            <a:pPr algn="just">
              <a:lnSpc>
                <a:spcPct val="120000"/>
              </a:lnSpc>
              <a:spcBef>
                <a:spcPts val="1800"/>
              </a:spcBef>
            </a:pPr>
            <a:r>
              <a:rPr lang="vi-VN" altLang="en-US" sz="6225" b="1" dirty="0">
                <a:solidFill>
                  <a:srgbClr val="FF0000"/>
                </a:solidFill>
                <a:cs typeface="Tahoma" panose="020B0604030504040204" pitchFamily="34" charset="0"/>
              </a:rPr>
              <a:t>Tk1: </a:t>
            </a:r>
            <a:r>
              <a:rPr lang="vi-VN" altLang="en-US" sz="6225" b="1" dirty="0">
                <a:solidFill>
                  <a:srgbClr val="003399"/>
                </a:solidFill>
                <a:cs typeface="Tahoma" panose="020B0604030504040204" pitchFamily="34" charset="0"/>
              </a:rPr>
              <a:t>Mẹ ơi, đời con dõi bước theo Mẹ, </a:t>
            </a:r>
            <a:r>
              <a:rPr lang="vi-VN" altLang="en-US" sz="6600" b="1" dirty="0">
                <a:solidFill>
                  <a:srgbClr val="003399"/>
                </a:solidFill>
                <a:cs typeface="Tahoma" panose="020B0604030504040204" pitchFamily="34" charset="0"/>
              </a:rPr>
              <a:t>lòng con quyết noi gương Mẹ, xin Mẹ dạy con hai tiếng xin vâng.</a:t>
            </a:r>
          </a:p>
        </p:txBody>
      </p:sp>
    </p:spTree>
    <p:extLst>
      <p:ext uri="{BB962C8B-B14F-4D97-AF65-F5344CB8AC3E}">
        <p14:creationId xmlns:p14="http://schemas.microsoft.com/office/powerpoint/2010/main" val="415313367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3"/>
          <p:cNvSpPr>
            <a:spLocks noGrp="1" noChangeArrowheads="1"/>
          </p:cNvSpPr>
          <p:nvPr>
            <p:ph type="subTitle" idx="1"/>
          </p:nvPr>
        </p:nvSpPr>
        <p:spPr>
          <a:xfrm>
            <a:off x="0" y="0"/>
            <a:ext cx="9144000" cy="5143500"/>
          </a:xfrm>
        </p:spPr>
        <p:txBody>
          <a:bodyPr>
            <a:normAutofit/>
          </a:bodyPr>
          <a:lstStyle/>
          <a:p>
            <a:pPr algn="just">
              <a:lnSpc>
                <a:spcPct val="120000"/>
              </a:lnSpc>
              <a:spcBef>
                <a:spcPts val="1800"/>
              </a:spcBef>
            </a:pPr>
            <a:r>
              <a:rPr lang="vi-VN" altLang="en-US" sz="6600" b="1" dirty="0">
                <a:solidFill>
                  <a:srgbClr val="FF0000"/>
                </a:solidFill>
                <a:cs typeface="Tahoma" panose="020B0604030504040204" pitchFamily="34" charset="0"/>
              </a:rPr>
              <a:t>***</a:t>
            </a:r>
            <a:r>
              <a:rPr lang="vi-VN" altLang="en-US" sz="6600" b="1" dirty="0">
                <a:solidFill>
                  <a:srgbClr val="002060"/>
                </a:solidFill>
                <a:cs typeface="Tahoma" panose="020B0604030504040204" pitchFamily="34" charset="0"/>
              </a:rPr>
              <a:t> </a:t>
            </a:r>
            <a:r>
              <a:rPr lang="vi-VN" altLang="en-US" sz="6600" b="1" dirty="0">
                <a:solidFill>
                  <a:srgbClr val="003399"/>
                </a:solidFill>
                <a:cs typeface="Tahoma" panose="020B0604030504040204" pitchFamily="34" charset="0"/>
              </a:rPr>
              <a:t>Mẹ ơi đường đi trăm ngàn gian khó, </a:t>
            </a:r>
            <a:r>
              <a:rPr lang="vi-VN" altLang="en-US" sz="6000" b="1" dirty="0">
                <a:solidFill>
                  <a:srgbClr val="003399"/>
                </a:solidFill>
                <a:cs typeface="Tahoma" panose="020B0604030504040204" pitchFamily="34" charset="0"/>
              </a:rPr>
              <a:t>hiểm nguy dâng tràn đây đó, xin Mẹ dạy con hai tiếng xin vâng.</a:t>
            </a:r>
          </a:p>
        </p:txBody>
      </p:sp>
    </p:spTree>
    <p:extLst>
      <p:ext uri="{BB962C8B-B14F-4D97-AF65-F5344CB8AC3E}">
        <p14:creationId xmlns:p14="http://schemas.microsoft.com/office/powerpoint/2010/main" val="271828468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3"/>
          <p:cNvSpPr>
            <a:spLocks noGrp="1" noChangeArrowheads="1"/>
          </p:cNvSpPr>
          <p:nvPr>
            <p:ph type="subTitle" idx="1"/>
          </p:nvPr>
        </p:nvSpPr>
        <p:spPr>
          <a:xfrm>
            <a:off x="0" y="0"/>
            <a:ext cx="9144000" cy="5143500"/>
          </a:xfrm>
        </p:spPr>
        <p:txBody>
          <a:bodyPr>
            <a:noAutofit/>
          </a:bodyPr>
          <a:lstStyle/>
          <a:p>
            <a:pPr algn="just">
              <a:spcBef>
                <a:spcPts val="1800"/>
              </a:spcBef>
            </a:pPr>
            <a:r>
              <a:rPr lang="vi-VN" altLang="en-US" sz="5600" b="1" dirty="0">
                <a:solidFill>
                  <a:srgbClr val="FF0000"/>
                </a:solidFill>
                <a:cs typeface="Tahoma" panose="020B0604030504040204" pitchFamily="34" charset="0"/>
              </a:rPr>
              <a:t>Đk: </a:t>
            </a:r>
            <a:r>
              <a:rPr lang="vi-VN" altLang="en-US" sz="5600" b="1" dirty="0">
                <a:solidFill>
                  <a:srgbClr val="003399"/>
                </a:solidFill>
                <a:cs typeface="Tahoma" panose="020B0604030504040204" pitchFamily="34" charset="0"/>
              </a:rPr>
              <a:t>Xin vâng Mẹ dạy con hai tiếng xin vâng, hôm qua hôm nay và ngày mai xin vâng, Mẹ dạy con hai tiếng xin vâng, hôm nay tương lai và suốt đời.</a:t>
            </a:r>
          </a:p>
        </p:txBody>
      </p:sp>
    </p:spTree>
    <p:extLst>
      <p:ext uri="{BB962C8B-B14F-4D97-AF65-F5344CB8AC3E}">
        <p14:creationId xmlns:p14="http://schemas.microsoft.com/office/powerpoint/2010/main" val="376553450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3"/>
          <p:cNvSpPr>
            <a:spLocks noGrp="1" noChangeArrowheads="1"/>
          </p:cNvSpPr>
          <p:nvPr>
            <p:ph type="subTitle" idx="1"/>
          </p:nvPr>
        </p:nvSpPr>
        <p:spPr>
          <a:xfrm>
            <a:off x="0" y="0"/>
            <a:ext cx="9144000" cy="5143500"/>
          </a:xfrm>
        </p:spPr>
        <p:txBody>
          <a:bodyPr>
            <a:normAutofit lnSpcReduction="10000"/>
          </a:bodyPr>
          <a:lstStyle/>
          <a:p>
            <a:pPr algn="just">
              <a:lnSpc>
                <a:spcPct val="120000"/>
              </a:lnSpc>
              <a:spcBef>
                <a:spcPts val="1800"/>
              </a:spcBef>
            </a:pPr>
            <a:r>
              <a:rPr lang="vi-VN" altLang="en-US" sz="6000" b="1" dirty="0">
                <a:solidFill>
                  <a:srgbClr val="FF0000"/>
                </a:solidFill>
                <a:cs typeface="Tahoma" panose="020B0604030504040204" pitchFamily="34" charset="0"/>
              </a:rPr>
              <a:t>Tk2: </a:t>
            </a:r>
            <a:r>
              <a:rPr lang="vi-VN" altLang="en-US" sz="6000" b="1" dirty="0">
                <a:solidFill>
                  <a:srgbClr val="003399"/>
                </a:solidFill>
                <a:cs typeface="Tahoma" panose="020B0604030504040204" pitchFamily="34" charset="0"/>
              </a:rPr>
              <a:t>Mẹ ơi, đời con dõi bước theo Mẹ, lòng con quyết noi gương Mẹ, xin Mẹ dạy con hai tiếng xin vâng.</a:t>
            </a:r>
          </a:p>
        </p:txBody>
      </p:sp>
    </p:spTree>
    <p:extLst>
      <p:ext uri="{BB962C8B-B14F-4D97-AF65-F5344CB8AC3E}">
        <p14:creationId xmlns:p14="http://schemas.microsoft.com/office/powerpoint/2010/main" val="383389071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3"/>
          <p:cNvSpPr>
            <a:spLocks noGrp="1" noChangeArrowheads="1"/>
          </p:cNvSpPr>
          <p:nvPr>
            <p:ph type="subTitle" idx="1"/>
          </p:nvPr>
        </p:nvSpPr>
        <p:spPr>
          <a:xfrm>
            <a:off x="0" y="0"/>
            <a:ext cx="9144000" cy="5143500"/>
          </a:xfrm>
        </p:spPr>
        <p:txBody>
          <a:bodyPr>
            <a:normAutofit fontScale="85000" lnSpcReduction="10000"/>
          </a:bodyPr>
          <a:lstStyle/>
          <a:p>
            <a:pPr algn="just">
              <a:lnSpc>
                <a:spcPct val="120000"/>
              </a:lnSpc>
              <a:spcBef>
                <a:spcPts val="1800"/>
              </a:spcBef>
            </a:pPr>
            <a:r>
              <a:rPr lang="vi-VN" altLang="en-US" sz="7200" b="1" dirty="0">
                <a:solidFill>
                  <a:srgbClr val="FF0000"/>
                </a:solidFill>
                <a:cs typeface="Tahoma" panose="020B0604030504040204" pitchFamily="34" charset="0"/>
              </a:rPr>
              <a:t>***</a:t>
            </a:r>
            <a:r>
              <a:rPr lang="vi-VN" altLang="en-US" sz="7200" b="1" dirty="0">
                <a:solidFill>
                  <a:srgbClr val="002060"/>
                </a:solidFill>
                <a:cs typeface="Tahoma" panose="020B0604030504040204" pitchFamily="34" charset="0"/>
              </a:rPr>
              <a:t> </a:t>
            </a:r>
            <a:r>
              <a:rPr lang="vi-VN" altLang="en-US" sz="7200" b="1" dirty="0">
                <a:solidFill>
                  <a:srgbClr val="003399"/>
                </a:solidFill>
                <a:cs typeface="Tahoma" panose="020B0604030504040204" pitchFamily="34" charset="0"/>
              </a:rPr>
              <a:t>Mẹ ơi đường đi phủ đầy bóng tối, bẫy chông dâng tràn muôn lối. Xin Mẹ dạy con hai tiếng xin vâng.</a:t>
            </a:r>
          </a:p>
        </p:txBody>
      </p:sp>
    </p:spTree>
    <p:extLst>
      <p:ext uri="{BB962C8B-B14F-4D97-AF65-F5344CB8AC3E}">
        <p14:creationId xmlns:p14="http://schemas.microsoft.com/office/powerpoint/2010/main" val="28658614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6000" b="1" u="sng" dirty="0" err="1">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Đk</a:t>
            </a:r>
            <a:r>
              <a:rPr lang="en-US" sz="60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60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6000" dirty="0">
                <a:solidFill>
                  <a:srgbClr val="003399"/>
                </a:solidFill>
              </a:rPr>
              <a:t>Nào ta hãy mừng vui, Chúa chiến thắng tử thần rồi, nguồn sống mới chiếu sáng tuyệt vời. Al-lê-lu-ia. </a:t>
            </a:r>
            <a:endParaRPr lang="en-US" sz="6000" b="1" dirty="0">
              <a:solidFill>
                <a:srgbClr val="003399"/>
              </a:solidFill>
              <a:effectLst>
                <a:outerShdw blurRad="38100" dist="38100" dir="2700000" algn="tl">
                  <a:srgbClr val="000000">
                    <a:alpha val="43137"/>
                  </a:srgbClr>
                </a:outerShdw>
              </a:effectLst>
              <a:ea typeface="SimHei" pitchFamily="49" charset="-122"/>
              <a:cs typeface="Times New Roman" pitchFamily="18" charset="0"/>
            </a:endParaRPr>
          </a:p>
        </p:txBody>
      </p:sp>
    </p:spTree>
    <p:extLst>
      <p:ext uri="{BB962C8B-B14F-4D97-AF65-F5344CB8AC3E}">
        <p14:creationId xmlns:p14="http://schemas.microsoft.com/office/powerpoint/2010/main" val="981417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3"/>
          <p:cNvSpPr>
            <a:spLocks noGrp="1" noChangeArrowheads="1"/>
          </p:cNvSpPr>
          <p:nvPr>
            <p:ph type="subTitle" idx="1"/>
          </p:nvPr>
        </p:nvSpPr>
        <p:spPr>
          <a:xfrm>
            <a:off x="0" y="0"/>
            <a:ext cx="9144000" cy="5143500"/>
          </a:xfrm>
        </p:spPr>
        <p:txBody>
          <a:bodyPr>
            <a:noAutofit/>
          </a:bodyPr>
          <a:lstStyle/>
          <a:p>
            <a:pPr algn="just">
              <a:spcBef>
                <a:spcPts val="1800"/>
              </a:spcBef>
            </a:pPr>
            <a:r>
              <a:rPr lang="vi-VN" altLang="en-US" sz="5600" b="1" dirty="0">
                <a:solidFill>
                  <a:srgbClr val="FF0000"/>
                </a:solidFill>
                <a:cs typeface="Tahoma" panose="020B0604030504040204" pitchFamily="34" charset="0"/>
              </a:rPr>
              <a:t>Đk: </a:t>
            </a:r>
            <a:r>
              <a:rPr lang="vi-VN" altLang="en-US" sz="5600" b="1" dirty="0">
                <a:solidFill>
                  <a:srgbClr val="003399"/>
                </a:solidFill>
                <a:cs typeface="Tahoma" panose="020B0604030504040204" pitchFamily="34" charset="0"/>
              </a:rPr>
              <a:t>Xin vâng Mẹ dạy con hai tiếng xin vâng, hôm qua hôm nay và ngày mai xin vâng, Mẹ dạy con hai tiếng xin vâng, hôm nay tương lai và suốt đời.</a:t>
            </a:r>
          </a:p>
        </p:txBody>
      </p:sp>
    </p:spTree>
    <p:extLst>
      <p:ext uri="{BB962C8B-B14F-4D97-AF65-F5344CB8AC3E}">
        <p14:creationId xmlns:p14="http://schemas.microsoft.com/office/powerpoint/2010/main" val="58417959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199522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60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60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6000" dirty="0">
                <a:solidFill>
                  <a:srgbClr val="003399"/>
                </a:solidFill>
              </a:rPr>
              <a:t>Nào ta hãy mừng vui, Chúa đã sống lại rạng ngời và Máu Thánh xóa hết tội đời, Al-lê-lu-ia.</a:t>
            </a:r>
            <a:endParaRPr lang="en-US" sz="6000" b="1" dirty="0">
              <a:solidFill>
                <a:srgbClr val="003399"/>
              </a:solidFill>
              <a:effectLst>
                <a:outerShdw blurRad="38100" dist="38100" dir="2700000" algn="tl">
                  <a:srgbClr val="000000">
                    <a:alpha val="43137"/>
                  </a:srgbClr>
                </a:outerShdw>
              </a:effectLst>
              <a:ea typeface="SimHei" pitchFamily="49" charset="-122"/>
              <a:cs typeface="Times New Roman" pitchFamily="18" charset="0"/>
            </a:endParaRPr>
          </a:p>
        </p:txBody>
      </p:sp>
    </p:spTree>
    <p:extLst>
      <p:ext uri="{BB962C8B-B14F-4D97-AF65-F5344CB8AC3E}">
        <p14:creationId xmlns:p14="http://schemas.microsoft.com/office/powerpoint/2010/main" val="25587447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58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Tk2:</a:t>
            </a:r>
            <a:r>
              <a:rPr lang="en-US" sz="58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5800" dirty="0">
                <a:solidFill>
                  <a:srgbClr val="003399"/>
                </a:solidFill>
              </a:rPr>
              <a:t>Sức sống đã khai nguyên trong những thương đau, ân thiêng đã khơi nguồn giữa bao khổ sầu.</a:t>
            </a:r>
            <a:endParaRPr lang="en-US" sz="58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4027209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6000" b="1" u="sng" dirty="0" err="1">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Đk</a:t>
            </a:r>
            <a:r>
              <a:rPr lang="en-US" sz="60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60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6000" dirty="0">
                <a:solidFill>
                  <a:srgbClr val="003399"/>
                </a:solidFill>
              </a:rPr>
              <a:t>Nào ta hãy mừng vui, Chúa chiến thắng tử thần rồi, nguồn sống mới chiếu sáng tuyệt vời. Al-lê-lu-ia. </a:t>
            </a:r>
            <a:endParaRPr lang="en-US" sz="6000" b="1" dirty="0">
              <a:solidFill>
                <a:srgbClr val="003399"/>
              </a:solidFill>
              <a:effectLst>
                <a:outerShdw blurRad="38100" dist="38100" dir="2700000" algn="tl">
                  <a:srgbClr val="000000">
                    <a:alpha val="43137"/>
                  </a:srgbClr>
                </a:outerShdw>
              </a:effectLst>
              <a:ea typeface="SimHei" pitchFamily="49" charset="-122"/>
              <a:cs typeface="Times New Roman" pitchFamily="18" charset="0"/>
            </a:endParaRPr>
          </a:p>
        </p:txBody>
      </p:sp>
    </p:spTree>
    <p:extLst>
      <p:ext uri="{BB962C8B-B14F-4D97-AF65-F5344CB8AC3E}">
        <p14:creationId xmlns:p14="http://schemas.microsoft.com/office/powerpoint/2010/main" val="8552694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312</TotalTime>
  <Words>1202</Words>
  <Application>Microsoft Macintosh PowerPoint</Application>
  <PresentationFormat>On-screen Show (16:9)</PresentationFormat>
  <Paragraphs>71</Paragraphs>
  <Slides>61</Slides>
  <Notes>6</Notes>
  <HiddenSlides>0</HiddenSlides>
  <MMClips>0</MMClips>
  <ScaleCrop>false</ScaleCrop>
  <HeadingPairs>
    <vt:vector size="6" baseType="variant">
      <vt:variant>
        <vt:lpstr>Fonts Used</vt:lpstr>
      </vt:variant>
      <vt:variant>
        <vt:i4>3</vt:i4>
      </vt:variant>
      <vt:variant>
        <vt:lpstr>Theme</vt:lpstr>
      </vt:variant>
      <vt:variant>
        <vt:i4>5</vt:i4>
      </vt:variant>
      <vt:variant>
        <vt:lpstr>Slide Titles</vt:lpstr>
      </vt:variant>
      <vt:variant>
        <vt:i4>61</vt:i4>
      </vt:variant>
    </vt:vector>
  </HeadingPairs>
  <TitlesOfParts>
    <vt:vector size="69" baseType="lpstr">
      <vt:lpstr>Arial</vt:lpstr>
      <vt:lpstr>Calibri</vt:lpstr>
      <vt:lpstr>UTM American Sans</vt:lpstr>
      <vt:lpstr>Office Theme</vt:lpstr>
      <vt:lpstr>5_Office Theme</vt:lpstr>
      <vt:lpstr>7_Office Theme</vt:lpstr>
      <vt:lpstr>13_Office Theme</vt:lpstr>
      <vt:lpstr>14_Office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Kinh Thương Xót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Thánh Thánh Thánh</vt:lpstr>
      <vt:lpstr>Thánh! Thánh! Thánh! Chúa là Thiên Chúa các đạo binh. Trời đất đầy vinh quang Chúa. Hoan hô Chúa trên các tầng trời. </vt:lpstr>
      <vt:lpstr>** Hoan hô Chúa trên các tầng trời. Chúc tụng Đấng ngự đến nhân danh Chúa. Hoan hô Chúa trên các tầng trời, hoan hô Chúa trên các tầng trời.</vt:lpstr>
      <vt:lpstr>PowerPoint Presentation</vt:lpstr>
      <vt:lpstr>Lạy Chiên Thiên</vt:lpstr>
      <vt:lpstr>Lạy Chiên Thiên Chúa, Đấng xoá tội trần gian, xin thương xót chúng con. Lạy Chiên Thiên Chúa, Đấng xoá tội trần gian,</vt:lpstr>
      <vt:lpstr>** xin thương xót, xin thương xót chúng con. Lạy Chiên Thiên Chúa, Đấng xoá tội trần gian, xin ban bình an cho chúng con.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Hung Nam</dc:creator>
  <cp:lastModifiedBy>Microsoft Office User</cp:lastModifiedBy>
  <cp:revision>27</cp:revision>
  <dcterms:created xsi:type="dcterms:W3CDTF">2022-10-30T00:36:35Z</dcterms:created>
  <dcterms:modified xsi:type="dcterms:W3CDTF">2024-05-02T17:03:10Z</dcterms:modified>
</cp:coreProperties>
</file>