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 id="2147483720" r:id="rId3"/>
    <p:sldMasterId id="2147483732" r:id="rId4"/>
    <p:sldMasterId id="2147483840" r:id="rId5"/>
    <p:sldMasterId id="2147484080" r:id="rId6"/>
    <p:sldMasterId id="2147484140" r:id="rId7"/>
  </p:sldMasterIdLst>
  <p:notesMasterIdLst>
    <p:notesMasterId r:id="rId75"/>
  </p:notesMasterIdLst>
  <p:sldIdLst>
    <p:sldId id="311" r:id="rId8"/>
    <p:sldId id="9861" r:id="rId9"/>
    <p:sldId id="257" r:id="rId10"/>
    <p:sldId id="260" r:id="rId11"/>
    <p:sldId id="9862" r:id="rId12"/>
    <p:sldId id="265" r:id="rId13"/>
    <p:sldId id="9877" r:id="rId14"/>
    <p:sldId id="348" r:id="rId15"/>
    <p:sldId id="9804" r:id="rId16"/>
    <p:sldId id="9851" r:id="rId17"/>
    <p:sldId id="9852" r:id="rId18"/>
    <p:sldId id="9878" r:id="rId19"/>
    <p:sldId id="347" r:id="rId20"/>
    <p:sldId id="288" r:id="rId21"/>
    <p:sldId id="278" r:id="rId22"/>
    <p:sldId id="327" r:id="rId23"/>
    <p:sldId id="339" r:id="rId24"/>
    <p:sldId id="340" r:id="rId25"/>
    <p:sldId id="9854" r:id="rId26"/>
    <p:sldId id="9855" r:id="rId27"/>
    <p:sldId id="9856" r:id="rId28"/>
    <p:sldId id="9857" r:id="rId29"/>
    <p:sldId id="9858" r:id="rId30"/>
    <p:sldId id="9859" r:id="rId31"/>
    <p:sldId id="9860" r:id="rId32"/>
    <p:sldId id="287" r:id="rId33"/>
    <p:sldId id="1283" r:id="rId34"/>
    <p:sldId id="1284" r:id="rId35"/>
    <p:sldId id="1285" r:id="rId36"/>
    <p:sldId id="9879" r:id="rId37"/>
    <p:sldId id="1286" r:id="rId38"/>
    <p:sldId id="1287" r:id="rId39"/>
    <p:sldId id="1288" r:id="rId40"/>
    <p:sldId id="279" r:id="rId41"/>
    <p:sldId id="9880" r:id="rId42"/>
    <p:sldId id="9864" r:id="rId43"/>
    <p:sldId id="1391" r:id="rId44"/>
    <p:sldId id="263" r:id="rId45"/>
    <p:sldId id="261" r:id="rId46"/>
    <p:sldId id="9865" r:id="rId47"/>
    <p:sldId id="269" r:id="rId48"/>
    <p:sldId id="1415" r:id="rId49"/>
    <p:sldId id="9866" r:id="rId50"/>
    <p:sldId id="9867" r:id="rId51"/>
    <p:sldId id="9868" r:id="rId52"/>
    <p:sldId id="9869" r:id="rId53"/>
    <p:sldId id="1410" r:id="rId54"/>
    <p:sldId id="1416" r:id="rId55"/>
    <p:sldId id="9870" r:id="rId56"/>
    <p:sldId id="9871" r:id="rId57"/>
    <p:sldId id="1411" r:id="rId58"/>
    <p:sldId id="1417" r:id="rId59"/>
    <p:sldId id="9872" r:id="rId60"/>
    <p:sldId id="9873" r:id="rId61"/>
    <p:sldId id="9875" r:id="rId62"/>
    <p:sldId id="9874" r:id="rId63"/>
    <p:sldId id="407" r:id="rId64"/>
    <p:sldId id="388" r:id="rId65"/>
    <p:sldId id="389" r:id="rId66"/>
    <p:sldId id="390" r:id="rId67"/>
    <p:sldId id="392" r:id="rId68"/>
    <p:sldId id="393" r:id="rId69"/>
    <p:sldId id="404" r:id="rId70"/>
    <p:sldId id="396" r:id="rId71"/>
    <p:sldId id="397" r:id="rId72"/>
    <p:sldId id="405" r:id="rId73"/>
    <p:sldId id="9876" r:id="rId7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68" autoAdjust="0"/>
    <p:restoredTop sz="94656" autoAdjust="0"/>
  </p:normalViewPr>
  <p:slideViewPr>
    <p:cSldViewPr>
      <p:cViewPr varScale="1">
        <p:scale>
          <a:sx n="82" d="100"/>
          <a:sy n="82" d="100"/>
        </p:scale>
        <p:origin x="176" y="1152"/>
      </p:cViewPr>
      <p:guideLst>
        <p:guide orient="horz" pos="1620"/>
        <p:guide pos="2880"/>
      </p:guideLst>
    </p:cSldViewPr>
  </p:slideViewPr>
  <p:outlineViewPr>
    <p:cViewPr>
      <p:scale>
        <a:sx n="33" d="100"/>
        <a:sy n="33" d="100"/>
      </p:scale>
      <p:origin x="0" y="12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16" Type="http://schemas.openxmlformats.org/officeDocument/2006/relationships/slide" Target="slides/slide9.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D7A3A6-BCE2-3842-90DF-5901D689449C}" type="datetimeFigureOut">
              <a:rPr lang="en-VN" smtClean="0"/>
              <a:t>10/05/2024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AC3483-2727-C947-9643-EFB0A03B0856}" type="slidenum">
              <a:rPr lang="en-VN" smtClean="0"/>
              <a:t>‹#›</a:t>
            </a:fld>
            <a:endParaRPr lang="en-VN"/>
          </a:p>
        </p:txBody>
      </p:sp>
    </p:spTree>
    <p:extLst>
      <p:ext uri="{BB962C8B-B14F-4D97-AF65-F5344CB8AC3E}">
        <p14:creationId xmlns:p14="http://schemas.microsoft.com/office/powerpoint/2010/main" val="1630831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928321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955644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832822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875086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818551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224422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5/10/24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861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600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049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242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5/10/24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35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5/10/24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318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5/10/24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560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38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091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682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460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9290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8561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639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92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5/10/24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817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5/10/24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3020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5/10/24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942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5/10/24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9289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2174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1719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8681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779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4672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813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9359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5/10/24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8886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5/10/24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932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5/10/24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5/10/24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1400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2018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280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7716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4383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7952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847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0413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9314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424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5/10/24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20618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83155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4906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26675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28003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05156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8867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03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04038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316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5/10/24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0759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73543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13944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4072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0992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83446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86458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6833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09578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9873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5/10/24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189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972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18315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6729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6610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40406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2623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094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5/10/24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5/10/24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4724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5/10/24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0606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5/10/24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3963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5/10/24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82637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5/10/24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416956"/>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5/10/24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344706"/>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87422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800" b="0" i="0" dirty="0">
                <a:solidFill>
                  <a:srgbClr val="003399"/>
                </a:solidFill>
                <a:effectLst/>
              </a:rPr>
              <a:t>Xin Chúa thương xót chúng con. Xin Chúa thương (nguyện) xin Chúa thương, xin thương xót chúng con. Xin Chúa Ki-tô, xin Chúa Ki-tô thương xót chúng con.</a:t>
            </a:r>
            <a:r>
              <a:rPr lang="vi-VN" sz="4800" dirty="0">
                <a:solidFill>
                  <a:srgbClr val="003399"/>
                </a:solidFill>
              </a:rPr>
              <a:t> </a:t>
            </a:r>
            <a:endParaRPr lang="en-US" altLang="en-US" sz="48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210153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6000" dirty="0">
                <a:solidFill>
                  <a:srgbClr val="FF0000"/>
                </a:solidFill>
              </a:rPr>
              <a:t>**</a:t>
            </a:r>
            <a:r>
              <a:rPr lang="vi-VN" sz="6000" b="0" i="0" dirty="0">
                <a:solidFill>
                  <a:srgbClr val="002060"/>
                </a:solidFill>
                <a:effectLst/>
              </a:rPr>
              <a:t> </a:t>
            </a:r>
            <a:r>
              <a:rPr lang="vi-VN" sz="6000" b="0" i="0" dirty="0">
                <a:solidFill>
                  <a:srgbClr val="003399"/>
                </a:solidFill>
                <a:effectLst/>
              </a:rPr>
              <a:t>Xin Chúa Ki-tô thương xót chúng con.</a:t>
            </a:r>
            <a:r>
              <a:rPr lang="vi-VN" sz="6000" dirty="0">
                <a:solidFill>
                  <a:srgbClr val="003399"/>
                </a:solidFill>
              </a:rPr>
              <a:t> </a:t>
            </a:r>
            <a:r>
              <a:rPr lang="vi-VN" sz="6000" b="0" i="0" dirty="0">
                <a:solidFill>
                  <a:srgbClr val="003399"/>
                </a:solidFill>
                <a:effectLst/>
              </a:rPr>
              <a:t>Xin Chúa thương xót chúng con, xin thương xót chúng con. Xin thương xót chúng con.</a:t>
            </a:r>
            <a:endParaRPr lang="en-US" altLang="en-US" sz="60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2263543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32786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81000" y="133349"/>
            <a:ext cx="8001000" cy="1200329"/>
          </a:xfrm>
          <a:prstGeom prst="rect">
            <a:avLst/>
          </a:prstGeom>
          <a:solidFill>
            <a:schemeClr val="accent6">
              <a:lumMod val="20000"/>
              <a:lumOff val="80000"/>
            </a:schemeClr>
          </a:solidFill>
          <a:ln>
            <a:solidFill>
              <a:schemeClr val="bg1"/>
            </a:solidFill>
          </a:ln>
          <a:effectLst>
            <a:glow rad="228600">
              <a:schemeClr val="accent3">
                <a:satMod val="175000"/>
                <a:alpha val="40000"/>
              </a:schemeClr>
            </a:glow>
          </a:effectLst>
        </p:spPr>
        <p:txBody>
          <a:bodyPr wrap="square" rtlCol="0">
            <a:spAutoFit/>
          </a:bodyPr>
          <a:lstStyle/>
          <a:p>
            <a:r>
              <a:rPr lang="vi-VN" sz="3600" b="1" dirty="0">
                <a:solidFill>
                  <a:srgbClr val="FF0000"/>
                </a:solidFill>
              </a:rPr>
              <a:t>Con cũng phải làm chứng tại Rô-ma nữa.</a:t>
            </a:r>
            <a:endParaRPr lang="vi-VN" sz="3600" b="1" i="1" dirty="0">
              <a:solidFill>
                <a:srgbClr val="FF0000"/>
              </a:solidFill>
            </a:endParaRPr>
          </a:p>
        </p:txBody>
      </p:sp>
      <p:sp>
        <p:nvSpPr>
          <p:cNvPr id="5" name="TextBox 4"/>
          <p:cNvSpPr txBox="1"/>
          <p:nvPr/>
        </p:nvSpPr>
        <p:spPr>
          <a:xfrm>
            <a:off x="533400" y="4400550"/>
            <a:ext cx="6248400" cy="584775"/>
          </a:xfrm>
          <a:prstGeom prst="rect">
            <a:avLst/>
          </a:prstGeom>
          <a:noFill/>
        </p:spPr>
        <p:txBody>
          <a:bodyPr wrap="square" rtlCol="0">
            <a:spAutoFit/>
          </a:bodyPr>
          <a:lstStyle/>
          <a:p>
            <a:r>
              <a:rPr lang="en-US" sz="3200">
                <a:solidFill>
                  <a:srgbClr val="FFFF00"/>
                </a:solidFill>
              </a:rPr>
              <a:t>Bài trích sách Công vụ Tông Đồ</a:t>
            </a:r>
          </a:p>
        </p:txBody>
      </p:sp>
    </p:spTree>
    <p:extLst>
      <p:ext uri="{BB962C8B-B14F-4D97-AF65-F5344CB8AC3E}">
        <p14:creationId xmlns:p14="http://schemas.microsoft.com/office/powerpoint/2010/main" val="1326982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fontScale="92500"/>
          </a:bodyPr>
          <a:lstStyle/>
          <a:p>
            <a:pPr algn="just"/>
            <a:r>
              <a:rPr lang="en-US" sz="8000" b="1" dirty="0" err="1">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Lạy</a:t>
            </a:r>
            <a:r>
              <a:rPr lang="en-US" sz="80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8000" b="1" dirty="0" err="1">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Chúa</a:t>
            </a:r>
            <a:r>
              <a:rPr lang="en-US" sz="80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8000" b="1" dirty="0" err="1">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Trời</a:t>
            </a:r>
            <a:r>
              <a:rPr lang="en-US" sz="80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8000" b="1" dirty="0" err="1">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xin</a:t>
            </a:r>
            <a:r>
              <a:rPr lang="en-US" sz="80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8000" b="1" dirty="0" err="1">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giữ</a:t>
            </a:r>
            <a:r>
              <a:rPr lang="en-US" sz="80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8000" b="1" dirty="0" err="1">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gìn</a:t>
            </a:r>
            <a:r>
              <a:rPr lang="en-US" sz="80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con, </a:t>
            </a:r>
            <a:r>
              <a:rPr lang="en-US" sz="8000" b="1" dirty="0" err="1">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vì</a:t>
            </a:r>
            <a:r>
              <a:rPr lang="en-US" sz="80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8000" b="1" dirty="0" err="1">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bên</a:t>
            </a:r>
            <a:r>
              <a:rPr lang="en-US" sz="80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8000" b="1" dirty="0" err="1">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Ngài</a:t>
            </a:r>
            <a:r>
              <a:rPr lang="en-US" sz="80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con </a:t>
            </a:r>
            <a:r>
              <a:rPr lang="en-US" sz="8000" b="1" dirty="0" err="1">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đang</a:t>
            </a:r>
            <a:r>
              <a:rPr lang="en-US" sz="80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8000" b="1" dirty="0" err="1">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ẩn</a:t>
            </a:r>
            <a:r>
              <a:rPr lang="en-US" sz="80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8000" b="1" dirty="0" err="1">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náu</a:t>
            </a:r>
            <a:r>
              <a:rPr lang="en-US" sz="80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a:t>
            </a: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Đáp ca: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61950"/>
            <a:ext cx="40481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5959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Chúa nói : “Lạy Cha, xin cho tất cả nên một, như Cha ở trong Con và Con ở trong Cha, để thế gian tin rằng Cha đã sai Con.”</a:t>
            </a:r>
            <a:endParaRPr lang="en-US" sz="5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Alleluia:</a:t>
            </a:r>
          </a:p>
        </p:txBody>
      </p:sp>
    </p:spTree>
    <p:extLst>
      <p:ext uri="{BB962C8B-B14F-4D97-AF65-F5344CB8AC3E}">
        <p14:creationId xmlns:p14="http://schemas.microsoft.com/office/powerpoint/2010/main" val="3895668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16107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62367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C584BBAD-23E0-E1D0-D045-0EC8365B1323}"/>
              </a:ext>
            </a:extLst>
          </p:cNvPr>
          <p:cNvSpPr txBox="1"/>
          <p:nvPr/>
        </p:nvSpPr>
        <p:spPr>
          <a:xfrm>
            <a:off x="4191000" y="2952750"/>
            <a:ext cx="5007796" cy="875496"/>
          </a:xfrm>
          <a:prstGeom prst="rect">
            <a:avLst/>
          </a:prstGeom>
          <a:noFill/>
        </p:spPr>
        <p:txBody>
          <a:bodyPr wrap="square">
            <a:spAutoFit/>
          </a:bodyPr>
          <a:lstStyle/>
          <a:p>
            <a:pPr marL="27431" indent="0" algn="ctr">
              <a:lnSpc>
                <a:spcPct val="120000"/>
              </a:lnSpc>
              <a:buNone/>
            </a:pPr>
            <a:r>
              <a:rPr lang="en-US" sz="4800" b="1" dirty="0">
                <a:solidFill>
                  <a:srgbClr val="FF0000"/>
                </a:solidFill>
                <a:latin typeface="+mj-lt"/>
                <a:ea typeface="Tahoma" pitchFamily="34" charset="0"/>
                <a:cs typeface="Times New Roman" pitchFamily="18" charset="0"/>
              </a:rPr>
              <a:t>DÂNG LÊN CHÚA 5</a:t>
            </a:r>
          </a:p>
        </p:txBody>
      </p:sp>
    </p:spTree>
    <p:extLst>
      <p:ext uri="{BB962C8B-B14F-4D97-AF65-F5344CB8AC3E}">
        <p14:creationId xmlns:p14="http://schemas.microsoft.com/office/powerpoint/2010/main" val="1499600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0"/>
              </a:spcBef>
              <a:buNone/>
            </a:pPr>
            <a:r>
              <a:rPr lang="vi-VN" sz="4950" b="1" dirty="0">
                <a:solidFill>
                  <a:srgbClr val="FF0000"/>
                </a:solidFill>
                <a:ea typeface="Tahoma" pitchFamily="34" charset="0"/>
                <a:cs typeface="Times New Roman" panose="02020603050405020304" pitchFamily="18" charset="0"/>
              </a:rPr>
              <a:t>Đk: </a:t>
            </a:r>
            <a:r>
              <a:rPr lang="vi-VN" sz="4950" b="1" dirty="0">
                <a:solidFill>
                  <a:srgbClr val="003399"/>
                </a:solidFill>
                <a:ea typeface="Tahoma" pitchFamily="34" charset="0"/>
                <a:cs typeface="Times New Roman" panose="02020603050405020304" pitchFamily="18" charset="0"/>
              </a:rPr>
              <a:t>Dâng lên Chúa cuộc đời hy sinh với tình yêu son sắt trong niềm tin. Dâng lên Chúa muôn lời tri ân, vì tình Chúa yêu con vô ngần.</a:t>
            </a:r>
          </a:p>
        </p:txBody>
      </p:sp>
    </p:spTree>
    <p:extLst>
      <p:ext uri="{BB962C8B-B14F-4D97-AF65-F5344CB8AC3E}">
        <p14:creationId xmlns:p14="http://schemas.microsoft.com/office/powerpoint/2010/main" val="2395539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61950"/>
            <a:ext cx="9144000" cy="5657850"/>
          </a:xfrm>
        </p:spPr>
        <p:txBody>
          <a:bodyPr>
            <a:noAutofit/>
          </a:bodyPr>
          <a:lstStyle/>
          <a:p>
            <a:pPr marL="27431" indent="0" algn="ctr">
              <a:lnSpc>
                <a:spcPct val="120000"/>
              </a:lnSpc>
              <a:buNone/>
            </a:pPr>
            <a:r>
              <a:rPr lang="en-US" sz="1400" b="1" dirty="0">
                <a:solidFill>
                  <a:srgbClr val="FF0000"/>
                </a:solidFill>
                <a:latin typeface="+mj-lt"/>
                <a:ea typeface="Tahoma" pitchFamily="34" charset="0"/>
                <a:cs typeface="Times New Roman" pitchFamily="18" charset="0"/>
              </a:rPr>
              <a:t> </a:t>
            </a:r>
          </a:p>
          <a:p>
            <a:pPr marL="27431" indent="0" algn="ctr">
              <a:lnSpc>
                <a:spcPct val="120000"/>
              </a:lnSpc>
              <a:buNone/>
            </a:pPr>
            <a:r>
              <a:rPr lang="en-US" sz="5400" b="1" dirty="0">
                <a:solidFill>
                  <a:srgbClr val="FF0000"/>
                </a:solidFill>
                <a:latin typeface="+mj-lt"/>
                <a:ea typeface="Tahoma" pitchFamily="34" charset="0"/>
                <a:cs typeface="Times New Roman" pitchFamily="18" charset="0"/>
              </a:rPr>
              <a:t>Ca </a:t>
            </a:r>
            <a:r>
              <a:rPr lang="en-US" sz="5400" b="1" dirty="0" err="1">
                <a:solidFill>
                  <a:srgbClr val="FF0000"/>
                </a:solidFill>
                <a:latin typeface="+mj-lt"/>
                <a:ea typeface="Tahoma" pitchFamily="34" charset="0"/>
                <a:cs typeface="Times New Roman" pitchFamily="18" charset="0"/>
              </a:rPr>
              <a:t>Nhập</a:t>
            </a:r>
            <a:r>
              <a:rPr lang="en-US" sz="5400" b="1" dirty="0">
                <a:solidFill>
                  <a:srgbClr val="FF0000"/>
                </a:solidFill>
                <a:latin typeface="+mj-lt"/>
                <a:ea typeface="Tahoma" pitchFamily="34" charset="0"/>
                <a:cs typeface="Times New Roman" pitchFamily="18" charset="0"/>
              </a:rPr>
              <a:t> </a:t>
            </a:r>
            <a:r>
              <a:rPr lang="en-US" sz="5400" b="1" dirty="0" err="1">
                <a:solidFill>
                  <a:srgbClr val="FF0000"/>
                </a:solidFill>
                <a:latin typeface="+mj-lt"/>
                <a:ea typeface="Tahoma" pitchFamily="34" charset="0"/>
                <a:cs typeface="Times New Roman" pitchFamily="18" charset="0"/>
              </a:rPr>
              <a:t>Lễ</a:t>
            </a:r>
            <a:r>
              <a:rPr lang="en-US" sz="5400" b="1" dirty="0">
                <a:solidFill>
                  <a:srgbClr val="FF0000"/>
                </a:solidFill>
                <a:latin typeface="+mj-lt"/>
                <a:ea typeface="Tahoma" pitchFamily="34" charset="0"/>
                <a:cs typeface="Times New Roman" pitchFamily="18" charset="0"/>
              </a:rPr>
              <a:t> </a:t>
            </a:r>
          </a:p>
          <a:p>
            <a:pPr marL="27431" indent="0" algn="ctr">
              <a:lnSpc>
                <a:spcPct val="120000"/>
              </a:lnSpc>
              <a:buNone/>
            </a:pPr>
            <a:r>
              <a:rPr lang="en-US" sz="5400" b="1" dirty="0">
                <a:solidFill>
                  <a:srgbClr val="FF0000"/>
                </a:solidFill>
                <a:latin typeface="+mj-lt"/>
                <a:ea typeface="Tahoma" pitchFamily="34" charset="0"/>
                <a:cs typeface="Times New Roman" pitchFamily="18" charset="0"/>
              </a:rPr>
              <a:t>HÃY ĐẾN TUNG HÔ CHÚA</a:t>
            </a:r>
          </a:p>
        </p:txBody>
      </p:sp>
    </p:spTree>
    <p:extLst>
      <p:ext uri="{BB962C8B-B14F-4D97-AF65-F5344CB8AC3E}">
        <p14:creationId xmlns:p14="http://schemas.microsoft.com/office/powerpoint/2010/main" val="514970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5400" b="1" dirty="0">
                <a:solidFill>
                  <a:srgbClr val="FF0000"/>
                </a:solidFill>
                <a:ea typeface="Tahoma" pitchFamily="34" charset="0"/>
                <a:cs typeface="Times New Roman" panose="02020603050405020304" pitchFamily="18" charset="0"/>
              </a:rPr>
              <a:t>Tk1: </a:t>
            </a:r>
            <a:r>
              <a:rPr lang="vi-VN" sz="5400" b="1" dirty="0">
                <a:solidFill>
                  <a:srgbClr val="003399"/>
                </a:solidFill>
                <a:ea typeface="Tahoma" pitchFamily="34" charset="0"/>
                <a:cs typeface="Times New Roman" panose="02020603050405020304" pitchFamily="18" charset="0"/>
              </a:rPr>
              <a:t>Một lần hiến dâng cho muôn lần, là hạnh phúc xóa tan đau buồn, này lòng con nguyện xin hiến dâng, được tận hiến trọn cả xác thân.</a:t>
            </a:r>
          </a:p>
        </p:txBody>
      </p:sp>
    </p:spTree>
    <p:extLst>
      <p:ext uri="{BB962C8B-B14F-4D97-AF65-F5344CB8AC3E}">
        <p14:creationId xmlns:p14="http://schemas.microsoft.com/office/powerpoint/2010/main" val="2311313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0"/>
              </a:spcBef>
              <a:buNone/>
            </a:pPr>
            <a:r>
              <a:rPr lang="vi-VN" sz="4950" b="1" dirty="0">
                <a:solidFill>
                  <a:srgbClr val="FF0000"/>
                </a:solidFill>
                <a:ea typeface="Tahoma" pitchFamily="34" charset="0"/>
                <a:cs typeface="Times New Roman" panose="02020603050405020304" pitchFamily="18" charset="0"/>
              </a:rPr>
              <a:t>Đk: </a:t>
            </a:r>
            <a:r>
              <a:rPr lang="vi-VN" sz="4950" b="1" dirty="0">
                <a:solidFill>
                  <a:srgbClr val="003399"/>
                </a:solidFill>
                <a:ea typeface="Tahoma" pitchFamily="34" charset="0"/>
                <a:cs typeface="Times New Roman" panose="02020603050405020304" pitchFamily="18" charset="0"/>
              </a:rPr>
              <a:t>Dâng lên Chúa cuộc đời hy sinh với tình yêu son sắt trong niềm tin. Dâng lên Chúa muôn lời tri ân, vì tình Chúa yêu con vô ngần.</a:t>
            </a:r>
          </a:p>
        </p:txBody>
      </p:sp>
    </p:spTree>
    <p:extLst>
      <p:ext uri="{BB962C8B-B14F-4D97-AF65-F5344CB8AC3E}">
        <p14:creationId xmlns:p14="http://schemas.microsoft.com/office/powerpoint/2010/main" val="2495620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250" b="1" dirty="0">
                <a:solidFill>
                  <a:srgbClr val="FF0000"/>
                </a:solidFill>
                <a:ea typeface="Tahoma" pitchFamily="34" charset="0"/>
                <a:cs typeface="Times New Roman" panose="02020603050405020304" pitchFamily="18" charset="0"/>
              </a:rPr>
              <a:t>Tk2: </a:t>
            </a:r>
            <a:r>
              <a:rPr lang="vi-VN" sz="5250" b="1" dirty="0">
                <a:solidFill>
                  <a:srgbClr val="003399"/>
                </a:solidFill>
                <a:ea typeface="Tahoma" pitchFamily="34" charset="0"/>
                <a:cs typeface="Times New Roman" panose="02020603050405020304" pitchFamily="18" charset="0"/>
              </a:rPr>
              <a:t>Một điều ước thay cho muôn điều, là được sống cho Cha sớm chiều, và lời kinh dệt bao mến yêu, từ lòng con tràn như suối reo.</a:t>
            </a:r>
          </a:p>
        </p:txBody>
      </p:sp>
    </p:spTree>
    <p:extLst>
      <p:ext uri="{BB962C8B-B14F-4D97-AF65-F5344CB8AC3E}">
        <p14:creationId xmlns:p14="http://schemas.microsoft.com/office/powerpoint/2010/main" val="3525109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0"/>
              </a:spcBef>
              <a:buNone/>
            </a:pPr>
            <a:r>
              <a:rPr lang="vi-VN" sz="4950" b="1" dirty="0">
                <a:solidFill>
                  <a:srgbClr val="FF0000"/>
                </a:solidFill>
                <a:ea typeface="Tahoma" pitchFamily="34" charset="0"/>
                <a:cs typeface="Times New Roman" panose="02020603050405020304" pitchFamily="18" charset="0"/>
              </a:rPr>
              <a:t>Đk: </a:t>
            </a:r>
            <a:r>
              <a:rPr lang="vi-VN" sz="4950" b="1" dirty="0">
                <a:solidFill>
                  <a:srgbClr val="003399"/>
                </a:solidFill>
                <a:ea typeface="Tahoma" pitchFamily="34" charset="0"/>
                <a:cs typeface="Times New Roman" panose="02020603050405020304" pitchFamily="18" charset="0"/>
              </a:rPr>
              <a:t>Dâng lên Chúa cuộc đời hy sinh với tình yêu son sắt trong niềm tin. Dâng lên Chúa muôn lời tri ân, vì tình Chúa yêu con vô ngần.</a:t>
            </a:r>
          </a:p>
        </p:txBody>
      </p:sp>
    </p:spTree>
    <p:extLst>
      <p:ext uri="{BB962C8B-B14F-4D97-AF65-F5344CB8AC3E}">
        <p14:creationId xmlns:p14="http://schemas.microsoft.com/office/powerpoint/2010/main" val="1756944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5400" b="1" dirty="0">
                <a:solidFill>
                  <a:srgbClr val="FF0000"/>
                </a:solidFill>
                <a:ea typeface="Tahoma" pitchFamily="34" charset="0"/>
                <a:cs typeface="Times New Roman" panose="02020603050405020304" pitchFamily="18" charset="0"/>
              </a:rPr>
              <a:t>Tk3: </a:t>
            </a:r>
            <a:r>
              <a:rPr lang="vi-VN" sz="5400" b="1" dirty="0">
                <a:solidFill>
                  <a:srgbClr val="003399"/>
                </a:solidFill>
                <a:ea typeface="Tahoma" pitchFamily="34" charset="0"/>
                <a:cs typeface="Times New Roman" panose="02020603050405020304" pitchFamily="18" charset="0"/>
              </a:rPr>
              <a:t>Này của lễ con dâng lên Ngài, là một chút bánh thơm rượu nồng.</a:t>
            </a:r>
            <a:r>
              <a:rPr lang="en-US" sz="5400" b="1" dirty="0">
                <a:solidFill>
                  <a:srgbClr val="003399"/>
                </a:solidFill>
                <a:ea typeface="Tahoma" pitchFamily="34" charset="0"/>
                <a:cs typeface="Times New Roman" panose="02020603050405020304" pitchFamily="18" charset="0"/>
              </a:rPr>
              <a:t> </a:t>
            </a:r>
            <a:r>
              <a:rPr lang="vi-VN" sz="5400" b="1" dirty="0">
                <a:solidFill>
                  <a:srgbClr val="003399"/>
                </a:solidFill>
                <a:ea typeface="Tahoma" pitchFamily="34" charset="0"/>
                <a:cs typeface="Times New Roman" panose="02020603050405020304" pitchFamily="18" charset="0"/>
              </a:rPr>
              <a:t>Ngài dủ thương nhận cho lễ dâng, mà rộng tay mở nguồn thánh ân.</a:t>
            </a:r>
          </a:p>
        </p:txBody>
      </p:sp>
    </p:spTree>
    <p:extLst>
      <p:ext uri="{BB962C8B-B14F-4D97-AF65-F5344CB8AC3E}">
        <p14:creationId xmlns:p14="http://schemas.microsoft.com/office/powerpoint/2010/main" val="3578218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0"/>
              </a:spcBef>
              <a:buNone/>
            </a:pPr>
            <a:r>
              <a:rPr lang="vi-VN" sz="4950" b="1" dirty="0">
                <a:solidFill>
                  <a:srgbClr val="FF0000"/>
                </a:solidFill>
                <a:ea typeface="Tahoma" pitchFamily="34" charset="0"/>
                <a:cs typeface="Times New Roman" panose="02020603050405020304" pitchFamily="18" charset="0"/>
              </a:rPr>
              <a:t>Đk: </a:t>
            </a:r>
            <a:r>
              <a:rPr lang="vi-VN" sz="4950" b="1" dirty="0">
                <a:solidFill>
                  <a:srgbClr val="003399"/>
                </a:solidFill>
                <a:ea typeface="Tahoma" pitchFamily="34" charset="0"/>
                <a:cs typeface="Times New Roman" panose="02020603050405020304" pitchFamily="18" charset="0"/>
              </a:rPr>
              <a:t>Dâng lên Chúa cuộc đời hy sinh với tình yêu son sắt trong niềm tin. Dâng lên Chúa muôn lời tri ân, vì tình Chúa yêu con vô ngần.</a:t>
            </a:r>
          </a:p>
        </p:txBody>
      </p:sp>
    </p:spTree>
    <p:extLst>
      <p:ext uri="{BB962C8B-B14F-4D97-AF65-F5344CB8AC3E}">
        <p14:creationId xmlns:p14="http://schemas.microsoft.com/office/powerpoint/2010/main" val="296841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235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1" dirty="0" err="1">
                <a:solidFill>
                  <a:srgbClr val="FF0000"/>
                </a:solidFill>
                <a:effectLst>
                  <a:outerShdw blurRad="38100" dist="38100" dir="2700000" algn="tl">
                    <a:srgbClr val="000000">
                      <a:alpha val="43137"/>
                    </a:srgbClr>
                  </a:outerShdw>
                </a:effectLst>
                <a:cs typeface="Times New Roman" pitchFamily="18" charset="0"/>
              </a:rPr>
              <a:t>Thánh</a:t>
            </a:r>
            <a:r>
              <a:rPr lang="en-US" sz="7200" b="1" dirty="0">
                <a:solidFill>
                  <a:srgbClr val="FF0000"/>
                </a:solidFill>
                <a:effectLst>
                  <a:outerShdw blurRad="38100" dist="38100" dir="2700000" algn="tl">
                    <a:srgbClr val="000000">
                      <a:alpha val="43137"/>
                    </a:srgbClr>
                  </a:outerShdw>
                </a:effectLst>
                <a:cs typeface="Times New Roman" pitchFamily="18" charset="0"/>
              </a:rPr>
              <a:t> </a:t>
            </a:r>
            <a:r>
              <a:rPr lang="en-US" sz="7200" b="1" dirty="0" err="1">
                <a:solidFill>
                  <a:srgbClr val="FF0000"/>
                </a:solidFill>
                <a:effectLst>
                  <a:outerShdw blurRad="38100" dist="38100" dir="2700000" algn="tl">
                    <a:srgbClr val="000000">
                      <a:alpha val="43137"/>
                    </a:srgbClr>
                  </a:outerShdw>
                </a:effectLst>
                <a:cs typeface="Times New Roman" pitchFamily="18" charset="0"/>
              </a:rPr>
              <a:t>Thánh</a:t>
            </a:r>
            <a:r>
              <a:rPr lang="en-US" sz="7200" b="1" dirty="0">
                <a:solidFill>
                  <a:srgbClr val="FF0000"/>
                </a:solidFill>
                <a:effectLst>
                  <a:outerShdw blurRad="38100" dist="38100" dir="2700000" algn="tl">
                    <a:srgbClr val="000000">
                      <a:alpha val="43137"/>
                    </a:srgbClr>
                  </a:outerShdw>
                </a:effectLst>
                <a:cs typeface="Times New Roman" pitchFamily="18" charset="0"/>
              </a:rPr>
              <a:t> </a:t>
            </a:r>
            <a:r>
              <a:rPr lang="en-US" sz="7200" b="1" dirty="0" err="1">
                <a:solidFill>
                  <a:srgbClr val="FF0000"/>
                </a:solidFill>
                <a:effectLst>
                  <a:outerShdw blurRad="38100" dist="38100" dir="2700000" algn="tl">
                    <a:srgbClr val="000000">
                      <a:alpha val="43137"/>
                    </a:srgbClr>
                  </a:outerShdw>
                </a:effectLst>
                <a:cs typeface="Times New Roman" pitchFamily="18" charset="0"/>
              </a:rPr>
              <a:t>Thánh</a:t>
            </a:r>
            <a:endParaRPr lang="vi-VN" sz="4800" b="1" i="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3123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lnSpc>
                <a:spcPct val="120000"/>
              </a:lnSpc>
              <a:spcBef>
                <a:spcPts val="1350"/>
              </a:spcBef>
            </a:pPr>
            <a:r>
              <a:rPr lang="en-US" sz="5700" b="0" i="0" dirty="0" err="1">
                <a:solidFill>
                  <a:srgbClr val="003399"/>
                </a:solidFill>
                <a:effectLst/>
              </a:rPr>
              <a:t>Thánh</a:t>
            </a:r>
            <a:r>
              <a:rPr lang="en-US" sz="5700" b="0" i="0" dirty="0">
                <a:solidFill>
                  <a:srgbClr val="003399"/>
                </a:solidFill>
                <a:effectLst/>
              </a:rPr>
              <a:t>! </a:t>
            </a:r>
            <a:r>
              <a:rPr lang="en-US" sz="5700" b="0" i="0" dirty="0" err="1">
                <a:solidFill>
                  <a:srgbClr val="003399"/>
                </a:solidFill>
                <a:effectLst/>
              </a:rPr>
              <a:t>Thánh</a:t>
            </a:r>
            <a:r>
              <a:rPr lang="en-US" sz="5700" b="0" i="0" dirty="0">
                <a:solidFill>
                  <a:srgbClr val="003399"/>
                </a:solidFill>
                <a:effectLst/>
              </a:rPr>
              <a:t>! </a:t>
            </a:r>
            <a:r>
              <a:rPr lang="en-US" sz="5700" b="0" i="0" dirty="0" err="1">
                <a:solidFill>
                  <a:srgbClr val="003399"/>
                </a:solidFill>
                <a:effectLst/>
              </a:rPr>
              <a:t>Thánh</a:t>
            </a:r>
            <a:r>
              <a:rPr lang="en-US" sz="5700" b="0" i="0" dirty="0">
                <a:solidFill>
                  <a:srgbClr val="003399"/>
                </a:solidFill>
                <a:effectLst/>
              </a:rPr>
              <a:t>! </a:t>
            </a:r>
            <a:r>
              <a:rPr lang="en-US" sz="5700" b="0" i="0" dirty="0" err="1">
                <a:solidFill>
                  <a:srgbClr val="003399"/>
                </a:solidFill>
                <a:effectLst/>
              </a:rPr>
              <a:t>Chúa</a:t>
            </a:r>
            <a:r>
              <a:rPr lang="en-US" sz="5700" b="0" i="0" dirty="0">
                <a:solidFill>
                  <a:srgbClr val="003399"/>
                </a:solidFill>
                <a:effectLst/>
              </a:rPr>
              <a:t> </a:t>
            </a:r>
            <a:r>
              <a:rPr lang="en-US" sz="5700" b="0" i="0" dirty="0" err="1">
                <a:solidFill>
                  <a:srgbClr val="003399"/>
                </a:solidFill>
                <a:effectLst/>
              </a:rPr>
              <a:t>là</a:t>
            </a:r>
            <a:r>
              <a:rPr lang="en-US" sz="5700" b="0" i="0" dirty="0">
                <a:solidFill>
                  <a:srgbClr val="003399"/>
                </a:solidFill>
                <a:effectLst/>
              </a:rPr>
              <a:t> </a:t>
            </a:r>
            <a:r>
              <a:rPr lang="en-US" sz="5700" b="0" i="0" dirty="0" err="1">
                <a:solidFill>
                  <a:srgbClr val="003399"/>
                </a:solidFill>
                <a:effectLst/>
              </a:rPr>
              <a:t>Thiên</a:t>
            </a:r>
            <a:r>
              <a:rPr lang="en-US" sz="5700" b="0" i="0" dirty="0">
                <a:solidFill>
                  <a:srgbClr val="003399"/>
                </a:solidFill>
                <a:effectLst/>
              </a:rPr>
              <a:t> </a:t>
            </a:r>
            <a:r>
              <a:rPr lang="en-US" sz="5700" b="0" i="0" dirty="0" err="1">
                <a:solidFill>
                  <a:srgbClr val="003399"/>
                </a:solidFill>
                <a:effectLst/>
              </a:rPr>
              <a:t>Chúa</a:t>
            </a:r>
            <a:r>
              <a:rPr lang="en-US" sz="5700" b="0" i="0" dirty="0">
                <a:solidFill>
                  <a:srgbClr val="003399"/>
                </a:solidFill>
                <a:effectLst/>
              </a:rPr>
              <a:t> </a:t>
            </a:r>
            <a:r>
              <a:rPr lang="en-US" sz="5700" b="0" i="0" dirty="0" err="1">
                <a:solidFill>
                  <a:srgbClr val="003399"/>
                </a:solidFill>
                <a:effectLst/>
              </a:rPr>
              <a:t>các</a:t>
            </a:r>
            <a:r>
              <a:rPr lang="en-US" sz="5700" b="0" i="0" dirty="0">
                <a:solidFill>
                  <a:srgbClr val="003399"/>
                </a:solidFill>
                <a:effectLst/>
              </a:rPr>
              <a:t> </a:t>
            </a:r>
            <a:r>
              <a:rPr lang="en-US" sz="5700" b="0" i="0" dirty="0" err="1">
                <a:solidFill>
                  <a:srgbClr val="003399"/>
                </a:solidFill>
                <a:effectLst/>
              </a:rPr>
              <a:t>đạo</a:t>
            </a:r>
            <a:r>
              <a:rPr lang="en-US" sz="5700" b="0" i="0" dirty="0">
                <a:solidFill>
                  <a:srgbClr val="003399"/>
                </a:solidFill>
                <a:effectLst/>
              </a:rPr>
              <a:t> </a:t>
            </a:r>
            <a:r>
              <a:rPr lang="en-US" sz="5700" b="0" i="0" dirty="0" err="1">
                <a:solidFill>
                  <a:srgbClr val="003399"/>
                </a:solidFill>
                <a:effectLst/>
              </a:rPr>
              <a:t>binh</a:t>
            </a:r>
            <a:r>
              <a:rPr lang="en-US" sz="5700" b="0" i="0" dirty="0">
                <a:solidFill>
                  <a:srgbClr val="003399"/>
                </a:solidFill>
                <a:effectLst/>
              </a:rPr>
              <a:t>. </a:t>
            </a:r>
            <a:r>
              <a:rPr lang="en-US" sz="5700" b="0" i="0" dirty="0" err="1">
                <a:solidFill>
                  <a:srgbClr val="003399"/>
                </a:solidFill>
                <a:effectLst/>
              </a:rPr>
              <a:t>Trời</a:t>
            </a:r>
            <a:r>
              <a:rPr lang="en-US" sz="5700" b="0" i="0" dirty="0">
                <a:solidFill>
                  <a:srgbClr val="003399"/>
                </a:solidFill>
                <a:effectLst/>
              </a:rPr>
              <a:t> </a:t>
            </a:r>
            <a:r>
              <a:rPr lang="en-US" sz="5700" b="0" i="0" dirty="0" err="1">
                <a:solidFill>
                  <a:srgbClr val="003399"/>
                </a:solidFill>
                <a:effectLst/>
              </a:rPr>
              <a:t>đất</a:t>
            </a:r>
            <a:r>
              <a:rPr lang="en-US" sz="5700" b="0" i="0" dirty="0">
                <a:solidFill>
                  <a:srgbClr val="003399"/>
                </a:solidFill>
                <a:effectLst/>
              </a:rPr>
              <a:t> </a:t>
            </a:r>
            <a:r>
              <a:rPr lang="en-US" sz="5700" b="0" i="0" dirty="0" err="1">
                <a:solidFill>
                  <a:srgbClr val="003399"/>
                </a:solidFill>
                <a:effectLst/>
              </a:rPr>
              <a:t>đầy</a:t>
            </a:r>
            <a:r>
              <a:rPr lang="en-US" sz="5700" b="0" i="0" dirty="0">
                <a:solidFill>
                  <a:srgbClr val="003399"/>
                </a:solidFill>
                <a:effectLst/>
              </a:rPr>
              <a:t> </a:t>
            </a:r>
            <a:r>
              <a:rPr lang="en-US" sz="5700" b="0" i="0" dirty="0" err="1">
                <a:solidFill>
                  <a:srgbClr val="003399"/>
                </a:solidFill>
                <a:effectLst/>
              </a:rPr>
              <a:t>vinh</a:t>
            </a:r>
            <a:r>
              <a:rPr lang="en-US" sz="5700" b="0" i="0" dirty="0">
                <a:solidFill>
                  <a:srgbClr val="003399"/>
                </a:solidFill>
                <a:effectLst/>
              </a:rPr>
              <a:t> </a:t>
            </a:r>
            <a:r>
              <a:rPr lang="en-US" sz="5700" b="0" i="0" dirty="0" err="1">
                <a:solidFill>
                  <a:srgbClr val="003399"/>
                </a:solidFill>
                <a:effectLst/>
              </a:rPr>
              <a:t>quang</a:t>
            </a:r>
            <a:r>
              <a:rPr lang="en-US" sz="5700" b="0" i="0" dirty="0">
                <a:solidFill>
                  <a:srgbClr val="003399"/>
                </a:solidFill>
                <a:effectLst/>
              </a:rPr>
              <a:t> </a:t>
            </a:r>
            <a:r>
              <a:rPr lang="en-US" sz="5700" b="0" i="0" dirty="0" err="1">
                <a:solidFill>
                  <a:srgbClr val="003399"/>
                </a:solidFill>
                <a:effectLst/>
              </a:rPr>
              <a:t>Chúa</a:t>
            </a:r>
            <a:r>
              <a:rPr lang="en-US" sz="5700" b="0" i="0" dirty="0">
                <a:solidFill>
                  <a:srgbClr val="003399"/>
                </a:solidFill>
                <a:effectLst/>
              </a:rPr>
              <a:t>. </a:t>
            </a:r>
            <a:r>
              <a:rPr lang="en-US" sz="5700" b="0" i="0" dirty="0" err="1">
                <a:solidFill>
                  <a:srgbClr val="003399"/>
                </a:solidFill>
                <a:effectLst/>
              </a:rPr>
              <a:t>Hoan</a:t>
            </a:r>
            <a:r>
              <a:rPr lang="en-US" sz="5700" b="0" i="0" dirty="0">
                <a:solidFill>
                  <a:srgbClr val="003399"/>
                </a:solidFill>
                <a:effectLst/>
              </a:rPr>
              <a:t> </a:t>
            </a:r>
            <a:r>
              <a:rPr lang="en-US" sz="5700" b="0" i="0" dirty="0" err="1">
                <a:solidFill>
                  <a:srgbClr val="003399"/>
                </a:solidFill>
                <a:effectLst/>
              </a:rPr>
              <a:t>hô</a:t>
            </a:r>
            <a:r>
              <a:rPr lang="en-US" sz="5700" b="0" i="0" dirty="0">
                <a:solidFill>
                  <a:srgbClr val="003399"/>
                </a:solidFill>
                <a:effectLst/>
              </a:rPr>
              <a:t> </a:t>
            </a:r>
            <a:r>
              <a:rPr lang="en-US" sz="5700" b="0" i="0" dirty="0" err="1">
                <a:solidFill>
                  <a:srgbClr val="003399"/>
                </a:solidFill>
                <a:effectLst/>
              </a:rPr>
              <a:t>Chúa</a:t>
            </a:r>
            <a:r>
              <a:rPr lang="en-US" sz="5700" b="0" i="0" dirty="0">
                <a:solidFill>
                  <a:srgbClr val="003399"/>
                </a:solidFill>
                <a:effectLst/>
              </a:rPr>
              <a:t> </a:t>
            </a:r>
            <a:r>
              <a:rPr lang="en-US" sz="5700" b="0" i="0" dirty="0" err="1">
                <a:solidFill>
                  <a:srgbClr val="003399"/>
                </a:solidFill>
                <a:effectLst/>
              </a:rPr>
              <a:t>trên</a:t>
            </a:r>
            <a:r>
              <a:rPr lang="en-US" sz="5700" b="0" i="0" dirty="0">
                <a:solidFill>
                  <a:srgbClr val="003399"/>
                </a:solidFill>
                <a:effectLst/>
              </a:rPr>
              <a:t> </a:t>
            </a:r>
            <a:r>
              <a:rPr lang="en-US" sz="5700" b="0" i="0" dirty="0" err="1">
                <a:solidFill>
                  <a:srgbClr val="003399"/>
                </a:solidFill>
                <a:effectLst/>
              </a:rPr>
              <a:t>các</a:t>
            </a:r>
            <a:r>
              <a:rPr lang="en-US" sz="5700" b="0" i="0" dirty="0">
                <a:solidFill>
                  <a:srgbClr val="003399"/>
                </a:solidFill>
                <a:effectLst/>
              </a:rPr>
              <a:t> </a:t>
            </a:r>
            <a:r>
              <a:rPr lang="en-US" sz="5700" b="0" i="0" dirty="0" err="1">
                <a:solidFill>
                  <a:srgbClr val="003399"/>
                </a:solidFill>
                <a:effectLst/>
              </a:rPr>
              <a:t>tầng</a:t>
            </a:r>
            <a:r>
              <a:rPr lang="en-US" sz="5700" b="0" i="0" dirty="0">
                <a:solidFill>
                  <a:srgbClr val="003399"/>
                </a:solidFill>
                <a:effectLst/>
              </a:rPr>
              <a:t> </a:t>
            </a:r>
            <a:r>
              <a:rPr lang="en-US" sz="5700" b="0" i="0" dirty="0" err="1">
                <a:solidFill>
                  <a:srgbClr val="003399"/>
                </a:solidFill>
                <a:effectLst/>
              </a:rPr>
              <a:t>trời</a:t>
            </a:r>
            <a:r>
              <a:rPr lang="en-US" sz="5700" b="0" i="0" dirty="0">
                <a:solidFill>
                  <a:srgbClr val="003399"/>
                </a:solidFill>
                <a:effectLst/>
              </a:rPr>
              <a:t>. </a:t>
            </a:r>
            <a:endParaRPr lang="en-US" altLang="en-US" sz="57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361798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fontAlgn="base"/>
            <a:r>
              <a:rPr lang="vi-VN" sz="5600" dirty="0">
                <a:solidFill>
                  <a:srgbClr val="FF0000"/>
                </a:solidFill>
              </a:rPr>
              <a:t>**</a:t>
            </a:r>
            <a:r>
              <a:rPr lang="en-US" sz="5600" b="0" i="0" dirty="0">
                <a:solidFill>
                  <a:schemeClr val="bg1"/>
                </a:solidFill>
                <a:effectLst/>
              </a:rPr>
              <a:t> </a:t>
            </a:r>
            <a:r>
              <a:rPr lang="en-US" sz="5600" b="0" i="0" dirty="0" err="1">
                <a:solidFill>
                  <a:srgbClr val="003399"/>
                </a:solidFill>
                <a:effectLst/>
              </a:rPr>
              <a:t>Hoan</a:t>
            </a:r>
            <a:r>
              <a:rPr lang="en-US" sz="5600" b="0" i="0" dirty="0">
                <a:solidFill>
                  <a:srgbClr val="003399"/>
                </a:solidFill>
                <a:effectLst/>
              </a:rPr>
              <a:t> </a:t>
            </a:r>
            <a:r>
              <a:rPr lang="en-US" sz="5600" b="0" i="0" dirty="0" err="1">
                <a:solidFill>
                  <a:srgbClr val="003399"/>
                </a:solidFill>
                <a:effectLst/>
              </a:rPr>
              <a:t>hô</a:t>
            </a:r>
            <a:r>
              <a:rPr lang="en-US" sz="5600" b="0" i="0" dirty="0">
                <a:solidFill>
                  <a:srgbClr val="003399"/>
                </a:solidFill>
                <a:effectLst/>
              </a:rPr>
              <a:t> </a:t>
            </a:r>
            <a:r>
              <a:rPr lang="en-US" sz="5600" b="0" i="0" dirty="0" err="1">
                <a:solidFill>
                  <a:srgbClr val="003399"/>
                </a:solidFill>
                <a:effectLst/>
              </a:rPr>
              <a:t>Chúa</a:t>
            </a:r>
            <a:r>
              <a:rPr lang="en-US" sz="5600" b="0" i="0" dirty="0">
                <a:solidFill>
                  <a:srgbClr val="003399"/>
                </a:solidFill>
                <a:effectLst/>
              </a:rPr>
              <a:t> </a:t>
            </a:r>
            <a:r>
              <a:rPr lang="en-US" sz="5600" b="0" i="0" dirty="0" err="1">
                <a:solidFill>
                  <a:srgbClr val="003399"/>
                </a:solidFill>
                <a:effectLst/>
              </a:rPr>
              <a:t>trên</a:t>
            </a:r>
            <a:r>
              <a:rPr lang="en-US" sz="5600" b="0" i="0" dirty="0">
                <a:solidFill>
                  <a:srgbClr val="003399"/>
                </a:solidFill>
                <a:effectLst/>
              </a:rPr>
              <a:t> </a:t>
            </a:r>
            <a:r>
              <a:rPr lang="en-US" sz="5600" b="0" i="0" dirty="0" err="1">
                <a:solidFill>
                  <a:srgbClr val="003399"/>
                </a:solidFill>
                <a:effectLst/>
              </a:rPr>
              <a:t>các</a:t>
            </a:r>
            <a:r>
              <a:rPr lang="en-US" sz="5600" b="0" i="0" dirty="0">
                <a:solidFill>
                  <a:srgbClr val="003399"/>
                </a:solidFill>
                <a:effectLst/>
              </a:rPr>
              <a:t> </a:t>
            </a:r>
            <a:r>
              <a:rPr lang="en-US" sz="5600" b="0" i="0" dirty="0" err="1">
                <a:solidFill>
                  <a:srgbClr val="003399"/>
                </a:solidFill>
                <a:effectLst/>
              </a:rPr>
              <a:t>tầng</a:t>
            </a:r>
            <a:r>
              <a:rPr lang="en-US" sz="5600" b="0" i="0" dirty="0">
                <a:solidFill>
                  <a:srgbClr val="003399"/>
                </a:solidFill>
                <a:effectLst/>
              </a:rPr>
              <a:t> </a:t>
            </a:r>
            <a:r>
              <a:rPr lang="en-US" sz="5600" b="0" i="0" dirty="0" err="1">
                <a:solidFill>
                  <a:srgbClr val="003399"/>
                </a:solidFill>
                <a:effectLst/>
              </a:rPr>
              <a:t>trời</a:t>
            </a:r>
            <a:r>
              <a:rPr lang="en-US" sz="5600" b="0" i="0" dirty="0">
                <a:solidFill>
                  <a:srgbClr val="003399"/>
                </a:solidFill>
                <a:effectLst/>
              </a:rPr>
              <a:t>. </a:t>
            </a:r>
            <a:r>
              <a:rPr lang="en-US" sz="5600" b="0" i="0" dirty="0" err="1">
                <a:solidFill>
                  <a:srgbClr val="003399"/>
                </a:solidFill>
                <a:effectLst/>
              </a:rPr>
              <a:t>Chúc</a:t>
            </a:r>
            <a:r>
              <a:rPr lang="en-US" sz="5600" b="0" i="0" dirty="0">
                <a:solidFill>
                  <a:srgbClr val="003399"/>
                </a:solidFill>
                <a:effectLst/>
              </a:rPr>
              <a:t> </a:t>
            </a:r>
            <a:r>
              <a:rPr lang="en-US" sz="5600" b="0" i="0" dirty="0" err="1">
                <a:solidFill>
                  <a:srgbClr val="003399"/>
                </a:solidFill>
                <a:effectLst/>
              </a:rPr>
              <a:t>tụng</a:t>
            </a:r>
            <a:r>
              <a:rPr lang="en-US" sz="5600" b="0" i="0" dirty="0">
                <a:solidFill>
                  <a:srgbClr val="003399"/>
                </a:solidFill>
                <a:effectLst/>
              </a:rPr>
              <a:t> </a:t>
            </a:r>
            <a:r>
              <a:rPr lang="en-US" sz="5600" b="0" i="0" dirty="0" err="1">
                <a:solidFill>
                  <a:srgbClr val="003399"/>
                </a:solidFill>
                <a:effectLst/>
              </a:rPr>
              <a:t>Đấng</a:t>
            </a:r>
            <a:r>
              <a:rPr lang="en-US" sz="5600" b="0" i="0" dirty="0">
                <a:solidFill>
                  <a:srgbClr val="003399"/>
                </a:solidFill>
                <a:effectLst/>
              </a:rPr>
              <a:t> </a:t>
            </a:r>
            <a:r>
              <a:rPr lang="en-US" sz="5600" b="0" i="0" dirty="0" err="1">
                <a:solidFill>
                  <a:srgbClr val="003399"/>
                </a:solidFill>
                <a:effectLst/>
              </a:rPr>
              <a:t>ngự</a:t>
            </a:r>
            <a:r>
              <a:rPr lang="en-US" sz="5600" b="0" i="0" dirty="0">
                <a:solidFill>
                  <a:srgbClr val="003399"/>
                </a:solidFill>
                <a:effectLst/>
              </a:rPr>
              <a:t> </a:t>
            </a:r>
            <a:r>
              <a:rPr lang="en-US" sz="5600" b="0" i="0" dirty="0" err="1">
                <a:solidFill>
                  <a:srgbClr val="003399"/>
                </a:solidFill>
                <a:effectLst/>
              </a:rPr>
              <a:t>đến</a:t>
            </a:r>
            <a:r>
              <a:rPr lang="en-US" sz="5600" b="0" i="0" dirty="0">
                <a:solidFill>
                  <a:srgbClr val="003399"/>
                </a:solidFill>
                <a:effectLst/>
              </a:rPr>
              <a:t> </a:t>
            </a:r>
            <a:r>
              <a:rPr lang="en-US" sz="5600" b="0" i="0" dirty="0" err="1">
                <a:solidFill>
                  <a:srgbClr val="003399"/>
                </a:solidFill>
                <a:effectLst/>
              </a:rPr>
              <a:t>nhân</a:t>
            </a:r>
            <a:r>
              <a:rPr lang="en-US" sz="5600" b="0" i="0" dirty="0">
                <a:solidFill>
                  <a:srgbClr val="003399"/>
                </a:solidFill>
                <a:effectLst/>
              </a:rPr>
              <a:t> </a:t>
            </a:r>
            <a:r>
              <a:rPr lang="en-US" sz="5600" b="0" i="0" dirty="0" err="1">
                <a:solidFill>
                  <a:srgbClr val="003399"/>
                </a:solidFill>
                <a:effectLst/>
              </a:rPr>
              <a:t>danh</a:t>
            </a:r>
            <a:r>
              <a:rPr lang="en-US" sz="5600" b="0" i="0" dirty="0">
                <a:solidFill>
                  <a:srgbClr val="003399"/>
                </a:solidFill>
                <a:effectLst/>
              </a:rPr>
              <a:t> </a:t>
            </a:r>
            <a:r>
              <a:rPr lang="en-US" sz="5600" b="0" i="0" dirty="0" err="1">
                <a:solidFill>
                  <a:srgbClr val="003399"/>
                </a:solidFill>
                <a:effectLst/>
              </a:rPr>
              <a:t>Chúa</a:t>
            </a:r>
            <a:r>
              <a:rPr lang="en-US" sz="5600" b="0" i="0" dirty="0">
                <a:solidFill>
                  <a:srgbClr val="003399"/>
                </a:solidFill>
                <a:effectLst/>
              </a:rPr>
              <a:t>. </a:t>
            </a:r>
            <a:r>
              <a:rPr lang="en-US" sz="5600" b="0" i="0" dirty="0" err="1">
                <a:solidFill>
                  <a:srgbClr val="003399"/>
                </a:solidFill>
                <a:effectLst/>
              </a:rPr>
              <a:t>Hoan</a:t>
            </a:r>
            <a:r>
              <a:rPr lang="en-US" sz="5600" b="0" i="0" dirty="0">
                <a:solidFill>
                  <a:srgbClr val="003399"/>
                </a:solidFill>
                <a:effectLst/>
              </a:rPr>
              <a:t> </a:t>
            </a:r>
            <a:r>
              <a:rPr lang="en-US" sz="5600" b="0" i="0" dirty="0" err="1">
                <a:solidFill>
                  <a:srgbClr val="003399"/>
                </a:solidFill>
                <a:effectLst/>
              </a:rPr>
              <a:t>hô</a:t>
            </a:r>
            <a:r>
              <a:rPr lang="en-US" sz="5600" b="0" i="0" dirty="0">
                <a:solidFill>
                  <a:srgbClr val="003399"/>
                </a:solidFill>
                <a:effectLst/>
              </a:rPr>
              <a:t> </a:t>
            </a:r>
            <a:r>
              <a:rPr lang="en-US" sz="5600" b="0" i="0" dirty="0" err="1">
                <a:solidFill>
                  <a:srgbClr val="003399"/>
                </a:solidFill>
                <a:effectLst/>
              </a:rPr>
              <a:t>Chúa</a:t>
            </a:r>
            <a:r>
              <a:rPr lang="en-US" sz="5600" b="0" i="0" dirty="0">
                <a:solidFill>
                  <a:srgbClr val="003399"/>
                </a:solidFill>
                <a:effectLst/>
              </a:rPr>
              <a:t> </a:t>
            </a:r>
            <a:r>
              <a:rPr lang="en-US" sz="5600" b="0" i="0" dirty="0" err="1">
                <a:solidFill>
                  <a:srgbClr val="003399"/>
                </a:solidFill>
                <a:effectLst/>
              </a:rPr>
              <a:t>trên</a:t>
            </a:r>
            <a:r>
              <a:rPr lang="en-US" sz="5600" b="0" i="0" dirty="0">
                <a:solidFill>
                  <a:srgbClr val="003399"/>
                </a:solidFill>
                <a:effectLst/>
              </a:rPr>
              <a:t> </a:t>
            </a:r>
            <a:r>
              <a:rPr lang="en-US" sz="5600" b="0" i="0" dirty="0" err="1">
                <a:solidFill>
                  <a:srgbClr val="003399"/>
                </a:solidFill>
                <a:effectLst/>
              </a:rPr>
              <a:t>các</a:t>
            </a:r>
            <a:r>
              <a:rPr lang="en-US" sz="5600" b="0" i="0" dirty="0">
                <a:solidFill>
                  <a:srgbClr val="003399"/>
                </a:solidFill>
                <a:effectLst/>
              </a:rPr>
              <a:t> </a:t>
            </a:r>
            <a:r>
              <a:rPr lang="en-US" sz="5600" b="0" i="0" dirty="0" err="1">
                <a:solidFill>
                  <a:srgbClr val="003399"/>
                </a:solidFill>
                <a:effectLst/>
              </a:rPr>
              <a:t>tầng</a:t>
            </a:r>
            <a:r>
              <a:rPr lang="en-US" sz="5600" b="0" i="0" dirty="0">
                <a:solidFill>
                  <a:srgbClr val="003399"/>
                </a:solidFill>
                <a:effectLst/>
              </a:rPr>
              <a:t> </a:t>
            </a:r>
            <a:r>
              <a:rPr lang="en-US" sz="5600" b="0" i="0" dirty="0" err="1">
                <a:solidFill>
                  <a:srgbClr val="003399"/>
                </a:solidFill>
                <a:effectLst/>
              </a:rPr>
              <a:t>trời</a:t>
            </a:r>
            <a:r>
              <a:rPr lang="en-US" sz="5600" b="0" i="0" dirty="0">
                <a:solidFill>
                  <a:srgbClr val="003399"/>
                </a:solidFill>
                <a:effectLst/>
              </a:rPr>
              <a:t>, </a:t>
            </a:r>
            <a:r>
              <a:rPr lang="en-US" sz="5600" b="0" i="0" dirty="0" err="1">
                <a:solidFill>
                  <a:srgbClr val="003399"/>
                </a:solidFill>
                <a:effectLst/>
              </a:rPr>
              <a:t>hoan</a:t>
            </a:r>
            <a:r>
              <a:rPr lang="en-US" sz="5600" b="0" i="0" dirty="0">
                <a:solidFill>
                  <a:srgbClr val="003399"/>
                </a:solidFill>
                <a:effectLst/>
              </a:rPr>
              <a:t> </a:t>
            </a:r>
            <a:r>
              <a:rPr lang="en-US" sz="5600" b="0" i="0" dirty="0" err="1">
                <a:solidFill>
                  <a:srgbClr val="003399"/>
                </a:solidFill>
                <a:effectLst/>
              </a:rPr>
              <a:t>hô</a:t>
            </a:r>
            <a:r>
              <a:rPr lang="en-US" sz="5600" b="0" i="0" dirty="0">
                <a:solidFill>
                  <a:srgbClr val="003399"/>
                </a:solidFill>
                <a:effectLst/>
              </a:rPr>
              <a:t> </a:t>
            </a:r>
            <a:r>
              <a:rPr lang="en-US" sz="5600" b="0" i="0" dirty="0" err="1">
                <a:solidFill>
                  <a:srgbClr val="003399"/>
                </a:solidFill>
                <a:effectLst/>
              </a:rPr>
              <a:t>Chúa</a:t>
            </a:r>
            <a:r>
              <a:rPr lang="en-US" sz="5600" b="0" i="0" dirty="0">
                <a:solidFill>
                  <a:srgbClr val="003399"/>
                </a:solidFill>
                <a:effectLst/>
              </a:rPr>
              <a:t> </a:t>
            </a:r>
            <a:r>
              <a:rPr lang="en-US" sz="5600" b="0" i="0" dirty="0" err="1">
                <a:solidFill>
                  <a:srgbClr val="003399"/>
                </a:solidFill>
                <a:effectLst/>
              </a:rPr>
              <a:t>trên</a:t>
            </a:r>
            <a:r>
              <a:rPr lang="en-US" sz="5600" b="0" i="0" dirty="0">
                <a:solidFill>
                  <a:srgbClr val="003399"/>
                </a:solidFill>
                <a:effectLst/>
              </a:rPr>
              <a:t> </a:t>
            </a:r>
            <a:r>
              <a:rPr lang="en-US" sz="5600" b="0" i="0" dirty="0" err="1">
                <a:solidFill>
                  <a:srgbClr val="003399"/>
                </a:solidFill>
                <a:effectLst/>
              </a:rPr>
              <a:t>các</a:t>
            </a:r>
            <a:r>
              <a:rPr lang="en-US" sz="5600" b="0" i="0" dirty="0">
                <a:solidFill>
                  <a:srgbClr val="003399"/>
                </a:solidFill>
                <a:effectLst/>
              </a:rPr>
              <a:t> </a:t>
            </a:r>
            <a:r>
              <a:rPr lang="en-US" sz="5600" b="0" i="0" dirty="0" err="1">
                <a:solidFill>
                  <a:srgbClr val="003399"/>
                </a:solidFill>
                <a:effectLst/>
              </a:rPr>
              <a:t>tầng</a:t>
            </a:r>
            <a:r>
              <a:rPr lang="en-US" sz="5600" b="0" i="0" dirty="0">
                <a:solidFill>
                  <a:srgbClr val="003399"/>
                </a:solidFill>
                <a:effectLst/>
              </a:rPr>
              <a:t> </a:t>
            </a:r>
            <a:r>
              <a:rPr lang="en-US" sz="5600" b="0" i="0" dirty="0" err="1">
                <a:solidFill>
                  <a:srgbClr val="003399"/>
                </a:solidFill>
                <a:effectLst/>
              </a:rPr>
              <a:t>trời</a:t>
            </a:r>
            <a:r>
              <a:rPr lang="en-US" sz="5600" b="0" i="0" dirty="0">
                <a:solidFill>
                  <a:srgbClr val="003399"/>
                </a:solidFill>
                <a:effectLst/>
              </a:rPr>
              <a:t>.</a:t>
            </a:r>
            <a:endParaRPr lang="en-US" altLang="en-US" sz="56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1119014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rmAutofit fontScale="92500"/>
          </a:bodyPr>
          <a:lstStyle/>
          <a:p>
            <a:pPr marL="0" indent="0" algn="just">
              <a:lnSpc>
                <a:spcPct val="120000"/>
              </a:lnSpc>
              <a:spcBef>
                <a:spcPts val="1350"/>
              </a:spcBef>
              <a:buNone/>
            </a:pPr>
            <a:r>
              <a:rPr lang="vi-VN" altLang="en-US" sz="5400" b="1" dirty="0">
                <a:solidFill>
                  <a:srgbClr val="FF0000"/>
                </a:solidFill>
                <a:cs typeface="Times New Roman" panose="02020603050405020304" pitchFamily="18" charset="0"/>
              </a:rPr>
              <a:t>Đk: </a:t>
            </a:r>
            <a:r>
              <a:rPr lang="vi-VN" altLang="en-US" sz="5400" b="1" dirty="0">
                <a:solidFill>
                  <a:srgbClr val="003399"/>
                </a:solidFill>
                <a:cs typeface="Times New Roman" panose="02020603050405020304" pitchFamily="18" charset="0"/>
              </a:rPr>
              <a:t>Hãy đến tung hô Chúa reo mừng đấng cứu thoát ta, nào cùng đến trước thiên nhan, nào cùng đến trước thiên nhan dâng lời cảm tạ và tung hô Chúa.</a:t>
            </a:r>
          </a:p>
        </p:txBody>
      </p:sp>
    </p:spTree>
    <p:extLst>
      <p:ext uri="{BB962C8B-B14F-4D97-AF65-F5344CB8AC3E}">
        <p14:creationId xmlns:p14="http://schemas.microsoft.com/office/powerpoint/2010/main" val="3127208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8229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1" i="1" dirty="0" err="1">
                <a:solidFill>
                  <a:srgbClr val="FF0000"/>
                </a:solidFill>
                <a:effectLst>
                  <a:outerShdw blurRad="38100" dist="38100" dir="2700000" algn="tl">
                    <a:srgbClr val="000000">
                      <a:alpha val="43137"/>
                    </a:srgbClr>
                  </a:outerShdw>
                </a:effectLst>
                <a:latin typeface="+mj-lt"/>
                <a:cs typeface="Times New Roman" pitchFamily="18" charset="0"/>
              </a:rPr>
              <a:t>Lạy</a:t>
            </a:r>
            <a:r>
              <a:rPr lang="en-US" sz="7200" b="1" i="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itchFamily="18" charset="0"/>
              </a:rPr>
              <a:t>Chiên</a:t>
            </a:r>
            <a:r>
              <a:rPr lang="en-US" sz="7200" b="1" i="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itchFamily="18" charset="0"/>
              </a:rPr>
              <a:t>Thiên</a:t>
            </a:r>
            <a:endParaRPr lang="vi-VN" sz="4800" b="1" i="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91605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lnSpc>
                <a:spcPct val="120000"/>
              </a:lnSpc>
              <a:spcBef>
                <a:spcPts val="1350"/>
              </a:spcBef>
            </a:pPr>
            <a:r>
              <a:rPr lang="vi-VN" sz="5600" b="0" i="0" dirty="0">
                <a:solidFill>
                  <a:srgbClr val="003399"/>
                </a:solidFill>
                <a:effectLst/>
              </a:rPr>
              <a:t>Lạy Chiên Thiên Chúa, Đấng xoá tội trần gian, xin thương xót chúng con. Lạy Chiên Thiên Chúa, Đấng xoá tội trần gian,</a:t>
            </a:r>
            <a:endParaRPr lang="en-US" altLang="en-US" sz="56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1431085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fontAlgn="base"/>
            <a:r>
              <a:rPr lang="vi-VN" sz="5600" dirty="0">
                <a:solidFill>
                  <a:srgbClr val="FF0000"/>
                </a:solidFill>
              </a:rPr>
              <a:t>**</a:t>
            </a:r>
            <a:r>
              <a:rPr lang="en-US" sz="5600" b="0" i="0" dirty="0">
                <a:solidFill>
                  <a:schemeClr val="bg1"/>
                </a:solidFill>
                <a:effectLst/>
              </a:rPr>
              <a:t> </a:t>
            </a:r>
            <a:r>
              <a:rPr lang="vi-VN" sz="5400" b="0" i="0" dirty="0">
                <a:solidFill>
                  <a:srgbClr val="003399"/>
                </a:solidFill>
                <a:effectLst/>
              </a:rPr>
              <a:t>xin thương xót, xin thương xót chúng con. Lạy Chiên Thiên Chúa, Đấng xoá tội trần gian, xin ban bình an cho chúng con.</a:t>
            </a:r>
            <a:endParaRPr lang="en-US" altLang="en-US" sz="56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2325920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084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92718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61950"/>
            <a:ext cx="9144000" cy="5657850"/>
          </a:xfrm>
        </p:spPr>
        <p:txBody>
          <a:bodyPr>
            <a:noAutofit/>
          </a:bodyPr>
          <a:lstStyle/>
          <a:p>
            <a:pPr marL="27431" indent="0" algn="ctr">
              <a:lnSpc>
                <a:spcPct val="120000"/>
              </a:lnSpc>
              <a:buNone/>
            </a:pPr>
            <a:r>
              <a:rPr lang="en-US" sz="1400" b="1" dirty="0">
                <a:solidFill>
                  <a:srgbClr val="FF0000"/>
                </a:solidFill>
                <a:latin typeface="+mj-lt"/>
                <a:ea typeface="Tahoma" pitchFamily="34" charset="0"/>
                <a:cs typeface="Times New Roman" pitchFamily="18" charset="0"/>
              </a:rPr>
              <a:t> </a:t>
            </a:r>
          </a:p>
          <a:p>
            <a:pPr marL="27431" indent="0" algn="ctr">
              <a:lnSpc>
                <a:spcPct val="120000"/>
              </a:lnSpc>
              <a:buNone/>
            </a:pPr>
            <a:r>
              <a:rPr lang="en-US" sz="5400" b="1" dirty="0">
                <a:solidFill>
                  <a:srgbClr val="FF0000"/>
                </a:solidFill>
                <a:latin typeface="+mj-lt"/>
                <a:ea typeface="Tahoma" pitchFamily="34" charset="0"/>
                <a:cs typeface="Times New Roman" pitchFamily="18" charset="0"/>
              </a:rPr>
              <a:t>Ca </a:t>
            </a:r>
            <a:r>
              <a:rPr lang="en-US" sz="5400" b="1" dirty="0" err="1">
                <a:solidFill>
                  <a:srgbClr val="FF0000"/>
                </a:solidFill>
                <a:latin typeface="+mj-lt"/>
                <a:ea typeface="Tahoma" pitchFamily="34" charset="0"/>
                <a:cs typeface="Times New Roman" pitchFamily="18" charset="0"/>
              </a:rPr>
              <a:t>Nguyện</a:t>
            </a:r>
            <a:r>
              <a:rPr lang="en-US" sz="5400" b="1" dirty="0">
                <a:solidFill>
                  <a:srgbClr val="FF0000"/>
                </a:solidFill>
                <a:latin typeface="+mj-lt"/>
                <a:ea typeface="Tahoma" pitchFamily="34" charset="0"/>
                <a:cs typeface="Times New Roman" pitchFamily="18" charset="0"/>
              </a:rPr>
              <a:t> </a:t>
            </a:r>
            <a:r>
              <a:rPr lang="en-US" sz="5400" b="1" dirty="0" err="1">
                <a:solidFill>
                  <a:srgbClr val="FF0000"/>
                </a:solidFill>
                <a:latin typeface="+mj-lt"/>
                <a:ea typeface="Tahoma" pitchFamily="34" charset="0"/>
                <a:cs typeface="Times New Roman" pitchFamily="18" charset="0"/>
              </a:rPr>
              <a:t>Hiệp</a:t>
            </a:r>
            <a:r>
              <a:rPr lang="en-US" sz="5400" b="1" dirty="0">
                <a:solidFill>
                  <a:srgbClr val="FF0000"/>
                </a:solidFill>
                <a:latin typeface="+mj-lt"/>
                <a:ea typeface="Tahoma" pitchFamily="34" charset="0"/>
                <a:cs typeface="Times New Roman" pitchFamily="18" charset="0"/>
              </a:rPr>
              <a:t> </a:t>
            </a:r>
            <a:r>
              <a:rPr lang="en-US" sz="5400" b="1" dirty="0" err="1">
                <a:solidFill>
                  <a:srgbClr val="FF0000"/>
                </a:solidFill>
                <a:latin typeface="+mj-lt"/>
                <a:ea typeface="Tahoma" pitchFamily="34" charset="0"/>
                <a:cs typeface="Times New Roman" pitchFamily="18" charset="0"/>
              </a:rPr>
              <a:t>Lễ</a:t>
            </a:r>
            <a:r>
              <a:rPr lang="en-US" sz="5400" b="1" dirty="0">
                <a:solidFill>
                  <a:srgbClr val="FF0000"/>
                </a:solidFill>
                <a:latin typeface="+mj-lt"/>
                <a:ea typeface="Tahoma" pitchFamily="34" charset="0"/>
                <a:cs typeface="Times New Roman" pitchFamily="18" charset="0"/>
              </a:rPr>
              <a:t> </a:t>
            </a:r>
          </a:p>
          <a:p>
            <a:pPr marL="27431" indent="0" algn="ctr">
              <a:lnSpc>
                <a:spcPct val="120000"/>
              </a:lnSpc>
              <a:buNone/>
            </a:pPr>
            <a:r>
              <a:rPr lang="en-US" sz="5400" b="1" dirty="0">
                <a:solidFill>
                  <a:srgbClr val="FF0000"/>
                </a:solidFill>
                <a:latin typeface="+mj-lt"/>
                <a:ea typeface="Tahoma" pitchFamily="34" charset="0"/>
                <a:cs typeface="Times New Roman" pitchFamily="18" charset="0"/>
              </a:rPr>
              <a:t>TÌNH NGÀI YÊU</a:t>
            </a:r>
          </a:p>
        </p:txBody>
      </p:sp>
    </p:spTree>
    <p:extLst>
      <p:ext uri="{BB962C8B-B14F-4D97-AF65-F5344CB8AC3E}">
        <p14:creationId xmlns:p14="http://schemas.microsoft.com/office/powerpoint/2010/main" val="1264107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
          <p:cNvSpPr>
            <a:spLocks noGrp="1" noChangeArrowheads="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000" b="1" dirty="0">
                <a:solidFill>
                  <a:srgbClr val="FF0000"/>
                </a:solidFill>
                <a:cs typeface="Times New Roman" panose="02020603050405020304" pitchFamily="18" charset="0"/>
              </a:rPr>
              <a:t>Tk1: </a:t>
            </a:r>
            <a:r>
              <a:rPr lang="vi-VN" altLang="en-US" sz="6000" b="1" dirty="0">
                <a:solidFill>
                  <a:srgbClr val="003399"/>
                </a:solidFill>
                <a:cs typeface="Times New Roman" panose="02020603050405020304" pitchFamily="18" charset="0"/>
              </a:rPr>
              <a:t>Tình Ngài yêu con, bao la vươn lút trời xanh. Tình Ngài yêu con, như biển thắm sóng dâng dạt dào. </a:t>
            </a:r>
          </a:p>
        </p:txBody>
      </p:sp>
    </p:spTree>
    <p:extLst>
      <p:ext uri="{BB962C8B-B14F-4D97-AF65-F5344CB8AC3E}">
        <p14:creationId xmlns:p14="http://schemas.microsoft.com/office/powerpoint/2010/main" val="41310908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
          <p:cNvSpPr>
            <a:spLocks noGrp="1" noChangeArrowheads="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dirty="0">
                <a:solidFill>
                  <a:srgbClr val="FF0000"/>
                </a:solidFill>
                <a:cs typeface="Times New Roman" panose="02020603050405020304" pitchFamily="18" charset="0"/>
              </a:rPr>
              <a:t>*** </a:t>
            </a:r>
            <a:r>
              <a:rPr lang="vi-VN" altLang="en-US" sz="5400" b="1" dirty="0">
                <a:solidFill>
                  <a:srgbClr val="003399"/>
                </a:solidFill>
                <a:cs typeface="Times New Roman" panose="02020603050405020304" pitchFamily="18" charset="0"/>
              </a:rPr>
              <a:t>Tình Ngài yêu con, như mẹ hiền thức trọn đêm khuya, canh cho con giấc ngủ yên lành, vì đời con nên đã quên đời mình.</a:t>
            </a:r>
          </a:p>
        </p:txBody>
      </p:sp>
    </p:spTree>
    <p:extLst>
      <p:ext uri="{BB962C8B-B14F-4D97-AF65-F5344CB8AC3E}">
        <p14:creationId xmlns:p14="http://schemas.microsoft.com/office/powerpoint/2010/main" val="1039837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idx="1"/>
          </p:nvPr>
        </p:nvSpPr>
        <p:spPr>
          <a:xfrm>
            <a:off x="0" y="0"/>
            <a:ext cx="9144000" cy="5143500"/>
          </a:xfrm>
        </p:spPr>
        <p:txBody>
          <a:bodyPr>
            <a:noAutofit/>
          </a:bodyPr>
          <a:lstStyle/>
          <a:p>
            <a:pPr marL="0" indent="0" algn="just">
              <a:lnSpc>
                <a:spcPct val="130000"/>
              </a:lnSpc>
              <a:spcBef>
                <a:spcPts val="1350"/>
              </a:spcBef>
              <a:buNone/>
            </a:pPr>
            <a:r>
              <a:rPr lang="vi-VN" altLang="en-US" sz="6000" b="1" dirty="0">
                <a:solidFill>
                  <a:srgbClr val="FF0000"/>
                </a:solidFill>
                <a:cs typeface="Times New Roman" panose="02020603050405020304" pitchFamily="18" charset="0"/>
              </a:rPr>
              <a:t>Đk: </a:t>
            </a:r>
            <a:r>
              <a:rPr lang="vi-VN" altLang="en-US" sz="6000" b="1" dirty="0">
                <a:solidFill>
                  <a:srgbClr val="003399"/>
                </a:solidFill>
                <a:cs typeface="Times New Roman" panose="02020603050405020304" pitchFamily="18" charset="0"/>
              </a:rPr>
              <a:t>Xin đoan nguyện một đời, một đời con yêu Chúa trọn phận người, một đời con yêu mến Ngài mà thôi. </a:t>
            </a:r>
          </a:p>
        </p:txBody>
      </p:sp>
    </p:spTree>
    <p:extLst>
      <p:ext uri="{BB962C8B-B14F-4D97-AF65-F5344CB8AC3E}">
        <p14:creationId xmlns:p14="http://schemas.microsoft.com/office/powerpoint/2010/main" val="3086853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4950" b="1" dirty="0">
                <a:solidFill>
                  <a:srgbClr val="FF0000"/>
                </a:solidFill>
                <a:cs typeface="Times New Roman" panose="02020603050405020304" pitchFamily="18" charset="0"/>
              </a:rPr>
              <a:t>Tk1: </a:t>
            </a:r>
            <a:r>
              <a:rPr lang="vi-VN" altLang="en-US" sz="4950" b="1" dirty="0">
                <a:solidFill>
                  <a:srgbClr val="003399"/>
                </a:solidFill>
                <a:cs typeface="Times New Roman" panose="02020603050405020304" pitchFamily="18" charset="0"/>
              </a:rPr>
              <a:t>Chúa là nguồn quang minh tâm trí con sáng soi trên đường thế gian mịt mù, dìu con tiến bước về nơi ước mong dẫu ngàn nguy khó rắc gieo trên đường.</a:t>
            </a:r>
          </a:p>
        </p:txBody>
      </p:sp>
    </p:spTree>
    <p:extLst>
      <p:ext uri="{BB962C8B-B14F-4D97-AF65-F5344CB8AC3E}">
        <p14:creationId xmlns:p14="http://schemas.microsoft.com/office/powerpoint/2010/main" val="2835945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idx="1"/>
          </p:nvPr>
        </p:nvSpPr>
        <p:spPr>
          <a:xfrm>
            <a:off x="0" y="0"/>
            <a:ext cx="9144000" cy="5143500"/>
          </a:xfrm>
        </p:spPr>
        <p:txBody>
          <a:bodyPr>
            <a:noAutofit/>
          </a:bodyPr>
          <a:lstStyle/>
          <a:p>
            <a:pPr marL="0" indent="0" algn="just">
              <a:lnSpc>
                <a:spcPct val="130000"/>
              </a:lnSpc>
              <a:spcBef>
                <a:spcPts val="1350"/>
              </a:spcBef>
              <a:buNone/>
            </a:pPr>
            <a:r>
              <a:rPr lang="vi-VN" altLang="en-US" sz="6000" b="1" dirty="0">
                <a:solidFill>
                  <a:srgbClr val="FF0000"/>
                </a:solidFill>
                <a:cs typeface="Times New Roman" panose="02020603050405020304" pitchFamily="18" charset="0"/>
              </a:rPr>
              <a:t>***: </a:t>
            </a:r>
            <a:r>
              <a:rPr lang="vi-VN" altLang="en-US" sz="6000" b="1" dirty="0">
                <a:solidFill>
                  <a:srgbClr val="003399"/>
                </a:solidFill>
                <a:cs typeface="Times New Roman" panose="02020603050405020304" pitchFamily="18" charset="0"/>
              </a:rPr>
              <a:t>Mong sao người mọi người, tìm tình yêu trong mối tình của Ngài, để trần gian liên kết vui sống hoài.</a:t>
            </a:r>
          </a:p>
        </p:txBody>
      </p:sp>
    </p:spTree>
    <p:extLst>
      <p:ext uri="{BB962C8B-B14F-4D97-AF65-F5344CB8AC3E}">
        <p14:creationId xmlns:p14="http://schemas.microsoft.com/office/powerpoint/2010/main" val="1329335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Grp="1" noChangeArrowheads="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000" b="1" dirty="0">
                <a:solidFill>
                  <a:srgbClr val="FF0000"/>
                </a:solidFill>
                <a:cs typeface="Times New Roman" panose="02020603050405020304" pitchFamily="18" charset="0"/>
              </a:rPr>
              <a:t>Tk2: </a:t>
            </a:r>
            <a:r>
              <a:rPr lang="vi-VN" altLang="en-US" sz="6000" b="1" dirty="0">
                <a:solidFill>
                  <a:srgbClr val="003399"/>
                </a:solidFill>
                <a:cs typeface="Times New Roman" panose="02020603050405020304" pitchFamily="18" charset="0"/>
              </a:rPr>
              <a:t>Đường trần con đi, chung quanh bao nỗi hiểm nguy. Tình ngài theo con, con nhịp bước hết lo sợ gì. </a:t>
            </a:r>
          </a:p>
        </p:txBody>
      </p:sp>
    </p:spTree>
    <p:extLst>
      <p:ext uri="{BB962C8B-B14F-4D97-AF65-F5344CB8AC3E}">
        <p14:creationId xmlns:p14="http://schemas.microsoft.com/office/powerpoint/2010/main" val="27991464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idx="1"/>
          </p:nvPr>
        </p:nvSpPr>
        <p:spPr>
          <a:xfrm>
            <a:off x="0" y="0"/>
            <a:ext cx="9144000" cy="5143500"/>
          </a:xfrm>
        </p:spPr>
        <p:txBody>
          <a:bodyPr>
            <a:normAutofit/>
          </a:bodyPr>
          <a:lstStyle/>
          <a:p>
            <a:pPr marL="0" indent="0" algn="just">
              <a:lnSpc>
                <a:spcPct val="130000"/>
              </a:lnSpc>
              <a:spcBef>
                <a:spcPts val="1350"/>
              </a:spcBef>
              <a:buNone/>
            </a:pPr>
            <a:r>
              <a:rPr lang="vi-VN" altLang="en-US" sz="5400" b="1" dirty="0">
                <a:solidFill>
                  <a:srgbClr val="FF0000"/>
                </a:solidFill>
                <a:cs typeface="Times New Roman" panose="02020603050405020304" pitchFamily="18" charset="0"/>
              </a:rPr>
              <a:t>***</a:t>
            </a:r>
            <a:r>
              <a:rPr lang="vi-VN" altLang="en-US" sz="5400" b="1" dirty="0">
                <a:solidFill>
                  <a:srgbClr val="003399"/>
                </a:solidFill>
                <a:cs typeface="Times New Roman" panose="02020603050405020304" pitchFamily="18" charset="0"/>
              </a:rPr>
              <a:t> Dù ngàn gian nan, ân tình ngài nhắc nhở lo toan, con an tâm vững dạ đi về, vì Ngài luôn bênh đỡ, luôn phù trì.</a:t>
            </a:r>
            <a:endParaRPr lang="vi-VN" altLang="en-US" sz="4050" b="1" dirty="0">
              <a:solidFill>
                <a:srgbClr val="003399"/>
              </a:solidFill>
              <a:cs typeface="Times New Roman" panose="02020603050405020304" pitchFamily="18" charset="0"/>
            </a:endParaRPr>
          </a:p>
        </p:txBody>
      </p:sp>
    </p:spTree>
    <p:extLst>
      <p:ext uri="{BB962C8B-B14F-4D97-AF65-F5344CB8AC3E}">
        <p14:creationId xmlns:p14="http://schemas.microsoft.com/office/powerpoint/2010/main" val="1863329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idx="1"/>
          </p:nvPr>
        </p:nvSpPr>
        <p:spPr>
          <a:xfrm>
            <a:off x="0" y="0"/>
            <a:ext cx="9144000" cy="5143500"/>
          </a:xfrm>
        </p:spPr>
        <p:txBody>
          <a:bodyPr>
            <a:noAutofit/>
          </a:bodyPr>
          <a:lstStyle/>
          <a:p>
            <a:pPr marL="0" indent="0" algn="just">
              <a:lnSpc>
                <a:spcPct val="130000"/>
              </a:lnSpc>
              <a:spcBef>
                <a:spcPts val="1350"/>
              </a:spcBef>
              <a:buNone/>
            </a:pPr>
            <a:r>
              <a:rPr lang="vi-VN" altLang="en-US" sz="6000" b="1" dirty="0">
                <a:solidFill>
                  <a:srgbClr val="FF0000"/>
                </a:solidFill>
                <a:cs typeface="Times New Roman" panose="02020603050405020304" pitchFamily="18" charset="0"/>
              </a:rPr>
              <a:t>Đk: </a:t>
            </a:r>
            <a:r>
              <a:rPr lang="vi-VN" altLang="en-US" sz="6000" b="1" dirty="0">
                <a:solidFill>
                  <a:srgbClr val="003399"/>
                </a:solidFill>
                <a:cs typeface="Times New Roman" panose="02020603050405020304" pitchFamily="18" charset="0"/>
              </a:rPr>
              <a:t>Xin đoan nguyện một đời, một đời con yêu Chúa trọn phận người, một đời con yêu mến Ngài mà thôi. </a:t>
            </a:r>
          </a:p>
        </p:txBody>
      </p:sp>
    </p:spTree>
    <p:extLst>
      <p:ext uri="{BB962C8B-B14F-4D97-AF65-F5344CB8AC3E}">
        <p14:creationId xmlns:p14="http://schemas.microsoft.com/office/powerpoint/2010/main" val="39922093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idx="1"/>
          </p:nvPr>
        </p:nvSpPr>
        <p:spPr>
          <a:xfrm>
            <a:off x="0" y="0"/>
            <a:ext cx="9144000" cy="5143500"/>
          </a:xfrm>
        </p:spPr>
        <p:txBody>
          <a:bodyPr>
            <a:noAutofit/>
          </a:bodyPr>
          <a:lstStyle/>
          <a:p>
            <a:pPr marL="0" indent="0" algn="just">
              <a:lnSpc>
                <a:spcPct val="130000"/>
              </a:lnSpc>
              <a:spcBef>
                <a:spcPts val="1350"/>
              </a:spcBef>
              <a:buNone/>
            </a:pPr>
            <a:r>
              <a:rPr lang="vi-VN" altLang="en-US" sz="6000" b="1" dirty="0">
                <a:solidFill>
                  <a:srgbClr val="FF0000"/>
                </a:solidFill>
                <a:cs typeface="Times New Roman" panose="02020603050405020304" pitchFamily="18" charset="0"/>
              </a:rPr>
              <a:t>***: </a:t>
            </a:r>
            <a:r>
              <a:rPr lang="vi-VN" altLang="en-US" sz="6000" b="1" dirty="0">
                <a:solidFill>
                  <a:srgbClr val="003399"/>
                </a:solidFill>
                <a:cs typeface="Times New Roman" panose="02020603050405020304" pitchFamily="18" charset="0"/>
              </a:rPr>
              <a:t>Mong sao người mọi người, tìm tình yêu trong mối tình của Ngài, để trần gian liên kết vui sống hoài.</a:t>
            </a:r>
          </a:p>
        </p:txBody>
      </p:sp>
    </p:spTree>
    <p:extLst>
      <p:ext uri="{BB962C8B-B14F-4D97-AF65-F5344CB8AC3E}">
        <p14:creationId xmlns:p14="http://schemas.microsoft.com/office/powerpoint/2010/main" val="37954009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idx="1"/>
          </p:nvPr>
        </p:nvSpPr>
        <p:spPr>
          <a:xfrm>
            <a:off x="0" y="0"/>
            <a:ext cx="9144000" cy="5143500"/>
          </a:xfrm>
        </p:spPr>
        <p:txBody>
          <a:bodyPr>
            <a:noAutofit/>
          </a:bodyPr>
          <a:lstStyle/>
          <a:p>
            <a:pPr marL="0" indent="0" algn="just">
              <a:lnSpc>
                <a:spcPct val="130000"/>
              </a:lnSpc>
              <a:spcBef>
                <a:spcPts val="1350"/>
              </a:spcBef>
              <a:buNone/>
            </a:pPr>
            <a:r>
              <a:rPr lang="vi-VN" altLang="en-US" sz="6000" b="1" dirty="0">
                <a:solidFill>
                  <a:srgbClr val="FF0000"/>
                </a:solidFill>
                <a:cs typeface="Times New Roman" panose="02020603050405020304" pitchFamily="18" charset="0"/>
              </a:rPr>
              <a:t>Đk: </a:t>
            </a:r>
            <a:r>
              <a:rPr lang="vi-VN" altLang="en-US" sz="6000" b="1" dirty="0">
                <a:solidFill>
                  <a:srgbClr val="003399"/>
                </a:solidFill>
                <a:cs typeface="Times New Roman" panose="02020603050405020304" pitchFamily="18" charset="0"/>
              </a:rPr>
              <a:t>Xin đoan nguyện một đời, một đời con yêu Chúa trọn phận người, một đời con yêu mến Ngài mà thôi. </a:t>
            </a:r>
          </a:p>
        </p:txBody>
      </p:sp>
    </p:spTree>
    <p:extLst>
      <p:ext uri="{BB962C8B-B14F-4D97-AF65-F5344CB8AC3E}">
        <p14:creationId xmlns:p14="http://schemas.microsoft.com/office/powerpoint/2010/main" val="6268042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idx="1"/>
          </p:nvPr>
        </p:nvSpPr>
        <p:spPr>
          <a:xfrm>
            <a:off x="0" y="0"/>
            <a:ext cx="9144000" cy="5143500"/>
          </a:xfrm>
        </p:spPr>
        <p:txBody>
          <a:bodyPr>
            <a:noAutofit/>
          </a:bodyPr>
          <a:lstStyle/>
          <a:p>
            <a:pPr marL="0" indent="0" algn="just">
              <a:lnSpc>
                <a:spcPct val="130000"/>
              </a:lnSpc>
              <a:spcBef>
                <a:spcPts val="1350"/>
              </a:spcBef>
              <a:buNone/>
            </a:pPr>
            <a:r>
              <a:rPr lang="vi-VN" altLang="en-US" sz="6000" b="1" dirty="0">
                <a:solidFill>
                  <a:srgbClr val="FF0000"/>
                </a:solidFill>
                <a:cs typeface="Times New Roman" panose="02020603050405020304" pitchFamily="18" charset="0"/>
              </a:rPr>
              <a:t>***: </a:t>
            </a:r>
            <a:r>
              <a:rPr lang="vi-VN" altLang="en-US" sz="6000" b="1" dirty="0">
                <a:solidFill>
                  <a:srgbClr val="003399"/>
                </a:solidFill>
                <a:cs typeface="Times New Roman" panose="02020603050405020304" pitchFamily="18" charset="0"/>
              </a:rPr>
              <a:t>Mong sao người mọi người, tìm tình yêu trong mối tình của Ngài, để trần gian liên kết vui sống hoài.</a:t>
            </a:r>
          </a:p>
        </p:txBody>
      </p:sp>
    </p:spTree>
    <p:extLst>
      <p:ext uri="{BB962C8B-B14F-4D97-AF65-F5344CB8AC3E}">
        <p14:creationId xmlns:p14="http://schemas.microsoft.com/office/powerpoint/2010/main" val="31301690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Grp="1" noChangeArrowheads="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000" b="1" dirty="0">
                <a:solidFill>
                  <a:srgbClr val="FF0000"/>
                </a:solidFill>
                <a:cs typeface="Times New Roman" panose="02020603050405020304" pitchFamily="18" charset="0"/>
              </a:rPr>
              <a:t>Tk3: </a:t>
            </a:r>
            <a:r>
              <a:rPr lang="vi-VN" altLang="en-US" sz="6000" b="1" dirty="0">
                <a:solidFill>
                  <a:srgbClr val="003399"/>
                </a:solidFill>
                <a:cs typeface="Times New Roman" panose="02020603050405020304" pitchFamily="18" charset="0"/>
              </a:rPr>
              <a:t>Ngài vì yêu con, sinh ra trong cảnh lầm than. Và dạy cho con, yêu cuộc sống khó khăn nghèo hèn. </a:t>
            </a:r>
          </a:p>
        </p:txBody>
      </p:sp>
    </p:spTree>
    <p:extLst>
      <p:ext uri="{BB962C8B-B14F-4D97-AF65-F5344CB8AC3E}">
        <p14:creationId xmlns:p14="http://schemas.microsoft.com/office/powerpoint/2010/main" val="20168419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idx="1"/>
          </p:nvPr>
        </p:nvSpPr>
        <p:spPr>
          <a:xfrm>
            <a:off x="0" y="0"/>
            <a:ext cx="9144000" cy="5143500"/>
          </a:xfrm>
        </p:spPr>
        <p:txBody>
          <a:bodyPr>
            <a:normAutofit fontScale="85000" lnSpcReduction="20000"/>
          </a:bodyPr>
          <a:lstStyle/>
          <a:p>
            <a:pPr marL="0" indent="0" algn="just">
              <a:lnSpc>
                <a:spcPct val="130000"/>
              </a:lnSpc>
              <a:spcBef>
                <a:spcPts val="1350"/>
              </a:spcBef>
              <a:buNone/>
            </a:pPr>
            <a:r>
              <a:rPr lang="vi-VN" altLang="en-US" sz="7200" b="1" dirty="0">
                <a:solidFill>
                  <a:srgbClr val="FF0000"/>
                </a:solidFill>
                <a:cs typeface="Times New Roman" panose="02020603050405020304" pitchFamily="18" charset="0"/>
              </a:rPr>
              <a:t>***</a:t>
            </a:r>
            <a:r>
              <a:rPr lang="vi-VN" altLang="en-US" sz="7200" b="1" dirty="0">
                <a:solidFill>
                  <a:srgbClr val="003399"/>
                </a:solidFill>
                <a:cs typeface="Times New Roman" panose="02020603050405020304" pitchFamily="18" charset="0"/>
              </a:rPr>
              <a:t> Ngài chịu khinh chê, cho mọi người thoát khỏi u mê, khi đang mang xác thể nặng nề, bả phù hoa chân bước qua thật nhẹ.</a:t>
            </a:r>
            <a:endParaRPr lang="vi-VN" altLang="en-US" sz="5400" b="1" dirty="0">
              <a:solidFill>
                <a:srgbClr val="003399"/>
              </a:solidFill>
              <a:cs typeface="Times New Roman" panose="02020603050405020304" pitchFamily="18" charset="0"/>
            </a:endParaRPr>
          </a:p>
        </p:txBody>
      </p:sp>
    </p:spTree>
    <p:extLst>
      <p:ext uri="{BB962C8B-B14F-4D97-AF65-F5344CB8AC3E}">
        <p14:creationId xmlns:p14="http://schemas.microsoft.com/office/powerpoint/2010/main" val="11736596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idx="1"/>
          </p:nvPr>
        </p:nvSpPr>
        <p:spPr>
          <a:xfrm>
            <a:off x="0" y="0"/>
            <a:ext cx="9144000" cy="5143500"/>
          </a:xfrm>
        </p:spPr>
        <p:txBody>
          <a:bodyPr>
            <a:noAutofit/>
          </a:bodyPr>
          <a:lstStyle/>
          <a:p>
            <a:pPr marL="0" indent="0" algn="just">
              <a:lnSpc>
                <a:spcPct val="130000"/>
              </a:lnSpc>
              <a:spcBef>
                <a:spcPts val="1350"/>
              </a:spcBef>
              <a:buNone/>
            </a:pPr>
            <a:r>
              <a:rPr lang="vi-VN" altLang="en-US" sz="6000" b="1" dirty="0">
                <a:solidFill>
                  <a:srgbClr val="FF0000"/>
                </a:solidFill>
                <a:cs typeface="Times New Roman" panose="02020603050405020304" pitchFamily="18" charset="0"/>
              </a:rPr>
              <a:t>Đk: </a:t>
            </a:r>
            <a:r>
              <a:rPr lang="vi-VN" altLang="en-US" sz="6000" b="1" dirty="0">
                <a:solidFill>
                  <a:srgbClr val="003399"/>
                </a:solidFill>
                <a:cs typeface="Times New Roman" panose="02020603050405020304" pitchFamily="18" charset="0"/>
              </a:rPr>
              <a:t>Xin đoan nguyện một đời, một đời con yêu Chúa trọn phận người, một đời con yêu mến Ngài mà thôi. </a:t>
            </a:r>
          </a:p>
        </p:txBody>
      </p:sp>
    </p:spTree>
    <p:extLst>
      <p:ext uri="{BB962C8B-B14F-4D97-AF65-F5344CB8AC3E}">
        <p14:creationId xmlns:p14="http://schemas.microsoft.com/office/powerpoint/2010/main" val="3903273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rmAutofit fontScale="92500"/>
          </a:bodyPr>
          <a:lstStyle/>
          <a:p>
            <a:pPr marL="0" indent="0" algn="just">
              <a:lnSpc>
                <a:spcPct val="120000"/>
              </a:lnSpc>
              <a:spcBef>
                <a:spcPts val="1350"/>
              </a:spcBef>
              <a:buNone/>
            </a:pPr>
            <a:r>
              <a:rPr lang="vi-VN" altLang="en-US" sz="5400" b="1" dirty="0">
                <a:solidFill>
                  <a:srgbClr val="FF0000"/>
                </a:solidFill>
                <a:cs typeface="Times New Roman" panose="02020603050405020304" pitchFamily="18" charset="0"/>
              </a:rPr>
              <a:t>Đk: </a:t>
            </a:r>
            <a:r>
              <a:rPr lang="vi-VN" altLang="en-US" sz="5400" b="1" dirty="0">
                <a:solidFill>
                  <a:srgbClr val="003399"/>
                </a:solidFill>
                <a:cs typeface="Times New Roman" panose="02020603050405020304" pitchFamily="18" charset="0"/>
              </a:rPr>
              <a:t>Hãy đến tung hô Chúa reo mừng đấng cứu thoát ta, nào cùng đến trước thiên nhan, nào cùng đến trước thiên nhan dâng lời cảm tạ và tung hô Chúa.</a:t>
            </a:r>
          </a:p>
        </p:txBody>
      </p:sp>
    </p:spTree>
    <p:extLst>
      <p:ext uri="{BB962C8B-B14F-4D97-AF65-F5344CB8AC3E}">
        <p14:creationId xmlns:p14="http://schemas.microsoft.com/office/powerpoint/2010/main" val="26807159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idx="1"/>
          </p:nvPr>
        </p:nvSpPr>
        <p:spPr>
          <a:xfrm>
            <a:off x="0" y="0"/>
            <a:ext cx="9144000" cy="5143500"/>
          </a:xfrm>
        </p:spPr>
        <p:txBody>
          <a:bodyPr>
            <a:noAutofit/>
          </a:bodyPr>
          <a:lstStyle/>
          <a:p>
            <a:pPr marL="0" indent="0" algn="just">
              <a:lnSpc>
                <a:spcPct val="130000"/>
              </a:lnSpc>
              <a:spcBef>
                <a:spcPts val="1350"/>
              </a:spcBef>
              <a:buNone/>
            </a:pPr>
            <a:r>
              <a:rPr lang="vi-VN" altLang="en-US" sz="6000" b="1" dirty="0">
                <a:solidFill>
                  <a:srgbClr val="FF0000"/>
                </a:solidFill>
                <a:cs typeface="Times New Roman" panose="02020603050405020304" pitchFamily="18" charset="0"/>
              </a:rPr>
              <a:t>***: </a:t>
            </a:r>
            <a:r>
              <a:rPr lang="vi-VN" altLang="en-US" sz="6000" b="1" dirty="0">
                <a:solidFill>
                  <a:srgbClr val="003399"/>
                </a:solidFill>
                <a:cs typeface="Times New Roman" panose="02020603050405020304" pitchFamily="18" charset="0"/>
              </a:rPr>
              <a:t>Mong sao người mọi người, tìm tình yêu trong mối tình của Ngài, để trần gian liên kết vui sống hoài.</a:t>
            </a:r>
          </a:p>
        </p:txBody>
      </p:sp>
    </p:spTree>
    <p:extLst>
      <p:ext uri="{BB962C8B-B14F-4D97-AF65-F5344CB8AC3E}">
        <p14:creationId xmlns:p14="http://schemas.microsoft.com/office/powerpoint/2010/main" val="27814523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Grp="1" noChangeArrowheads="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000" b="1" dirty="0">
                <a:solidFill>
                  <a:srgbClr val="FF0000"/>
                </a:solidFill>
                <a:cs typeface="Times New Roman" panose="02020603050405020304" pitchFamily="18" charset="0"/>
              </a:rPr>
              <a:t>Tk4: </a:t>
            </a:r>
            <a:r>
              <a:rPr lang="vi-VN" altLang="en-US" sz="6000" b="1" dirty="0">
                <a:solidFill>
                  <a:srgbClr val="003399"/>
                </a:solidFill>
                <a:cs typeface="Times New Roman" panose="02020603050405020304" pitchFamily="18" charset="0"/>
              </a:rPr>
              <a:t>Ngày phải chia ly trao ban không giữ lại chi. Để ở bên con, luôn gìn giữ lối đi đường về. </a:t>
            </a:r>
          </a:p>
        </p:txBody>
      </p:sp>
    </p:spTree>
    <p:extLst>
      <p:ext uri="{BB962C8B-B14F-4D97-AF65-F5344CB8AC3E}">
        <p14:creationId xmlns:p14="http://schemas.microsoft.com/office/powerpoint/2010/main" val="39565755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idx="1"/>
          </p:nvPr>
        </p:nvSpPr>
        <p:spPr>
          <a:xfrm>
            <a:off x="0" y="0"/>
            <a:ext cx="9144000" cy="5143500"/>
          </a:xfrm>
        </p:spPr>
        <p:txBody>
          <a:bodyPr>
            <a:normAutofit fontScale="85000" lnSpcReduction="20000"/>
          </a:bodyPr>
          <a:lstStyle/>
          <a:p>
            <a:pPr marL="0" indent="0" algn="just">
              <a:lnSpc>
                <a:spcPct val="130000"/>
              </a:lnSpc>
              <a:spcBef>
                <a:spcPts val="1350"/>
              </a:spcBef>
              <a:buNone/>
            </a:pPr>
            <a:r>
              <a:rPr lang="vi-VN" altLang="en-US" sz="7200" b="1" dirty="0">
                <a:solidFill>
                  <a:srgbClr val="FF0000"/>
                </a:solidFill>
                <a:cs typeface="Times New Roman" panose="02020603050405020304" pitchFamily="18" charset="0"/>
              </a:rPr>
              <a:t>***</a:t>
            </a:r>
            <a:r>
              <a:rPr lang="vi-VN" altLang="en-US" sz="7200" b="1" dirty="0">
                <a:solidFill>
                  <a:srgbClr val="003399"/>
                </a:solidFill>
                <a:cs typeface="Times New Roman" panose="02020603050405020304" pitchFamily="18" charset="0"/>
              </a:rPr>
              <a:t> Này Mình Máu Thánh, ôi huyền diệu mỗi ngày trao ban, lo nuôi con hết cả xác hồn, tình Ngài yêu năm tháng luôn vẹn tròn.</a:t>
            </a:r>
            <a:endParaRPr lang="vi-VN" altLang="en-US" sz="5400" b="1" dirty="0">
              <a:solidFill>
                <a:srgbClr val="003399"/>
              </a:solidFill>
              <a:cs typeface="Times New Roman" panose="02020603050405020304" pitchFamily="18" charset="0"/>
            </a:endParaRPr>
          </a:p>
        </p:txBody>
      </p:sp>
    </p:spTree>
    <p:extLst>
      <p:ext uri="{BB962C8B-B14F-4D97-AF65-F5344CB8AC3E}">
        <p14:creationId xmlns:p14="http://schemas.microsoft.com/office/powerpoint/2010/main" val="26949036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idx="1"/>
          </p:nvPr>
        </p:nvSpPr>
        <p:spPr>
          <a:xfrm>
            <a:off x="0" y="0"/>
            <a:ext cx="9144000" cy="5143500"/>
          </a:xfrm>
        </p:spPr>
        <p:txBody>
          <a:bodyPr>
            <a:noAutofit/>
          </a:bodyPr>
          <a:lstStyle/>
          <a:p>
            <a:pPr marL="0" indent="0" algn="just">
              <a:lnSpc>
                <a:spcPct val="130000"/>
              </a:lnSpc>
              <a:spcBef>
                <a:spcPts val="1350"/>
              </a:spcBef>
              <a:buNone/>
            </a:pPr>
            <a:r>
              <a:rPr lang="vi-VN" altLang="en-US" sz="6000" b="1" dirty="0">
                <a:solidFill>
                  <a:srgbClr val="FF0000"/>
                </a:solidFill>
                <a:cs typeface="Times New Roman" panose="02020603050405020304" pitchFamily="18" charset="0"/>
              </a:rPr>
              <a:t>Đk: </a:t>
            </a:r>
            <a:r>
              <a:rPr lang="vi-VN" altLang="en-US" sz="6000" b="1" dirty="0">
                <a:solidFill>
                  <a:srgbClr val="003399"/>
                </a:solidFill>
                <a:cs typeface="Times New Roman" panose="02020603050405020304" pitchFamily="18" charset="0"/>
              </a:rPr>
              <a:t>Xin đoan nguyện một đời, một đời con yêu Chúa trọn phận người, một đời con yêu mến Ngài mà thôi. </a:t>
            </a:r>
          </a:p>
        </p:txBody>
      </p:sp>
    </p:spTree>
    <p:extLst>
      <p:ext uri="{BB962C8B-B14F-4D97-AF65-F5344CB8AC3E}">
        <p14:creationId xmlns:p14="http://schemas.microsoft.com/office/powerpoint/2010/main" val="5036808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idx="1"/>
          </p:nvPr>
        </p:nvSpPr>
        <p:spPr>
          <a:xfrm>
            <a:off x="0" y="0"/>
            <a:ext cx="9144000" cy="5143500"/>
          </a:xfrm>
        </p:spPr>
        <p:txBody>
          <a:bodyPr>
            <a:noAutofit/>
          </a:bodyPr>
          <a:lstStyle/>
          <a:p>
            <a:pPr marL="0" indent="0" algn="just">
              <a:lnSpc>
                <a:spcPct val="130000"/>
              </a:lnSpc>
              <a:spcBef>
                <a:spcPts val="1350"/>
              </a:spcBef>
              <a:buNone/>
            </a:pPr>
            <a:r>
              <a:rPr lang="vi-VN" altLang="en-US" sz="6000" b="1" dirty="0">
                <a:solidFill>
                  <a:srgbClr val="FF0000"/>
                </a:solidFill>
                <a:cs typeface="Times New Roman" panose="02020603050405020304" pitchFamily="18" charset="0"/>
              </a:rPr>
              <a:t>***: </a:t>
            </a:r>
            <a:r>
              <a:rPr lang="vi-VN" altLang="en-US" sz="6000" b="1" dirty="0">
                <a:solidFill>
                  <a:srgbClr val="003399"/>
                </a:solidFill>
                <a:cs typeface="Times New Roman" panose="02020603050405020304" pitchFamily="18" charset="0"/>
              </a:rPr>
              <a:t>Mong sao người mọi người, tìm tình yêu trong mối tình của Ngài, để trần gian liên kết vui sống hoài.</a:t>
            </a:r>
          </a:p>
        </p:txBody>
      </p:sp>
    </p:spTree>
    <p:extLst>
      <p:ext uri="{BB962C8B-B14F-4D97-AF65-F5344CB8AC3E}">
        <p14:creationId xmlns:p14="http://schemas.microsoft.com/office/powerpoint/2010/main" val="22745146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042254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99472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dirty="0">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400" b="1" dirty="0">
              <a:solidFill>
                <a:srgbClr val="003399"/>
              </a:solidFill>
              <a:effectLst>
                <a:outerShdw blurRad="38100" dist="38100" dir="2700000" algn="tl">
                  <a:srgbClr val="000000">
                    <a:alpha val="43137"/>
                  </a:srgbClr>
                </a:outerShdw>
              </a:effectLst>
              <a:latin typeface="+mj-lt"/>
              <a:cs typeface="Times New Roman" pitchFamily="18" charset="0"/>
            </a:endParaRPr>
          </a:p>
          <a:p>
            <a:r>
              <a:rPr lang="en-US" sz="5400" b="1"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5400" b="1"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54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5400" b="1" dirty="0">
              <a:solidFill>
                <a:srgbClr val="FF0000"/>
              </a:solidFill>
              <a:effectLst>
                <a:outerShdw blurRad="38100" dist="38100" dir="2700000" algn="tl">
                  <a:srgbClr val="000000">
                    <a:alpha val="43137"/>
                  </a:srgbClr>
                </a:outerShdw>
              </a:effectLst>
              <a:latin typeface="+mj-lt"/>
              <a:cs typeface="Times New Roman" pitchFamily="18" charset="0"/>
            </a:endParaRPr>
          </a:p>
          <a:p>
            <a:pPr>
              <a:lnSpc>
                <a:spcPct val="120000"/>
              </a:lnSpc>
              <a:spcBef>
                <a:spcPts val="1350"/>
              </a:spcBef>
            </a:pPr>
            <a:r>
              <a:rPr lang="en-US" sz="6000" b="1" dirty="0">
                <a:solidFill>
                  <a:srgbClr val="FF0000"/>
                </a:solidFill>
                <a:cs typeface="Tahoma" pitchFamily="34" charset="0"/>
              </a:rPr>
              <a:t>CHÚT TÌNH CON THƠ</a:t>
            </a:r>
          </a:p>
        </p:txBody>
      </p:sp>
    </p:spTree>
    <p:extLst>
      <p:ext uri="{BB962C8B-B14F-4D97-AF65-F5344CB8AC3E}">
        <p14:creationId xmlns:p14="http://schemas.microsoft.com/office/powerpoint/2010/main" val="9031354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600" b="1" dirty="0">
                <a:solidFill>
                  <a:srgbClr val="FF0000"/>
                </a:solidFill>
                <a:cs typeface="Tahoma" pitchFamily="34" charset="0"/>
              </a:rPr>
              <a:t>Tk1: </a:t>
            </a:r>
            <a:r>
              <a:rPr lang="vi-VN" sz="6600" dirty="0">
                <a:solidFill>
                  <a:srgbClr val="003399"/>
                </a:solidFill>
              </a:rPr>
              <a:t>Mẹ ơi! Trên trần gian con chưa thấy ai đến nhờ Mẹ mà Mẹ không thương giúp. </a:t>
            </a:r>
            <a:endParaRPr lang="vi-VN" sz="6600" b="1" dirty="0">
              <a:solidFill>
                <a:srgbClr val="003399"/>
              </a:solidFill>
              <a:cs typeface="Tahoma" pitchFamily="34" charset="0"/>
            </a:endParaRPr>
          </a:p>
        </p:txBody>
      </p:sp>
    </p:spTree>
    <p:extLst>
      <p:ext uri="{BB962C8B-B14F-4D97-AF65-F5344CB8AC3E}">
        <p14:creationId xmlns:p14="http://schemas.microsoft.com/office/powerpoint/2010/main" val="9388185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000" b="1" u="sng" dirty="0">
                <a:solidFill>
                  <a:srgbClr val="FF0000"/>
                </a:solidFill>
                <a:cs typeface="Tahoma" pitchFamily="34" charset="0"/>
              </a:rPr>
              <a:t>***:</a:t>
            </a:r>
            <a:r>
              <a:rPr lang="vi-VN" sz="6000" b="1" dirty="0">
                <a:solidFill>
                  <a:srgbClr val="003399"/>
                </a:solidFill>
                <a:cs typeface="Tahoma" pitchFamily="34" charset="0"/>
              </a:rPr>
              <a:t> </a:t>
            </a:r>
            <a:r>
              <a:rPr lang="vi-VN" sz="6000" b="1" dirty="0">
                <a:solidFill>
                  <a:srgbClr val="003399"/>
                </a:solidFill>
              </a:rPr>
              <a:t>Mẹ ơi! Con biết rằng tình Mẹ rất bao la, luôn dõi nhìn từng nhịp bước con thơ.</a:t>
            </a:r>
            <a:endParaRPr lang="vi-VN" sz="8800" b="1" dirty="0">
              <a:solidFill>
                <a:srgbClr val="003399"/>
              </a:solidFill>
              <a:cs typeface="Tahoma" pitchFamily="34" charset="0"/>
            </a:endParaRPr>
          </a:p>
          <a:p>
            <a:pPr marL="0" indent="0" algn="just">
              <a:lnSpc>
                <a:spcPct val="120000"/>
              </a:lnSpc>
              <a:spcBef>
                <a:spcPts val="1350"/>
              </a:spcBef>
              <a:buNone/>
            </a:pPr>
            <a:endParaRPr lang="vi-VN" sz="6000" b="1" dirty="0">
              <a:solidFill>
                <a:srgbClr val="003399"/>
              </a:solidFill>
              <a:cs typeface="Tahoma" pitchFamily="34" charset="0"/>
            </a:endParaRPr>
          </a:p>
          <a:p>
            <a:pPr marL="0" indent="0" algn="just">
              <a:lnSpc>
                <a:spcPct val="120000"/>
              </a:lnSpc>
              <a:spcBef>
                <a:spcPts val="1350"/>
              </a:spcBef>
              <a:buNone/>
            </a:pPr>
            <a:endParaRPr lang="vi-VN" sz="6000" b="1" dirty="0">
              <a:solidFill>
                <a:srgbClr val="003399"/>
              </a:solidFill>
              <a:cs typeface="Tahoma" pitchFamily="34" charset="0"/>
            </a:endParaRPr>
          </a:p>
        </p:txBody>
      </p:sp>
    </p:spTree>
    <p:extLst>
      <p:ext uri="{BB962C8B-B14F-4D97-AF65-F5344CB8AC3E}">
        <p14:creationId xmlns:p14="http://schemas.microsoft.com/office/powerpoint/2010/main" val="3924323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4950" b="1" dirty="0">
                <a:solidFill>
                  <a:srgbClr val="FF0000"/>
                </a:solidFill>
                <a:cs typeface="Times New Roman" panose="02020603050405020304" pitchFamily="18" charset="0"/>
              </a:rPr>
              <a:t>Tk2: </a:t>
            </a:r>
            <a:r>
              <a:rPr lang="vi-VN" altLang="en-US" sz="4950" b="1" dirty="0">
                <a:solidFill>
                  <a:srgbClr val="003399"/>
                </a:solidFill>
                <a:cs typeface="Times New Roman" panose="02020603050405020304" pitchFamily="18" charset="0"/>
              </a:rPr>
              <a:t>Tiếng lòng giờ đây vang lên thiết tha ngát thơm như làn khói hương cao vời. Cùng chung với đất trời muôn tiếng ca, chúc tụng Danh Chúa đến muôn muôn đời.</a:t>
            </a:r>
          </a:p>
          <a:p>
            <a:pPr marL="0" indent="0" algn="just">
              <a:lnSpc>
                <a:spcPct val="120000"/>
              </a:lnSpc>
              <a:spcBef>
                <a:spcPts val="1350"/>
              </a:spcBef>
              <a:buNone/>
            </a:pPr>
            <a:endParaRPr lang="vi-VN" altLang="en-US" sz="4950" b="1" dirty="0">
              <a:solidFill>
                <a:srgbClr val="002060"/>
              </a:solidFill>
              <a:cs typeface="Times New Roman" panose="02020603050405020304" pitchFamily="18" charset="0"/>
            </a:endParaRPr>
          </a:p>
        </p:txBody>
      </p:sp>
    </p:spTree>
    <p:extLst>
      <p:ext uri="{BB962C8B-B14F-4D97-AF65-F5344CB8AC3E}">
        <p14:creationId xmlns:p14="http://schemas.microsoft.com/office/powerpoint/2010/main" val="31390757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200" b="1" dirty="0">
                <a:solidFill>
                  <a:srgbClr val="FF0000"/>
                </a:solidFill>
                <a:cs typeface="Tahoma" pitchFamily="34" charset="0"/>
              </a:rPr>
              <a:t>Đk: </a:t>
            </a:r>
            <a:r>
              <a:rPr lang="vi-VN" sz="5200" b="1" dirty="0">
                <a:solidFill>
                  <a:srgbClr val="003399"/>
                </a:solidFill>
              </a:rPr>
              <a:t>Mẹ nguồn cậy trông cho người thất vọng. Mẹ là niềm tin cho người lữ thứ. Mẹ là niềm vui cho người buồn đau, Mẹ là nghỉ ngơi cho người đơn côi.</a:t>
            </a:r>
            <a:endParaRPr lang="vi-VN" sz="5200" b="1" dirty="0">
              <a:solidFill>
                <a:srgbClr val="003399"/>
              </a:solidFill>
              <a:cs typeface="Tahoma" pitchFamily="34" charset="0"/>
            </a:endParaRPr>
          </a:p>
        </p:txBody>
      </p:sp>
    </p:spTree>
    <p:extLst>
      <p:ext uri="{BB962C8B-B14F-4D97-AF65-F5344CB8AC3E}">
        <p14:creationId xmlns:p14="http://schemas.microsoft.com/office/powerpoint/2010/main" val="42449903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vi-VN" sz="6000" b="1" dirty="0">
                <a:solidFill>
                  <a:srgbClr val="FF0000"/>
                </a:solidFill>
                <a:cs typeface="Tahoma" pitchFamily="34" charset="0"/>
              </a:rPr>
              <a:t>Tk2: </a:t>
            </a:r>
            <a:r>
              <a:rPr lang="vi-VN" sz="6000" b="1" dirty="0">
                <a:solidFill>
                  <a:srgbClr val="003399"/>
                </a:solidFill>
              </a:rPr>
              <a:t>Mẹ ơi! Trên đường trần vương theo gót chân những bụi mờ lòng nặng bao nhung nhớ. </a:t>
            </a:r>
            <a:endParaRPr lang="vi-VN" sz="6000" b="1" dirty="0">
              <a:solidFill>
                <a:srgbClr val="003399"/>
              </a:solidFill>
              <a:cs typeface="Tahoma" pitchFamily="34" charset="0"/>
            </a:endParaRPr>
          </a:p>
          <a:p>
            <a:pPr marL="0" indent="0" algn="just">
              <a:lnSpc>
                <a:spcPct val="130000"/>
              </a:lnSpc>
              <a:spcBef>
                <a:spcPts val="1350"/>
              </a:spcBef>
              <a:buNone/>
            </a:pPr>
            <a:endParaRPr lang="vi-VN" sz="6000" b="1" dirty="0">
              <a:solidFill>
                <a:srgbClr val="003399"/>
              </a:solidFill>
              <a:cs typeface="Tahoma" pitchFamily="34" charset="0"/>
            </a:endParaRPr>
          </a:p>
          <a:p>
            <a:pPr marL="0" indent="0" algn="just">
              <a:lnSpc>
                <a:spcPct val="140000"/>
              </a:lnSpc>
              <a:spcBef>
                <a:spcPts val="1350"/>
              </a:spcBef>
              <a:buNone/>
            </a:pPr>
            <a:endParaRPr lang="vi-VN" sz="6000" b="1" dirty="0">
              <a:solidFill>
                <a:srgbClr val="003399"/>
              </a:solidFill>
              <a:cs typeface="Tahoma" pitchFamily="34" charset="0"/>
            </a:endParaRPr>
          </a:p>
          <a:p>
            <a:pPr marL="0" indent="0" algn="just">
              <a:lnSpc>
                <a:spcPct val="120000"/>
              </a:lnSpc>
              <a:spcBef>
                <a:spcPts val="1350"/>
              </a:spcBef>
              <a:buNone/>
            </a:pPr>
            <a:endParaRPr lang="vi-VN" sz="6000" b="1" dirty="0">
              <a:solidFill>
                <a:srgbClr val="003399"/>
              </a:solidFill>
              <a:cs typeface="Tahoma" pitchFamily="34" charset="0"/>
            </a:endParaRPr>
          </a:p>
        </p:txBody>
      </p:sp>
    </p:spTree>
    <p:extLst>
      <p:ext uri="{BB962C8B-B14F-4D97-AF65-F5344CB8AC3E}">
        <p14:creationId xmlns:p14="http://schemas.microsoft.com/office/powerpoint/2010/main" val="30341486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Content Placeholder 2"/>
          <p:cNvSpPr>
            <a:spLocks noGrp="1"/>
          </p:cNvSpPr>
          <p:nvPr>
            <p:ph idx="1"/>
          </p:nvPr>
        </p:nvSpPr>
        <p:spPr>
          <a:xfrm>
            <a:off x="0" y="0"/>
            <a:ext cx="9144000" cy="5143500"/>
          </a:xfrm>
        </p:spPr>
        <p:txBody>
          <a:bodyPr>
            <a:normAutofit lnSpcReduction="10000"/>
          </a:bodyPr>
          <a:lstStyle/>
          <a:p>
            <a:pPr marL="0" indent="0" algn="just">
              <a:lnSpc>
                <a:spcPct val="130000"/>
              </a:lnSpc>
              <a:spcBef>
                <a:spcPts val="1350"/>
              </a:spcBef>
              <a:buNone/>
            </a:pPr>
            <a:r>
              <a:rPr lang="vi-VN" sz="6600" b="1" u="sng" dirty="0">
                <a:solidFill>
                  <a:srgbClr val="FF0000"/>
                </a:solidFill>
                <a:cs typeface="Tahoma" pitchFamily="34" charset="0"/>
              </a:rPr>
              <a:t>***:</a:t>
            </a:r>
            <a:r>
              <a:rPr lang="vi-VN" sz="6600" b="1" dirty="0">
                <a:solidFill>
                  <a:srgbClr val="FF0000"/>
                </a:solidFill>
                <a:cs typeface="Tahoma" pitchFamily="34" charset="0"/>
              </a:rPr>
              <a:t> </a:t>
            </a:r>
            <a:r>
              <a:rPr lang="vi-VN" sz="6600" b="1" dirty="0">
                <a:solidFill>
                  <a:srgbClr val="003399"/>
                </a:solidFill>
              </a:rPr>
              <a:t>Mẹ ơi! Trên Nước Trời tình Mẹ rất bao dung, con lỗi lầm Mẹ cầu Chúa tha cho.</a:t>
            </a:r>
            <a:endParaRPr lang="vi-VN" sz="6600" b="1" dirty="0">
              <a:solidFill>
                <a:srgbClr val="003399"/>
              </a:solidFill>
              <a:cs typeface="Tahoma" pitchFamily="34" charset="0"/>
            </a:endParaRPr>
          </a:p>
          <a:p>
            <a:pPr marL="0" indent="0" algn="just">
              <a:lnSpc>
                <a:spcPct val="130000"/>
              </a:lnSpc>
              <a:spcBef>
                <a:spcPts val="1350"/>
              </a:spcBef>
              <a:buNone/>
            </a:pPr>
            <a:endParaRPr lang="vi-VN" sz="6600" b="1" dirty="0">
              <a:solidFill>
                <a:srgbClr val="003399"/>
              </a:solidFill>
              <a:cs typeface="Tahoma" pitchFamily="34" charset="0"/>
            </a:endParaRPr>
          </a:p>
          <a:p>
            <a:pPr marL="0" indent="0" algn="just">
              <a:lnSpc>
                <a:spcPct val="130000"/>
              </a:lnSpc>
              <a:spcBef>
                <a:spcPts val="1350"/>
              </a:spcBef>
              <a:buNone/>
            </a:pPr>
            <a:endParaRPr lang="vi-VN" sz="6600" b="1" dirty="0">
              <a:solidFill>
                <a:srgbClr val="003399"/>
              </a:solidFill>
              <a:cs typeface="Tahoma" pitchFamily="34" charset="0"/>
            </a:endParaRPr>
          </a:p>
          <a:p>
            <a:pPr marL="0" indent="0" algn="just">
              <a:lnSpc>
                <a:spcPct val="130000"/>
              </a:lnSpc>
              <a:spcBef>
                <a:spcPts val="1350"/>
              </a:spcBef>
              <a:buNone/>
            </a:pPr>
            <a:endParaRPr lang="vi-VN" sz="6600" b="1" dirty="0">
              <a:solidFill>
                <a:srgbClr val="003399"/>
              </a:solidFill>
              <a:cs typeface="Tahoma" pitchFamily="34" charset="0"/>
            </a:endParaRPr>
          </a:p>
          <a:p>
            <a:pPr marL="0" indent="0" algn="just">
              <a:lnSpc>
                <a:spcPct val="130000"/>
              </a:lnSpc>
              <a:spcBef>
                <a:spcPts val="1350"/>
              </a:spcBef>
              <a:buNone/>
            </a:pPr>
            <a:endParaRPr lang="vi-VN" sz="6600" b="1" dirty="0">
              <a:solidFill>
                <a:srgbClr val="003399"/>
              </a:solidFill>
              <a:cs typeface="Tahoma" pitchFamily="34" charset="0"/>
            </a:endParaRPr>
          </a:p>
          <a:p>
            <a:pPr marL="0" indent="0" algn="just">
              <a:lnSpc>
                <a:spcPct val="140000"/>
              </a:lnSpc>
              <a:spcBef>
                <a:spcPts val="1350"/>
              </a:spcBef>
              <a:buNone/>
            </a:pPr>
            <a:endParaRPr lang="vi-VN" sz="6600" b="1" dirty="0">
              <a:solidFill>
                <a:srgbClr val="003399"/>
              </a:solidFill>
              <a:cs typeface="Tahoma" pitchFamily="34" charset="0"/>
            </a:endParaRPr>
          </a:p>
          <a:p>
            <a:pPr marL="0" indent="0" algn="just">
              <a:lnSpc>
                <a:spcPct val="120000"/>
              </a:lnSpc>
              <a:spcBef>
                <a:spcPts val="1350"/>
              </a:spcBef>
              <a:buNone/>
            </a:pPr>
            <a:endParaRPr lang="vi-VN" sz="6600" b="1" dirty="0">
              <a:solidFill>
                <a:srgbClr val="003399"/>
              </a:solidFill>
              <a:cs typeface="Tahoma" pitchFamily="34" charset="0"/>
            </a:endParaRPr>
          </a:p>
        </p:txBody>
      </p:sp>
    </p:spTree>
    <p:extLst>
      <p:ext uri="{BB962C8B-B14F-4D97-AF65-F5344CB8AC3E}">
        <p14:creationId xmlns:p14="http://schemas.microsoft.com/office/powerpoint/2010/main" val="18999764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200" b="1" dirty="0">
                <a:solidFill>
                  <a:srgbClr val="FF0000"/>
                </a:solidFill>
                <a:cs typeface="Tahoma" pitchFamily="34" charset="0"/>
              </a:rPr>
              <a:t>Đk: </a:t>
            </a:r>
            <a:r>
              <a:rPr lang="vi-VN" sz="5200" b="1" dirty="0">
                <a:solidFill>
                  <a:srgbClr val="003399"/>
                </a:solidFill>
              </a:rPr>
              <a:t>Mẹ nguồn cậy trông cho người thất vọng. Mẹ là niềm tin cho người lữ thứ. Mẹ là niềm vui cho người buồn đau, Mẹ là nghỉ ngơi cho người đơn côi.</a:t>
            </a:r>
            <a:endParaRPr lang="vi-VN" sz="5200" b="1" dirty="0">
              <a:solidFill>
                <a:srgbClr val="003399"/>
              </a:solidFill>
              <a:cs typeface="Tahoma" pitchFamily="34" charset="0"/>
            </a:endParaRPr>
          </a:p>
        </p:txBody>
      </p:sp>
    </p:spTree>
    <p:extLst>
      <p:ext uri="{BB962C8B-B14F-4D97-AF65-F5344CB8AC3E}">
        <p14:creationId xmlns:p14="http://schemas.microsoft.com/office/powerpoint/2010/main" val="39842991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Content Placeholder 2"/>
          <p:cNvSpPr>
            <a:spLocks noGrp="1"/>
          </p:cNvSpPr>
          <p:nvPr>
            <p:ph idx="1"/>
          </p:nvPr>
        </p:nvSpPr>
        <p:spPr>
          <a:xfrm>
            <a:off x="0" y="0"/>
            <a:ext cx="9144000" cy="5143500"/>
          </a:xfrm>
        </p:spPr>
        <p:txBody>
          <a:bodyPr>
            <a:normAutofit lnSpcReduction="10000"/>
          </a:bodyPr>
          <a:lstStyle/>
          <a:p>
            <a:pPr marL="0" indent="0" algn="just">
              <a:lnSpc>
                <a:spcPct val="130000"/>
              </a:lnSpc>
              <a:spcBef>
                <a:spcPts val="1350"/>
              </a:spcBef>
              <a:buNone/>
            </a:pPr>
            <a:r>
              <a:rPr lang="vi-VN" sz="6600" b="1" dirty="0">
                <a:solidFill>
                  <a:srgbClr val="FF0000"/>
                </a:solidFill>
                <a:cs typeface="Tahoma" pitchFamily="34" charset="0"/>
              </a:rPr>
              <a:t>Tk3: </a:t>
            </a:r>
            <a:r>
              <a:rPr lang="vi-VN" sz="6600" b="1" dirty="0">
                <a:solidFill>
                  <a:srgbClr val="003399"/>
                </a:solidFill>
              </a:rPr>
              <a:t>Mẹ ơi! Như hạt lệ đã vỡ tan những ngọc nhằn là lời kinh dâng tiến. </a:t>
            </a:r>
            <a:endParaRPr lang="vi-VN" sz="6600" b="1" dirty="0">
              <a:solidFill>
                <a:srgbClr val="003399"/>
              </a:solidFill>
              <a:cs typeface="Tahoma" pitchFamily="34" charset="0"/>
            </a:endParaRPr>
          </a:p>
          <a:p>
            <a:pPr marL="0" indent="0" algn="just">
              <a:lnSpc>
                <a:spcPct val="130000"/>
              </a:lnSpc>
              <a:spcBef>
                <a:spcPts val="1350"/>
              </a:spcBef>
              <a:buNone/>
            </a:pPr>
            <a:endParaRPr lang="vi-VN" sz="6600" b="1" dirty="0">
              <a:solidFill>
                <a:srgbClr val="003399"/>
              </a:solidFill>
              <a:cs typeface="Tahoma" pitchFamily="34" charset="0"/>
            </a:endParaRPr>
          </a:p>
          <a:p>
            <a:pPr marL="0" indent="0" algn="just">
              <a:lnSpc>
                <a:spcPct val="120000"/>
              </a:lnSpc>
              <a:spcBef>
                <a:spcPts val="1350"/>
              </a:spcBef>
              <a:buNone/>
            </a:pPr>
            <a:endParaRPr lang="vi-VN" sz="6600" b="1" dirty="0">
              <a:solidFill>
                <a:srgbClr val="003399"/>
              </a:solidFill>
              <a:cs typeface="Tahoma" pitchFamily="34" charset="0"/>
            </a:endParaRPr>
          </a:p>
          <a:p>
            <a:pPr marL="0" indent="0" algn="just">
              <a:lnSpc>
                <a:spcPct val="120000"/>
              </a:lnSpc>
              <a:spcBef>
                <a:spcPts val="1350"/>
              </a:spcBef>
              <a:buNone/>
            </a:pPr>
            <a:endParaRPr lang="vi-VN" sz="6600" b="1" dirty="0">
              <a:solidFill>
                <a:srgbClr val="003399"/>
              </a:solidFill>
              <a:cs typeface="Tahoma" pitchFamily="34" charset="0"/>
            </a:endParaRPr>
          </a:p>
        </p:txBody>
      </p:sp>
    </p:spTree>
    <p:extLst>
      <p:ext uri="{BB962C8B-B14F-4D97-AF65-F5344CB8AC3E}">
        <p14:creationId xmlns:p14="http://schemas.microsoft.com/office/powerpoint/2010/main" val="3530852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Content Placeholder 2"/>
          <p:cNvSpPr>
            <a:spLocks noGrp="1"/>
          </p:cNvSpPr>
          <p:nvPr>
            <p:ph idx="1"/>
          </p:nvPr>
        </p:nvSpPr>
        <p:spPr>
          <a:xfrm>
            <a:off x="0" y="0"/>
            <a:ext cx="9144000" cy="5143500"/>
          </a:xfrm>
        </p:spPr>
        <p:txBody>
          <a:bodyPr>
            <a:normAutofit/>
          </a:bodyPr>
          <a:lstStyle/>
          <a:p>
            <a:pPr marL="0" indent="0" algn="just">
              <a:lnSpc>
                <a:spcPct val="130000"/>
              </a:lnSpc>
              <a:spcBef>
                <a:spcPts val="1350"/>
              </a:spcBef>
              <a:buNone/>
            </a:pPr>
            <a:r>
              <a:rPr lang="vi-VN" sz="6000" b="1" u="sng" dirty="0">
                <a:solidFill>
                  <a:srgbClr val="FF0000"/>
                </a:solidFill>
                <a:cs typeface="Tahoma" pitchFamily="34" charset="0"/>
              </a:rPr>
              <a:t>***: </a:t>
            </a:r>
            <a:r>
              <a:rPr lang="vi-VN" sz="6000" b="1" dirty="0">
                <a:solidFill>
                  <a:srgbClr val="003399"/>
                </a:solidFill>
              </a:rPr>
              <a:t>Mẹ ơi! Cho dẫu đời còn nặng gánh bon chen nhưng có Mẹ đời nhẹ nỗi truân chuyên.</a:t>
            </a:r>
            <a:endParaRPr lang="vi-VN" sz="6000" b="1" dirty="0">
              <a:solidFill>
                <a:srgbClr val="003399"/>
              </a:solidFill>
              <a:cs typeface="Tahoma" pitchFamily="34" charset="0"/>
            </a:endParaRPr>
          </a:p>
          <a:p>
            <a:pPr marL="0" indent="0" algn="just">
              <a:lnSpc>
                <a:spcPct val="120000"/>
              </a:lnSpc>
              <a:spcBef>
                <a:spcPts val="1350"/>
              </a:spcBef>
              <a:buNone/>
            </a:pPr>
            <a:endParaRPr lang="vi-VN" sz="6000" b="1" dirty="0">
              <a:solidFill>
                <a:srgbClr val="003399"/>
              </a:solidFill>
              <a:cs typeface="Tahoma" pitchFamily="34" charset="0"/>
            </a:endParaRPr>
          </a:p>
          <a:p>
            <a:pPr marL="0" indent="0" algn="just">
              <a:lnSpc>
                <a:spcPct val="130000"/>
              </a:lnSpc>
              <a:spcBef>
                <a:spcPts val="1350"/>
              </a:spcBef>
              <a:buNone/>
            </a:pPr>
            <a:endParaRPr lang="vi-VN" sz="6000" b="1" dirty="0">
              <a:solidFill>
                <a:srgbClr val="003399"/>
              </a:solidFill>
              <a:cs typeface="Tahoma" pitchFamily="34" charset="0"/>
            </a:endParaRPr>
          </a:p>
          <a:p>
            <a:pPr marL="0" indent="0" algn="just">
              <a:lnSpc>
                <a:spcPct val="130000"/>
              </a:lnSpc>
              <a:spcBef>
                <a:spcPts val="1350"/>
              </a:spcBef>
              <a:buNone/>
            </a:pPr>
            <a:endParaRPr lang="vi-VN" sz="6000" b="1" dirty="0">
              <a:solidFill>
                <a:srgbClr val="003399"/>
              </a:solidFill>
              <a:cs typeface="Tahoma" pitchFamily="34" charset="0"/>
            </a:endParaRPr>
          </a:p>
          <a:p>
            <a:pPr marL="0" indent="0" algn="just">
              <a:lnSpc>
                <a:spcPct val="120000"/>
              </a:lnSpc>
              <a:spcBef>
                <a:spcPts val="1350"/>
              </a:spcBef>
              <a:buNone/>
            </a:pPr>
            <a:endParaRPr lang="vi-VN" sz="6000" b="1" dirty="0">
              <a:solidFill>
                <a:srgbClr val="003399"/>
              </a:solidFill>
              <a:cs typeface="Tahoma" pitchFamily="34" charset="0"/>
            </a:endParaRPr>
          </a:p>
          <a:p>
            <a:pPr marL="0" indent="0" algn="just">
              <a:lnSpc>
                <a:spcPct val="120000"/>
              </a:lnSpc>
              <a:spcBef>
                <a:spcPts val="1350"/>
              </a:spcBef>
              <a:buNone/>
            </a:pPr>
            <a:endParaRPr lang="vi-VN" sz="6000" b="1" dirty="0">
              <a:solidFill>
                <a:srgbClr val="003399"/>
              </a:solidFill>
              <a:cs typeface="Tahoma" pitchFamily="34" charset="0"/>
            </a:endParaRPr>
          </a:p>
        </p:txBody>
      </p:sp>
    </p:spTree>
    <p:extLst>
      <p:ext uri="{BB962C8B-B14F-4D97-AF65-F5344CB8AC3E}">
        <p14:creationId xmlns:p14="http://schemas.microsoft.com/office/powerpoint/2010/main" val="159650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200" b="1" dirty="0">
                <a:solidFill>
                  <a:srgbClr val="FF0000"/>
                </a:solidFill>
                <a:cs typeface="Tahoma" pitchFamily="34" charset="0"/>
              </a:rPr>
              <a:t>Đk: </a:t>
            </a:r>
            <a:r>
              <a:rPr lang="vi-VN" sz="5200" b="1" dirty="0">
                <a:solidFill>
                  <a:srgbClr val="003399"/>
                </a:solidFill>
              </a:rPr>
              <a:t>Mẹ nguồn cậy trông cho người thất vọng. Mẹ là niềm tin cho người lữ thứ. Mẹ là niềm vui cho người buồn đau, Mẹ là nghỉ ngơi cho người đơn côi.</a:t>
            </a:r>
            <a:endParaRPr lang="vi-VN" sz="5200" b="1" dirty="0">
              <a:solidFill>
                <a:srgbClr val="003399"/>
              </a:solidFill>
              <a:cs typeface="Tahoma" pitchFamily="34" charset="0"/>
            </a:endParaRPr>
          </a:p>
        </p:txBody>
      </p:sp>
    </p:spTree>
    <p:extLst>
      <p:ext uri="{BB962C8B-B14F-4D97-AF65-F5344CB8AC3E}">
        <p14:creationId xmlns:p14="http://schemas.microsoft.com/office/powerpoint/2010/main" val="38507440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28280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rmAutofit fontScale="92500"/>
          </a:bodyPr>
          <a:lstStyle/>
          <a:p>
            <a:pPr marL="0" indent="0" algn="just">
              <a:lnSpc>
                <a:spcPct val="120000"/>
              </a:lnSpc>
              <a:spcBef>
                <a:spcPts val="1350"/>
              </a:spcBef>
              <a:buNone/>
            </a:pPr>
            <a:r>
              <a:rPr lang="vi-VN" altLang="en-US" sz="5400" b="1" dirty="0">
                <a:solidFill>
                  <a:srgbClr val="FF0000"/>
                </a:solidFill>
                <a:cs typeface="Times New Roman" panose="02020603050405020304" pitchFamily="18" charset="0"/>
              </a:rPr>
              <a:t>Đk: </a:t>
            </a:r>
            <a:r>
              <a:rPr lang="vi-VN" altLang="en-US" sz="5400" b="1" dirty="0">
                <a:solidFill>
                  <a:srgbClr val="003399"/>
                </a:solidFill>
                <a:cs typeface="Times New Roman" panose="02020603050405020304" pitchFamily="18" charset="0"/>
              </a:rPr>
              <a:t>Hãy đến tung hô Chúa reo mừng đấng cứu thoát ta, nào cùng đến trước thiên nhan, nào cùng đến trước thiên nhan dâng lời cảm tạ và tung hô Chúa.</a:t>
            </a:r>
          </a:p>
        </p:txBody>
      </p:sp>
    </p:spTree>
    <p:extLst>
      <p:ext uri="{BB962C8B-B14F-4D97-AF65-F5344CB8AC3E}">
        <p14:creationId xmlns:p14="http://schemas.microsoft.com/office/powerpoint/2010/main" val="3776998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0291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0000"/>
                </a:solidFill>
                <a:ea typeface="Tahoma" pitchFamily="34" charset="0"/>
                <a:cs typeface="Times New Roman" pitchFamily="18" charset="0"/>
              </a:rPr>
            </a:br>
            <a:r>
              <a:rPr lang="en-US" sz="6000" u="sng" dirty="0" err="1">
                <a:solidFill>
                  <a:srgbClr val="FF0000"/>
                </a:solidFill>
                <a:ea typeface="Tahoma" pitchFamily="34" charset="0"/>
                <a:cs typeface="Times New Roman" pitchFamily="18" charset="0"/>
              </a:rPr>
              <a:t>Kinh</a:t>
            </a:r>
            <a:r>
              <a:rPr lang="en-US" sz="6000" u="sng" dirty="0">
                <a:solidFill>
                  <a:srgbClr val="FF0000"/>
                </a:solidFill>
                <a:ea typeface="Tahoma" pitchFamily="34" charset="0"/>
                <a:cs typeface="Times New Roman" pitchFamily="18" charset="0"/>
              </a:rPr>
              <a:t> </a:t>
            </a:r>
            <a:r>
              <a:rPr lang="en-US" sz="6000" u="sng" dirty="0" err="1">
                <a:solidFill>
                  <a:srgbClr val="FF0000"/>
                </a:solidFill>
                <a:ea typeface="Tahoma" pitchFamily="34" charset="0"/>
                <a:cs typeface="Times New Roman" pitchFamily="18" charset="0"/>
              </a:rPr>
              <a:t>Thương</a:t>
            </a:r>
            <a:r>
              <a:rPr lang="en-US" sz="6000" u="sng" dirty="0">
                <a:solidFill>
                  <a:srgbClr val="FF0000"/>
                </a:solidFill>
                <a:ea typeface="Tahoma" pitchFamily="34" charset="0"/>
                <a:cs typeface="Times New Roman" pitchFamily="18" charset="0"/>
              </a:rPr>
              <a:t> </a:t>
            </a:r>
            <a:r>
              <a:rPr lang="en-US" sz="6000" u="sng" dirty="0" err="1">
                <a:solidFill>
                  <a:srgbClr val="FF0000"/>
                </a:solidFill>
                <a:ea typeface="Tahoma" pitchFamily="34" charset="0"/>
                <a:cs typeface="Times New Roman" pitchFamily="18" charset="0"/>
              </a:rPr>
              <a:t>Xót</a:t>
            </a:r>
            <a:br>
              <a:rPr lang="en-US" sz="13800" dirty="0">
                <a:solidFill>
                  <a:srgbClr val="FF0000"/>
                </a:solidFill>
                <a:ea typeface="Tahoma" pitchFamily="34" charset="0"/>
                <a:cs typeface="Times New Roman" pitchFamily="18" charset="0"/>
              </a:rPr>
            </a:br>
            <a:endParaRPr lang="en-US" sz="6600" i="1" dirty="0">
              <a:solidFill>
                <a:srgbClr val="FF0000"/>
              </a:solidFill>
              <a:ea typeface="Tahoma" pitchFamily="34" charset="0"/>
              <a:cs typeface="Times New Roman" pitchFamily="18" charset="0"/>
            </a:endParaRPr>
          </a:p>
        </p:txBody>
      </p:sp>
    </p:spTree>
    <p:extLst>
      <p:ext uri="{BB962C8B-B14F-4D97-AF65-F5344CB8AC3E}">
        <p14:creationId xmlns:p14="http://schemas.microsoft.com/office/powerpoint/2010/main" val="33157238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TotalTime>
  <Words>1452</Words>
  <Application>Microsoft Macintosh PowerPoint</Application>
  <PresentationFormat>On-screen Show (16:9)</PresentationFormat>
  <Paragraphs>81</Paragraphs>
  <Slides>67</Slides>
  <Notes>6</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67</vt:i4>
      </vt:variant>
    </vt:vector>
  </HeadingPairs>
  <TitlesOfParts>
    <vt:vector size="77" baseType="lpstr">
      <vt:lpstr>Arial</vt:lpstr>
      <vt:lpstr>Calibri</vt:lpstr>
      <vt:lpstr>UTM American Sans</vt:lpstr>
      <vt:lpstr>Office Theme</vt:lpstr>
      <vt:lpstr>5_Office Theme</vt:lpstr>
      <vt:lpstr>6_Office Theme</vt:lpstr>
      <vt:lpstr>7_Office Theme</vt:lpstr>
      <vt:lpstr>16_Office Theme</vt:lpstr>
      <vt:lpstr>32_Office Theme</vt:lpstr>
      <vt:lpstr>26_Office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Kinh Thương Xót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Thánh Thánh Thánh</vt:lpstr>
      <vt:lpstr>Thánh! Thánh! Thánh! Chúa là Thiên Chúa các đạo binh. Trời đất đầy vinh quang Chúa. Hoan hô Chúa trên các tầng trời. </vt:lpstr>
      <vt:lpstr>** Hoan hô Chúa trên các tầng trời. Chúc tụng Đấng ngự đến nhân danh Chúa. Hoan hô Chúa trên các tầng trời, hoan hô Chúa trên các tầng trời.</vt:lpstr>
      <vt:lpstr>PowerPoint Presentation</vt:lpstr>
      <vt:lpstr>Lạy Chiên Thiên</vt:lpstr>
      <vt:lpstr>Lạy Chiên Thiên Chúa, Đấng xoá tội trần gian, xin thương xót chúng con. Lạy Chiên Thiên Chúa, Đấng xoá tội trần gian,</vt:lpstr>
      <vt:lpstr>** xin thương xót, xin thương xót chúng con. Lạy Chiên Thiên Chúa, Đấng xoá tội trần gian, xin ban bình an cho chúng con.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Microsoft Office User</cp:lastModifiedBy>
  <cp:revision>39</cp:revision>
  <dcterms:created xsi:type="dcterms:W3CDTF">2022-10-30T00:36:35Z</dcterms:created>
  <dcterms:modified xsi:type="dcterms:W3CDTF">2024-05-09T18:37:56Z</dcterms:modified>
</cp:coreProperties>
</file>