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32" r:id="rId3"/>
    <p:sldMasterId id="2147483888" r:id="rId4"/>
    <p:sldMasterId id="2147483900" r:id="rId5"/>
    <p:sldMasterId id="2147483912" r:id="rId6"/>
  </p:sldMasterIdLst>
  <p:sldIdLst>
    <p:sldId id="328" r:id="rId7"/>
    <p:sldId id="257" r:id="rId8"/>
    <p:sldId id="393" r:id="rId9"/>
    <p:sldId id="261" r:id="rId10"/>
    <p:sldId id="265" r:id="rId11"/>
    <p:sldId id="404" r:id="rId12"/>
    <p:sldId id="10033" r:id="rId13"/>
    <p:sldId id="10034" r:id="rId14"/>
    <p:sldId id="9806" r:id="rId15"/>
    <p:sldId id="10035" r:id="rId16"/>
    <p:sldId id="329" r:id="rId17"/>
    <p:sldId id="288" r:id="rId18"/>
    <p:sldId id="278" r:id="rId19"/>
    <p:sldId id="330" r:id="rId20"/>
    <p:sldId id="326" r:id="rId21"/>
    <p:sldId id="1440" r:id="rId22"/>
    <p:sldId id="405" r:id="rId23"/>
    <p:sldId id="1404" r:id="rId24"/>
    <p:sldId id="1405" r:id="rId25"/>
    <p:sldId id="1407" r:id="rId26"/>
    <p:sldId id="1408" r:id="rId27"/>
    <p:sldId id="1441" r:id="rId28"/>
    <p:sldId id="1435" r:id="rId29"/>
    <p:sldId id="1436" r:id="rId30"/>
    <p:sldId id="1442" r:id="rId31"/>
    <p:sldId id="368" r:id="rId32"/>
    <p:sldId id="9813" r:id="rId33"/>
    <p:sldId id="9814" r:id="rId34"/>
    <p:sldId id="9815" r:id="rId35"/>
    <p:sldId id="10036" r:id="rId36"/>
    <p:sldId id="9816" r:id="rId37"/>
    <p:sldId id="9817" r:id="rId38"/>
    <p:sldId id="9818" r:id="rId39"/>
    <p:sldId id="10037" r:id="rId40"/>
    <p:sldId id="1443" r:id="rId41"/>
    <p:sldId id="1448" r:id="rId42"/>
    <p:sldId id="366" r:id="rId43"/>
    <p:sldId id="376" r:id="rId44"/>
    <p:sldId id="1447" r:id="rId45"/>
    <p:sldId id="378" r:id="rId46"/>
    <p:sldId id="264" r:id="rId47"/>
    <p:sldId id="377" r:id="rId48"/>
    <p:sldId id="1449" r:id="rId49"/>
    <p:sldId id="1450" r:id="rId50"/>
    <p:sldId id="371" r:id="rId51"/>
    <p:sldId id="386" r:id="rId52"/>
    <p:sldId id="1451" r:id="rId53"/>
    <p:sldId id="1452" r:id="rId54"/>
    <p:sldId id="373" r:id="rId55"/>
    <p:sldId id="385" r:id="rId56"/>
    <p:sldId id="1453" r:id="rId57"/>
    <p:sldId id="1454" r:id="rId58"/>
    <p:sldId id="1444" r:id="rId59"/>
    <p:sldId id="1445" r:id="rId60"/>
    <p:sldId id="1456" r:id="rId61"/>
    <p:sldId id="1455" r:id="rId62"/>
    <p:sldId id="259" r:id="rId63"/>
    <p:sldId id="1457" r:id="rId64"/>
    <p:sldId id="263" r:id="rId65"/>
    <p:sldId id="1458" r:id="rId66"/>
    <p:sldId id="1446" r:id="rId6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4692"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462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0315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1567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874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005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56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2301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795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4876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512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2679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0064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572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118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418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68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5/24/2024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200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024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803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0304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5431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9011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1852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407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0826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51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5/24/2024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4347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5107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3753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8341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4680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2936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58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5/24/2024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4837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76446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7630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831350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3659046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309880" y="285750"/>
            <a:ext cx="8458200" cy="1754326"/>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r>
              <a:rPr lang="vi-VN" sz="3600" dirty="0">
                <a:solidFill>
                  <a:schemeClr val="bg1"/>
                </a:solidFill>
              </a:rPr>
              <a:t>Anh em là hàng tư tế vương giả, là dân thánh, để loan truyền những kỳ công của Người, Đấng đã kêu gọi anh em.</a:t>
            </a:r>
            <a:endParaRPr lang="en-US" sz="3600" i="1" dirty="0">
              <a:solidFill>
                <a:schemeClr val="bg1"/>
              </a:solidFill>
            </a:endParaRPr>
          </a:p>
        </p:txBody>
      </p:sp>
      <p:sp>
        <p:nvSpPr>
          <p:cNvPr id="4" name="Rectangle 3"/>
          <p:cNvSpPr/>
          <p:nvPr/>
        </p:nvSpPr>
        <p:spPr>
          <a:xfrm>
            <a:off x="5080" y="4476750"/>
            <a:ext cx="9067800" cy="584775"/>
          </a:xfrm>
          <a:prstGeom prst="rect">
            <a:avLst/>
          </a:prstGeom>
        </p:spPr>
        <p:txBody>
          <a:bodyPr wrap="square">
            <a:spAutoFit/>
          </a:bodyPr>
          <a:lstStyle/>
          <a:p>
            <a:r>
              <a:rPr lang="vi-VN" sz="3200" dirty="0">
                <a:solidFill>
                  <a:schemeClr val="bg1"/>
                </a:solidFill>
              </a:rPr>
              <a:t>Bài trích thư thứ nhất của thánh Phê-rô tông đồ.</a:t>
            </a:r>
            <a:endParaRPr lang="en-US" sz="3200" dirty="0">
              <a:solidFill>
                <a:schemeClr val="bg1"/>
              </a:solidFill>
            </a:endParaRPr>
          </a:p>
        </p:txBody>
      </p:sp>
    </p:spTree>
    <p:extLst>
      <p:ext uri="{BB962C8B-B14F-4D97-AF65-F5344CB8AC3E}">
        <p14:creationId xmlns:p14="http://schemas.microsoft.com/office/powerpoint/2010/main" val="365033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b="1" dirty="0">
                <a:solidFill>
                  <a:schemeClr val="bg1"/>
                </a:solidFill>
                <a:latin typeface="+mj-lt"/>
                <a:cs typeface="Times New Roman" pitchFamily="18" charset="0"/>
              </a:rPr>
              <a:t>Hãy vào trước thánh nhan Chúa giữa tiếng hò reo.</a:t>
            </a:r>
            <a:endParaRPr lang="en-US" sz="8000" b="1"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61950"/>
            <a:ext cx="27432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959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b="1">
                <a:solidFill>
                  <a:schemeClr val="bg1"/>
                </a:solidFill>
                <a:effectLst/>
                <a:latin typeface="+mj-lt"/>
                <a:cs typeface="Times New Roman" pitchFamily="18" charset="0"/>
              </a:rPr>
              <a:t>Chúa nói</a:t>
            </a:r>
            <a:r>
              <a:rPr lang="en-US" sz="6600" b="1">
                <a:solidFill>
                  <a:schemeClr val="bg1"/>
                </a:solidFill>
                <a:effectLst/>
                <a:latin typeface="+mj-lt"/>
                <a:cs typeface="Times New Roman" pitchFamily="18" charset="0"/>
              </a:rPr>
              <a:t> </a:t>
            </a:r>
            <a:r>
              <a:rPr lang="vi-VN" sz="6600" b="1">
                <a:solidFill>
                  <a:schemeClr val="bg1"/>
                </a:solidFill>
                <a:effectLst/>
                <a:latin typeface="+mj-lt"/>
                <a:cs typeface="Times New Roman" pitchFamily="18" charset="0"/>
              </a:rPr>
              <a:t>: Tôi là ánh sáng thế gian. Ai theo tôi, sẽ nhận được ánh sáng đem lại sự sống.</a:t>
            </a:r>
            <a:endParaRPr lang="en-US" sz="6600" b="1">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235134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1518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361950"/>
            <a:ext cx="9144000" cy="5143500"/>
          </a:xfrm>
        </p:spPr>
        <p:txBody>
          <a:bodyPr>
            <a:normAutofit/>
          </a:bodyPr>
          <a:lstStyle/>
          <a:p>
            <a:pPr>
              <a:lnSpc>
                <a:spcPct val="120000"/>
              </a:lnSpc>
              <a:spcBef>
                <a:spcPts val="1800"/>
              </a:spcBef>
            </a:pPr>
            <a:r>
              <a:rPr lang="en-US" altLang="en-US" sz="6000" b="1" dirty="0">
                <a:solidFill>
                  <a:srgbClr val="FFFF00"/>
                </a:solidFill>
                <a:cs typeface="Times New Roman" panose="02020603050405020304" pitchFamily="18" charset="0"/>
              </a:rPr>
              <a:t>Ca </a:t>
            </a:r>
            <a:r>
              <a:rPr lang="en-US" altLang="en-US" sz="6000" b="1" dirty="0" err="1">
                <a:solidFill>
                  <a:srgbClr val="FFFF00"/>
                </a:solidFill>
                <a:cs typeface="Times New Roman" panose="02020603050405020304" pitchFamily="18" charset="0"/>
              </a:rPr>
              <a:t>Dâng</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Lễ</a:t>
            </a:r>
            <a:r>
              <a:rPr lang="en-US" altLang="en-US" sz="6000" b="1" dirty="0">
                <a:solidFill>
                  <a:srgbClr val="FFFF00"/>
                </a:solidFill>
                <a:cs typeface="Times New Roman" panose="02020603050405020304" pitchFamily="18" charset="0"/>
              </a:rPr>
              <a:t>: </a:t>
            </a:r>
          </a:p>
          <a:p>
            <a:pPr>
              <a:lnSpc>
                <a:spcPct val="120000"/>
              </a:lnSpc>
              <a:spcBef>
                <a:spcPts val="1800"/>
              </a:spcBef>
            </a:pPr>
            <a:r>
              <a:rPr lang="en-US" altLang="en-US" sz="8000" b="1" dirty="0" err="1">
                <a:solidFill>
                  <a:srgbClr val="FFFF00"/>
                </a:solidFill>
                <a:cs typeface="Times New Roman" panose="02020603050405020304" pitchFamily="18" charset="0"/>
              </a:rPr>
              <a:t>Dâng</a:t>
            </a:r>
            <a:r>
              <a:rPr lang="en-US" altLang="en-US" sz="8000" b="1" dirty="0">
                <a:solidFill>
                  <a:srgbClr val="FFFF00"/>
                </a:solidFill>
                <a:cs typeface="Times New Roman" panose="02020603050405020304" pitchFamily="18" charset="0"/>
              </a:rPr>
              <a:t> </a:t>
            </a:r>
            <a:r>
              <a:rPr lang="en-US" altLang="en-US" sz="8000" b="1" dirty="0" err="1">
                <a:solidFill>
                  <a:srgbClr val="FFFF00"/>
                </a:solidFill>
                <a:cs typeface="Times New Roman" panose="02020603050405020304" pitchFamily="18" charset="0"/>
              </a:rPr>
              <a:t>Người</a:t>
            </a:r>
            <a:endParaRPr lang="en-US" altLang="en-US" sz="72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527599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FF00"/>
                </a:solidFill>
                <a:ea typeface="Tahoma" pitchFamily="34" charset="0"/>
                <a:cs typeface="Times New Roman" panose="02020603050405020304" pitchFamily="18" charset="0"/>
              </a:rPr>
              <a:t>Tk1: </a:t>
            </a:r>
            <a:r>
              <a:rPr lang="vi-VN" sz="6000" b="1" dirty="0">
                <a:solidFill>
                  <a:schemeClr val="bg1"/>
                </a:solidFill>
                <a:cs typeface="Times New Roman" panose="02020603050405020304" pitchFamily="18" charset="0"/>
              </a:rPr>
              <a:t>Dâng Người bánh rượu í a thơm nồng. Hiệp dâng với bao tình yêu. Dâng lên những lời nguyện ước. </a:t>
            </a: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22426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Dâng lên những nỗi vui buồn. Dâng Người mơ ước thắm tươi, và nguyện dâng lên trót cuộc đời.</a:t>
            </a: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71492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Đk: </a:t>
            </a:r>
            <a:r>
              <a:rPr lang="vi-VN" sz="5400" b="1" dirty="0">
                <a:solidFill>
                  <a:schemeClr val="bg1"/>
                </a:solidFill>
                <a:cs typeface="Times New Roman" panose="02020603050405020304" pitchFamily="18" charset="0"/>
              </a:rPr>
              <a:t>Dâng lên Người lời nguyện ngát hương, dâng Người ngàn tiếng ca mừng. Lòng thành và bánh thơm rượu ngon, dâng lên Chúa thương nhận lời.</a:t>
            </a: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3372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361950"/>
            <a:ext cx="9144000" cy="5143500"/>
          </a:xfrm>
        </p:spPr>
        <p:txBody>
          <a:bodyPr>
            <a:normAutofit/>
          </a:bodyPr>
          <a:lstStyle/>
          <a:p>
            <a:pPr>
              <a:lnSpc>
                <a:spcPct val="120000"/>
              </a:lnSpc>
              <a:spcBef>
                <a:spcPts val="1800"/>
              </a:spcBef>
            </a:pPr>
            <a:r>
              <a:rPr lang="en-US" altLang="en-US" sz="6000" b="1" dirty="0">
                <a:solidFill>
                  <a:srgbClr val="FFFF00"/>
                </a:solidFill>
                <a:cs typeface="Times New Roman" panose="02020603050405020304" pitchFamily="18" charset="0"/>
              </a:rPr>
              <a:t>Ca </a:t>
            </a:r>
            <a:r>
              <a:rPr lang="en-US" altLang="en-US" sz="6000" b="1" dirty="0" err="1">
                <a:solidFill>
                  <a:srgbClr val="FFFF00"/>
                </a:solidFill>
                <a:cs typeface="Times New Roman" panose="02020603050405020304" pitchFamily="18" charset="0"/>
              </a:rPr>
              <a:t>Nhập</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Lễ</a:t>
            </a:r>
            <a:r>
              <a:rPr lang="en-US" altLang="en-US" sz="6000" b="1" dirty="0">
                <a:solidFill>
                  <a:srgbClr val="FFFF00"/>
                </a:solidFill>
                <a:cs typeface="Times New Roman" panose="02020603050405020304" pitchFamily="18" charset="0"/>
              </a:rPr>
              <a:t>: </a:t>
            </a:r>
          </a:p>
          <a:p>
            <a:pPr>
              <a:lnSpc>
                <a:spcPct val="120000"/>
              </a:lnSpc>
              <a:spcBef>
                <a:spcPts val="1800"/>
              </a:spcBef>
            </a:pPr>
            <a:r>
              <a:rPr lang="en-US" altLang="en-US" sz="8000" b="1" dirty="0" err="1">
                <a:solidFill>
                  <a:srgbClr val="FFFF00"/>
                </a:solidFill>
                <a:cs typeface="Times New Roman" panose="02020603050405020304" pitchFamily="18" charset="0"/>
              </a:rPr>
              <a:t>Về</a:t>
            </a:r>
            <a:r>
              <a:rPr lang="en-US" altLang="en-US" sz="8000" b="1" dirty="0">
                <a:solidFill>
                  <a:srgbClr val="FFFF00"/>
                </a:solidFill>
                <a:cs typeface="Times New Roman" panose="02020603050405020304" pitchFamily="18" charset="0"/>
              </a:rPr>
              <a:t> </a:t>
            </a:r>
            <a:r>
              <a:rPr lang="en-US" altLang="en-US" sz="8000" b="1" dirty="0" err="1">
                <a:solidFill>
                  <a:srgbClr val="FFFF00"/>
                </a:solidFill>
                <a:cs typeface="Times New Roman" panose="02020603050405020304" pitchFamily="18" charset="0"/>
              </a:rPr>
              <a:t>Nơi</a:t>
            </a:r>
            <a:r>
              <a:rPr lang="en-US" altLang="en-US" sz="8000" b="1" dirty="0">
                <a:solidFill>
                  <a:srgbClr val="FFFF00"/>
                </a:solidFill>
                <a:cs typeface="Times New Roman" panose="02020603050405020304" pitchFamily="18" charset="0"/>
              </a:rPr>
              <a:t> </a:t>
            </a:r>
            <a:r>
              <a:rPr lang="en-US" altLang="en-US" sz="8000" b="1" dirty="0" err="1">
                <a:solidFill>
                  <a:srgbClr val="FFFF00"/>
                </a:solidFill>
                <a:cs typeface="Times New Roman" panose="02020603050405020304" pitchFamily="18" charset="0"/>
              </a:rPr>
              <a:t>Đây</a:t>
            </a:r>
            <a:r>
              <a:rPr lang="en-US" altLang="en-US" sz="8000" b="1" dirty="0">
                <a:solidFill>
                  <a:srgbClr val="FFFF00"/>
                </a:solidFill>
                <a:cs typeface="Times New Roman" panose="02020603050405020304" pitchFamily="18" charset="0"/>
              </a:rPr>
              <a:t/>
            </a:r>
            <a:br>
              <a:rPr lang="en-US" altLang="en-US" sz="8000" b="1" dirty="0">
                <a:solidFill>
                  <a:srgbClr val="FFFF00"/>
                </a:solidFill>
                <a:cs typeface="Times New Roman" panose="02020603050405020304" pitchFamily="18" charset="0"/>
              </a:rPr>
            </a:br>
            <a:r>
              <a:rPr lang="en-US" altLang="en-US" sz="7200" b="1" dirty="0" err="1">
                <a:solidFill>
                  <a:schemeClr val="bg1"/>
                </a:solidFill>
                <a:cs typeface="Times New Roman" panose="02020603050405020304" pitchFamily="18" charset="0"/>
              </a:rPr>
              <a:t>Nguyễn</a:t>
            </a:r>
            <a:r>
              <a:rPr lang="en-US" altLang="en-US" sz="7200" b="1" dirty="0">
                <a:solidFill>
                  <a:schemeClr val="bg1"/>
                </a:solidFill>
                <a:cs typeface="Times New Roman" panose="02020603050405020304" pitchFamily="18" charset="0"/>
              </a:rPr>
              <a:t> </a:t>
            </a:r>
            <a:r>
              <a:rPr lang="en-US" altLang="en-US" sz="7200" b="1" dirty="0" err="1">
                <a:solidFill>
                  <a:schemeClr val="bg1"/>
                </a:solidFill>
                <a:cs typeface="Times New Roman" panose="02020603050405020304" pitchFamily="18" charset="0"/>
              </a:rPr>
              <a:t>Duy</a:t>
            </a:r>
            <a:endParaRPr lang="en-US" altLang="en-US" sz="72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355633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800" b="1" dirty="0">
                <a:solidFill>
                  <a:srgbClr val="FFFF00"/>
                </a:solidFill>
                <a:ea typeface="Tahoma" pitchFamily="34" charset="0"/>
                <a:cs typeface="Times New Roman" panose="02020603050405020304" pitchFamily="18" charset="0"/>
              </a:rPr>
              <a:t>Tk2: </a:t>
            </a:r>
            <a:r>
              <a:rPr lang="vi-VN" sz="5800" b="1" dirty="0">
                <a:solidFill>
                  <a:schemeClr val="bg1"/>
                </a:solidFill>
                <a:cs typeface="Times New Roman" panose="02020603050405020304" pitchFamily="18" charset="0"/>
              </a:rPr>
              <a:t>Dâng Người những ngày tháng trong cuộc đời. Đường đi khó nguy đầy vơi. Bao nhiêu bước đường lầm lỗi. </a:t>
            </a:r>
            <a:endParaRPr lang="vi-VN" sz="58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87222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Bao nhiêu yếu đuối trong đời. Tâm thành dâng Chúa, Chúa ơi! Nguyện đỡ nâng con với tình Người.</a:t>
            </a:r>
            <a:endParaRPr lang="vi-VN" sz="66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60988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Đk: </a:t>
            </a:r>
            <a:r>
              <a:rPr lang="vi-VN" sz="5400" b="1" dirty="0">
                <a:solidFill>
                  <a:schemeClr val="bg1"/>
                </a:solidFill>
                <a:cs typeface="Times New Roman" panose="02020603050405020304" pitchFamily="18" charset="0"/>
              </a:rPr>
              <a:t>Dâng lên Người lời nguyện ngát hương, dâng Người ngàn tiếng ca mừng. Lòng thành và bánh thơm rượu ngon, dâng lên Chúa thương nhận lời.</a:t>
            </a: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6998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6000" b="1" dirty="0">
                <a:solidFill>
                  <a:srgbClr val="FFFF00"/>
                </a:solidFill>
                <a:ea typeface="Tahoma" pitchFamily="34" charset="0"/>
                <a:cs typeface="Times New Roman" panose="02020603050405020304" pitchFamily="18" charset="0"/>
              </a:rPr>
              <a:t>Tk3: </a:t>
            </a:r>
            <a:r>
              <a:rPr lang="vi-VN" sz="6000" b="1" dirty="0">
                <a:solidFill>
                  <a:schemeClr val="bg1"/>
                </a:solidFill>
                <a:cs typeface="Times New Roman" panose="02020603050405020304" pitchFamily="18" charset="0"/>
              </a:rPr>
              <a:t>Dâng Người tấm lòng xiết bao vô tình. Nguyện xin sáng soi huyền linh. Cho con những niềm tin kính, </a:t>
            </a: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649209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cho con vững mãi ân tình. Xin lòng bác ái thắm xinh, tìm tình yêu quên chính phận mình..</a:t>
            </a:r>
            <a:endParaRPr lang="vi-VN" sz="66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71272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Đk: </a:t>
            </a:r>
            <a:r>
              <a:rPr lang="vi-VN" sz="5400" b="1" dirty="0">
                <a:solidFill>
                  <a:schemeClr val="bg1"/>
                </a:solidFill>
                <a:cs typeface="Times New Roman" panose="02020603050405020304" pitchFamily="18" charset="0"/>
              </a:rPr>
              <a:t>Dâng lên Người lời nguyện ngát hương, dâng Người ngàn tiếng ca mừng. Lòng thành và bánh thơm rượu ngon, dâng lên Chúa thương nhận lời.</a:t>
            </a: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63625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647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77500" lnSpcReduction="20000"/>
          </a:bodyPr>
          <a:lstStyle/>
          <a:p>
            <a:pPr algn="just">
              <a:lnSpc>
                <a:spcPct val="120000"/>
              </a:lnSpc>
              <a:spcBef>
                <a:spcPts val="1800"/>
              </a:spcBef>
            </a:pPr>
            <a:r>
              <a:rPr lang="vi-VN" altLang="en-US" sz="6000" b="1" dirty="0">
                <a:solidFill>
                  <a:srgbClr val="FFFF00"/>
                </a:solidFill>
                <a:cs typeface="Times New Roman" panose="02020603050405020304" pitchFamily="18" charset="0"/>
              </a:rPr>
              <a:t>Đk: </a:t>
            </a:r>
            <a:r>
              <a:rPr lang="vi-VN" altLang="en-US" sz="6000" b="1" dirty="0">
                <a:solidFill>
                  <a:schemeClr val="bg1"/>
                </a:solidFill>
                <a:cs typeface="Times New Roman" panose="02020603050405020304" pitchFamily="18" charset="0"/>
              </a:rPr>
              <a:t>Chúng con về nơi đây dâng ngàn tiếng ca, chúng con về nơi đây để tạ ơn Thiên Chúa. Qua bao tháng năm mong chờ say xưa tháng ân vô bờ, được cùng nhau bên Chúa thỏa lòng con ước mơ.</a:t>
            </a:r>
          </a:p>
        </p:txBody>
      </p:sp>
    </p:spTree>
    <p:extLst>
      <p:ext uri="{BB962C8B-B14F-4D97-AF65-F5344CB8AC3E}">
        <p14:creationId xmlns:p14="http://schemas.microsoft.com/office/powerpoint/2010/main" val="655157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E62871-218E-4B5C-9F7D-C17474826800}"/>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060AD82D-09F5-39E4-81EC-B4E161766796}"/>
              </a:ext>
            </a:extLst>
          </p:cNvPr>
          <p:cNvSpPr>
            <a:spLocks noGrp="1"/>
          </p:cNvSpPr>
          <p:nvPr>
            <p:ph idx="1"/>
          </p:nvPr>
        </p:nvSpPr>
        <p:spPr/>
        <p:txBody>
          <a:bodyPr/>
          <a:lstStyle/>
          <a:p>
            <a:endParaRPr lang="x-none"/>
          </a:p>
        </p:txBody>
      </p:sp>
    </p:spTree>
    <p:extLst>
      <p:ext uri="{BB962C8B-B14F-4D97-AF65-F5344CB8AC3E}">
        <p14:creationId xmlns:p14="http://schemas.microsoft.com/office/powerpoint/2010/main" val="3382452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377236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514350"/>
            <a:ext cx="9144000" cy="5143500"/>
          </a:xfrm>
        </p:spPr>
        <p:txBody>
          <a:bodyPr>
            <a:normAutofit/>
          </a:bodyPr>
          <a:lstStyle/>
          <a:p>
            <a:pPr>
              <a:lnSpc>
                <a:spcPct val="120000"/>
              </a:lnSpc>
              <a:spcBef>
                <a:spcPts val="1800"/>
              </a:spcBef>
            </a:pPr>
            <a:r>
              <a:rPr lang="en-US" altLang="en-US" sz="6000" b="1" dirty="0">
                <a:solidFill>
                  <a:srgbClr val="FFFF00"/>
                </a:solidFill>
                <a:cs typeface="Times New Roman" panose="02020603050405020304" pitchFamily="18" charset="0"/>
              </a:rPr>
              <a:t>Ca </a:t>
            </a:r>
            <a:r>
              <a:rPr lang="en-US" altLang="en-US" sz="6000" b="1" dirty="0" err="1">
                <a:solidFill>
                  <a:srgbClr val="FFFF00"/>
                </a:solidFill>
                <a:cs typeface="Times New Roman" panose="02020603050405020304" pitchFamily="18" charset="0"/>
              </a:rPr>
              <a:t>Nguyện</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Hiệp</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Lễ</a:t>
            </a:r>
            <a:r>
              <a:rPr lang="en-US" altLang="en-US" sz="6000" b="1" dirty="0">
                <a:solidFill>
                  <a:srgbClr val="FFFF00"/>
                </a:solidFill>
                <a:cs typeface="Times New Roman" panose="02020603050405020304" pitchFamily="18" charset="0"/>
              </a:rPr>
              <a:t>: </a:t>
            </a:r>
          </a:p>
          <a:p>
            <a:pPr>
              <a:lnSpc>
                <a:spcPct val="120000"/>
              </a:lnSpc>
              <a:spcBef>
                <a:spcPts val="1800"/>
              </a:spcBef>
            </a:pPr>
            <a:r>
              <a:rPr lang="en-US" altLang="en-US" sz="8000" b="1" dirty="0" err="1">
                <a:solidFill>
                  <a:srgbClr val="FFFF00"/>
                </a:solidFill>
                <a:cs typeface="Times New Roman" panose="02020603050405020304" pitchFamily="18" charset="0"/>
              </a:rPr>
              <a:t>Trông</a:t>
            </a:r>
            <a:r>
              <a:rPr lang="en-US" altLang="en-US" sz="8000" b="1" dirty="0">
                <a:solidFill>
                  <a:srgbClr val="FFFF00"/>
                </a:solidFill>
                <a:cs typeface="Times New Roman" panose="02020603050405020304" pitchFamily="18" charset="0"/>
              </a:rPr>
              <a:t> </a:t>
            </a:r>
            <a:r>
              <a:rPr lang="en-US" altLang="en-US" sz="8000" b="1" dirty="0" err="1">
                <a:solidFill>
                  <a:srgbClr val="FFFF00"/>
                </a:solidFill>
                <a:cs typeface="Times New Roman" panose="02020603050405020304" pitchFamily="18" charset="0"/>
              </a:rPr>
              <a:t>Cậy</a:t>
            </a:r>
            <a:r>
              <a:rPr lang="en-US" altLang="en-US" sz="8000" b="1" dirty="0">
                <a:solidFill>
                  <a:srgbClr val="FFFF00"/>
                </a:solidFill>
                <a:cs typeface="Times New Roman" panose="02020603050405020304" pitchFamily="18" charset="0"/>
              </a:rPr>
              <a:t> </a:t>
            </a:r>
            <a:r>
              <a:rPr lang="en-US" altLang="en-US" sz="8000" b="1" dirty="0" err="1">
                <a:solidFill>
                  <a:srgbClr val="FFFF00"/>
                </a:solidFill>
                <a:cs typeface="Times New Roman" panose="02020603050405020304" pitchFamily="18" charset="0"/>
              </a:rPr>
              <a:t>Chúa</a:t>
            </a:r>
            <a:endParaRPr lang="en-US" altLang="en-US" sz="72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48246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FFFF00"/>
                </a:solidFill>
                <a:cs typeface="Tahoma" pitchFamily="34" charset="0"/>
              </a:rPr>
              <a:t>Tk1: </a:t>
            </a:r>
            <a:r>
              <a:rPr lang="vi-VN" sz="6000" b="1" dirty="0">
                <a:solidFill>
                  <a:schemeClr val="bg1"/>
                </a:solidFill>
                <a:cs typeface="Tahoma" pitchFamily="34" charset="0"/>
              </a:rPr>
              <a:t>Con vẫn trông cậy Chúa lòng con tin tưởng nơi Ngài. Con hy vọng vào Ngài, đời con nương bóng Chúa thôi. </a:t>
            </a:r>
          </a:p>
        </p:txBody>
      </p:sp>
    </p:spTree>
    <p:extLst>
      <p:ext uri="{BB962C8B-B14F-4D97-AF65-F5344CB8AC3E}">
        <p14:creationId xmlns:p14="http://schemas.microsoft.com/office/powerpoint/2010/main" val="171304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u="sng" dirty="0">
                <a:solidFill>
                  <a:srgbClr val="FFFF00"/>
                </a:solidFill>
                <a:cs typeface="Tahoma" pitchFamily="34" charset="0"/>
              </a:rPr>
              <a:t>***:</a:t>
            </a:r>
            <a:r>
              <a:rPr lang="vi-VN" sz="6000" b="1" dirty="0">
                <a:solidFill>
                  <a:schemeClr val="bg1"/>
                </a:solidFill>
                <a:cs typeface="Tahoma" pitchFamily="34" charset="0"/>
              </a:rPr>
              <a:t> Con xin trao về Chúa niềm tin và ước mơ này, được quên đi những âu lo, tìm vui theo bước chân Cha.</a:t>
            </a:r>
          </a:p>
          <a:p>
            <a:pPr marL="0" indent="0" algn="just">
              <a:lnSpc>
                <a:spcPct val="120000"/>
              </a:lnSpc>
              <a:spcBef>
                <a:spcPts val="1350"/>
              </a:spcBef>
              <a:buNone/>
            </a:pPr>
            <a:endParaRPr lang="vi-VN" sz="6000" b="1" dirty="0">
              <a:solidFill>
                <a:schemeClr val="bg1"/>
              </a:solidFill>
              <a:cs typeface="Tahoma" pitchFamily="34" charset="0"/>
            </a:endParaRPr>
          </a:p>
          <a:p>
            <a:pPr marL="0" indent="0" algn="just">
              <a:lnSpc>
                <a:spcPct val="120000"/>
              </a:lnSpc>
              <a:spcBef>
                <a:spcPts val="1350"/>
              </a:spcBef>
              <a:buNone/>
            </a:pPr>
            <a:endParaRPr lang="vi-VN" sz="6000" b="1" dirty="0">
              <a:solidFill>
                <a:schemeClr val="bg1"/>
              </a:solidFill>
              <a:cs typeface="Tahoma" pitchFamily="34" charset="0"/>
            </a:endParaRPr>
          </a:p>
        </p:txBody>
      </p:sp>
    </p:spTree>
    <p:extLst>
      <p:ext uri="{BB962C8B-B14F-4D97-AF65-F5344CB8AC3E}">
        <p14:creationId xmlns:p14="http://schemas.microsoft.com/office/powerpoint/2010/main" val="3254589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FF00"/>
                </a:solidFill>
                <a:cs typeface="Tahoma" pitchFamily="34" charset="0"/>
              </a:rPr>
              <a:t>Đk: </a:t>
            </a:r>
            <a:r>
              <a:rPr lang="vi-VN" sz="6000" b="1" dirty="0">
                <a:solidFill>
                  <a:schemeClr val="bg1"/>
                </a:solidFill>
                <a:cs typeface="Tahoma" pitchFamily="34" charset="0"/>
              </a:rPr>
              <a:t>Con luôn trông cậy Chúa khác nào em bé ngủ ngon. Trong tay mẹ hiền, bên lời yêu mến. </a:t>
            </a:r>
          </a:p>
        </p:txBody>
      </p:sp>
    </p:spTree>
    <p:extLst>
      <p:ext uri="{BB962C8B-B14F-4D97-AF65-F5344CB8AC3E}">
        <p14:creationId xmlns:p14="http://schemas.microsoft.com/office/powerpoint/2010/main" val="3586353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altLang="en-US" sz="4350" b="1" dirty="0">
                <a:solidFill>
                  <a:srgbClr val="FFFF00"/>
                </a:solidFill>
                <a:cs typeface="Times New Roman" panose="02020603050405020304" pitchFamily="18" charset="0"/>
              </a:rPr>
              <a:t>Tk1: </a:t>
            </a:r>
            <a:r>
              <a:rPr lang="vi-VN" altLang="en-US" sz="4350" b="1" dirty="0">
                <a:solidFill>
                  <a:schemeClr val="bg1"/>
                </a:solidFill>
                <a:cs typeface="Times New Roman" panose="02020603050405020304" pitchFamily="18" charset="0"/>
              </a:rPr>
              <a:t>Với tiếng hát rạo rực niềm tin, với ánh mắt đọng lời nguyện xin, chúng con dâng muôn ngàn ý tình, từng lời kinh hay từng cuộc sống, cùng hòa chung trong tình hiệp nhất, nguyện dâng lên Thiên Chúa tình yêu.</a:t>
            </a:r>
          </a:p>
          <a:p>
            <a:pPr algn="just">
              <a:lnSpc>
                <a:spcPct val="120000"/>
              </a:lnSpc>
              <a:spcBef>
                <a:spcPts val="1800"/>
              </a:spcBef>
            </a:pPr>
            <a:endParaRPr lang="vi-VN" altLang="en-US" sz="43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754889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u="sng" dirty="0">
                <a:solidFill>
                  <a:srgbClr val="FFFF00"/>
                </a:solidFill>
                <a:cs typeface="Tahoma" pitchFamily="34" charset="0"/>
              </a:rPr>
              <a:t>***:</a:t>
            </a:r>
            <a:r>
              <a:rPr lang="vi-VN" sz="6000" b="1" dirty="0">
                <a:solidFill>
                  <a:schemeClr val="bg1"/>
                </a:solidFill>
                <a:cs typeface="Tahoma" pitchFamily="34" charset="0"/>
              </a:rPr>
              <a:t> Tình Chúa mãi mãi theo con, cho tâm hồn dù trong mưa gió mãi mãi bình yên, mãi mãi bình yên.</a:t>
            </a:r>
          </a:p>
        </p:txBody>
      </p:sp>
    </p:spTree>
    <p:extLst>
      <p:ext uri="{BB962C8B-B14F-4D97-AF65-F5344CB8AC3E}">
        <p14:creationId xmlns:p14="http://schemas.microsoft.com/office/powerpoint/2010/main" val="2186088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5400" b="1" dirty="0">
                <a:solidFill>
                  <a:srgbClr val="FFFF00"/>
                </a:solidFill>
                <a:cs typeface="Tahoma" pitchFamily="34" charset="0"/>
              </a:rPr>
              <a:t>Tk2: </a:t>
            </a:r>
            <a:r>
              <a:rPr lang="vi-VN" sz="5400" b="1" dirty="0">
                <a:solidFill>
                  <a:schemeClr val="bg1"/>
                </a:solidFill>
                <a:cs typeface="Tahoma" pitchFamily="34" charset="0"/>
              </a:rPr>
              <a:t>Giữa tháng năm đời sống, nhiều khi mưa đổ bên trời. Đam mê nặng lòng người, niềm đau khơi nước mắt rơi. </a:t>
            </a:r>
          </a:p>
          <a:p>
            <a:pPr marL="0" indent="0" algn="just">
              <a:lnSpc>
                <a:spcPct val="130000"/>
              </a:lnSpc>
              <a:spcBef>
                <a:spcPts val="1350"/>
              </a:spcBef>
              <a:buNone/>
            </a:pPr>
            <a:endParaRPr lang="vi-VN" sz="5400" b="1" dirty="0">
              <a:solidFill>
                <a:schemeClr val="bg1"/>
              </a:solidFill>
              <a:cs typeface="Tahoma" pitchFamily="34" charset="0"/>
            </a:endParaRPr>
          </a:p>
          <a:p>
            <a:pPr marL="0" indent="0" algn="just">
              <a:lnSpc>
                <a:spcPct val="130000"/>
              </a:lnSpc>
              <a:spcBef>
                <a:spcPts val="1350"/>
              </a:spcBef>
              <a:buNone/>
            </a:pPr>
            <a:endParaRPr lang="vi-VN" sz="5400" b="1" dirty="0">
              <a:solidFill>
                <a:schemeClr val="bg1"/>
              </a:solidFill>
              <a:cs typeface="Tahoma" pitchFamily="34" charset="0"/>
            </a:endParaRPr>
          </a:p>
          <a:p>
            <a:pPr marL="0" indent="0" algn="just">
              <a:lnSpc>
                <a:spcPct val="130000"/>
              </a:lnSpc>
              <a:spcBef>
                <a:spcPts val="1350"/>
              </a:spcBef>
              <a:buNone/>
            </a:pPr>
            <a:endParaRPr lang="vi-VN" sz="5400" b="1" dirty="0">
              <a:solidFill>
                <a:schemeClr val="bg1"/>
              </a:solidFill>
              <a:cs typeface="Tahoma" pitchFamily="34" charset="0"/>
            </a:endParaRPr>
          </a:p>
          <a:p>
            <a:pPr marL="0" indent="0" algn="just">
              <a:lnSpc>
                <a:spcPct val="140000"/>
              </a:lnSpc>
              <a:spcBef>
                <a:spcPts val="1350"/>
              </a:spcBef>
              <a:buNone/>
            </a:pPr>
            <a:endParaRPr lang="vi-VN" sz="5400" b="1" dirty="0">
              <a:solidFill>
                <a:schemeClr val="bg1"/>
              </a:solidFill>
              <a:cs typeface="Tahoma" pitchFamily="34" charset="0"/>
            </a:endParaRPr>
          </a:p>
          <a:p>
            <a:pPr marL="0" indent="0" algn="just">
              <a:lnSpc>
                <a:spcPct val="120000"/>
              </a:lnSpc>
              <a:spcBef>
                <a:spcPts val="1350"/>
              </a:spcBef>
              <a:buNone/>
            </a:pPr>
            <a:endParaRPr lang="vi-VN" sz="5400" b="1" dirty="0">
              <a:solidFill>
                <a:schemeClr val="bg1"/>
              </a:solidFill>
              <a:cs typeface="Tahoma" pitchFamily="34" charset="0"/>
            </a:endParaRPr>
          </a:p>
        </p:txBody>
      </p:sp>
    </p:spTree>
    <p:extLst>
      <p:ext uri="{BB962C8B-B14F-4D97-AF65-F5344CB8AC3E}">
        <p14:creationId xmlns:p14="http://schemas.microsoft.com/office/powerpoint/2010/main" val="2225671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5400" b="1" u="sng" dirty="0">
                <a:solidFill>
                  <a:srgbClr val="FFFF00"/>
                </a:solidFill>
                <a:cs typeface="Tahoma" pitchFamily="34" charset="0"/>
              </a:rPr>
              <a:t>***:</a:t>
            </a:r>
            <a:r>
              <a:rPr lang="vi-VN" sz="5400" b="1" dirty="0">
                <a:solidFill>
                  <a:schemeClr val="bg1"/>
                </a:solidFill>
                <a:cs typeface="Tahoma" pitchFamily="34" charset="0"/>
              </a:rPr>
              <a:t> Những ánh sao còn đó, còn tin yêu ngước lên trời. Tình thương Thiên Chúa muôn nơi, ngàn năm soi ấm tin vui.</a:t>
            </a:r>
          </a:p>
          <a:p>
            <a:pPr marL="0" indent="0" algn="just">
              <a:lnSpc>
                <a:spcPct val="130000"/>
              </a:lnSpc>
              <a:spcBef>
                <a:spcPts val="1350"/>
              </a:spcBef>
              <a:buNone/>
            </a:pPr>
            <a:endParaRPr lang="vi-VN" sz="5400" b="1" dirty="0">
              <a:solidFill>
                <a:schemeClr val="bg1"/>
              </a:solidFill>
              <a:cs typeface="Tahoma" pitchFamily="34" charset="0"/>
            </a:endParaRPr>
          </a:p>
          <a:p>
            <a:pPr marL="0" indent="0" algn="just">
              <a:lnSpc>
                <a:spcPct val="130000"/>
              </a:lnSpc>
              <a:spcBef>
                <a:spcPts val="1350"/>
              </a:spcBef>
              <a:buNone/>
            </a:pPr>
            <a:endParaRPr lang="vi-VN" sz="5400" b="1" dirty="0">
              <a:solidFill>
                <a:schemeClr val="bg1"/>
              </a:solidFill>
              <a:cs typeface="Tahoma" pitchFamily="34" charset="0"/>
            </a:endParaRPr>
          </a:p>
          <a:p>
            <a:pPr marL="0" indent="0" algn="just">
              <a:lnSpc>
                <a:spcPct val="130000"/>
              </a:lnSpc>
              <a:spcBef>
                <a:spcPts val="1350"/>
              </a:spcBef>
              <a:buNone/>
            </a:pPr>
            <a:endParaRPr lang="vi-VN" sz="5400" b="1" dirty="0">
              <a:solidFill>
                <a:schemeClr val="bg1"/>
              </a:solidFill>
              <a:cs typeface="Tahoma" pitchFamily="34" charset="0"/>
            </a:endParaRPr>
          </a:p>
          <a:p>
            <a:pPr marL="0" indent="0" algn="just">
              <a:lnSpc>
                <a:spcPct val="130000"/>
              </a:lnSpc>
              <a:spcBef>
                <a:spcPts val="1350"/>
              </a:spcBef>
              <a:buNone/>
            </a:pPr>
            <a:endParaRPr lang="vi-VN" sz="5400" b="1" dirty="0">
              <a:solidFill>
                <a:schemeClr val="bg1"/>
              </a:solidFill>
              <a:cs typeface="Tahoma" pitchFamily="34" charset="0"/>
            </a:endParaRPr>
          </a:p>
          <a:p>
            <a:pPr marL="0" indent="0" algn="just">
              <a:lnSpc>
                <a:spcPct val="140000"/>
              </a:lnSpc>
              <a:spcBef>
                <a:spcPts val="1350"/>
              </a:spcBef>
              <a:buNone/>
            </a:pPr>
            <a:endParaRPr lang="vi-VN" sz="5400" b="1" dirty="0">
              <a:solidFill>
                <a:schemeClr val="bg1"/>
              </a:solidFill>
              <a:cs typeface="Tahoma" pitchFamily="34" charset="0"/>
            </a:endParaRPr>
          </a:p>
          <a:p>
            <a:pPr marL="0" indent="0" algn="just">
              <a:lnSpc>
                <a:spcPct val="120000"/>
              </a:lnSpc>
              <a:spcBef>
                <a:spcPts val="1350"/>
              </a:spcBef>
              <a:buNone/>
            </a:pPr>
            <a:endParaRPr lang="vi-VN" sz="5400" b="1" dirty="0">
              <a:solidFill>
                <a:schemeClr val="bg1"/>
              </a:solidFill>
              <a:cs typeface="Tahoma" pitchFamily="34" charset="0"/>
            </a:endParaRPr>
          </a:p>
        </p:txBody>
      </p:sp>
    </p:spTree>
    <p:extLst>
      <p:ext uri="{BB962C8B-B14F-4D97-AF65-F5344CB8AC3E}">
        <p14:creationId xmlns:p14="http://schemas.microsoft.com/office/powerpoint/2010/main" val="1589230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FF00"/>
                </a:solidFill>
                <a:cs typeface="Tahoma" pitchFamily="34" charset="0"/>
              </a:rPr>
              <a:t>Đk: </a:t>
            </a:r>
            <a:r>
              <a:rPr lang="vi-VN" sz="6000" b="1" dirty="0">
                <a:solidFill>
                  <a:schemeClr val="bg1"/>
                </a:solidFill>
                <a:cs typeface="Tahoma" pitchFamily="34" charset="0"/>
              </a:rPr>
              <a:t>Con luôn trông cậy Chúa khác nào em bé ngủ ngon. Trong tay mẹ hiền, bên lời yêu mến. </a:t>
            </a:r>
          </a:p>
        </p:txBody>
      </p:sp>
    </p:spTree>
    <p:extLst>
      <p:ext uri="{BB962C8B-B14F-4D97-AF65-F5344CB8AC3E}">
        <p14:creationId xmlns:p14="http://schemas.microsoft.com/office/powerpoint/2010/main" val="3499076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u="sng" dirty="0">
                <a:solidFill>
                  <a:srgbClr val="FFFF00"/>
                </a:solidFill>
                <a:cs typeface="Tahoma" pitchFamily="34" charset="0"/>
              </a:rPr>
              <a:t>***:</a:t>
            </a:r>
            <a:r>
              <a:rPr lang="vi-VN" sz="6000" b="1" dirty="0">
                <a:solidFill>
                  <a:schemeClr val="bg1"/>
                </a:solidFill>
                <a:cs typeface="Tahoma" pitchFamily="34" charset="0"/>
              </a:rPr>
              <a:t> Tình Chúa mãi mãi theo con, cho tâm hồn dù trong mưa gió mãi mãi bình yên, mãi mãi bình yên.</a:t>
            </a:r>
          </a:p>
        </p:txBody>
      </p:sp>
    </p:spTree>
    <p:extLst>
      <p:ext uri="{BB962C8B-B14F-4D97-AF65-F5344CB8AC3E}">
        <p14:creationId xmlns:p14="http://schemas.microsoft.com/office/powerpoint/2010/main" val="2891342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5400" b="1" dirty="0">
                <a:solidFill>
                  <a:srgbClr val="FFFF00"/>
                </a:solidFill>
                <a:cs typeface="Tahoma" pitchFamily="34" charset="0"/>
              </a:rPr>
              <a:t>Tk3: </a:t>
            </a:r>
            <a:r>
              <a:rPr lang="vi-VN" sz="5400" b="1" dirty="0">
                <a:solidFill>
                  <a:schemeClr val="bg1"/>
                </a:solidFill>
                <a:cs typeface="Tahoma" pitchFamily="34" charset="0"/>
              </a:rPr>
              <a:t>Nếu Chúa không gọi nắng, thì hoa đâu nở trong vườn. Con không tựa vào người thì con như lá úa phai. </a:t>
            </a:r>
            <a:endParaRPr lang="vi-VN" sz="6000" b="1" dirty="0">
              <a:solidFill>
                <a:schemeClr val="bg1"/>
              </a:solidFill>
              <a:cs typeface="Tahoma" pitchFamily="34" charset="0"/>
            </a:endParaRPr>
          </a:p>
          <a:p>
            <a:pPr marL="0" indent="0" algn="just">
              <a:lnSpc>
                <a:spcPct val="120000"/>
              </a:lnSpc>
              <a:spcBef>
                <a:spcPts val="1350"/>
              </a:spcBef>
              <a:buNone/>
            </a:pPr>
            <a:endParaRPr lang="vi-VN" sz="5850" b="1" dirty="0">
              <a:solidFill>
                <a:schemeClr val="bg1"/>
              </a:solidFill>
              <a:cs typeface="Tahoma" pitchFamily="34" charset="0"/>
            </a:endParaRPr>
          </a:p>
          <a:p>
            <a:pPr marL="0" indent="0" algn="just">
              <a:lnSpc>
                <a:spcPct val="130000"/>
              </a:lnSpc>
              <a:spcBef>
                <a:spcPts val="1350"/>
              </a:spcBef>
              <a:buNone/>
            </a:pPr>
            <a:endParaRPr lang="vi-VN" sz="5400" b="1" dirty="0">
              <a:solidFill>
                <a:schemeClr val="bg1"/>
              </a:solidFill>
              <a:cs typeface="Tahoma" pitchFamily="34" charset="0"/>
            </a:endParaRPr>
          </a:p>
          <a:p>
            <a:pPr marL="0" indent="0" algn="just">
              <a:lnSpc>
                <a:spcPct val="130000"/>
              </a:lnSpc>
              <a:spcBef>
                <a:spcPts val="1350"/>
              </a:spcBef>
              <a:buNone/>
            </a:pPr>
            <a:endParaRPr lang="vi-VN" sz="5400" b="1" dirty="0">
              <a:solidFill>
                <a:schemeClr val="bg1"/>
              </a:solidFill>
              <a:cs typeface="Tahoma" pitchFamily="34" charset="0"/>
            </a:endParaRPr>
          </a:p>
          <a:p>
            <a:pPr marL="0" indent="0" algn="just">
              <a:lnSpc>
                <a:spcPct val="120000"/>
              </a:lnSpc>
              <a:spcBef>
                <a:spcPts val="1350"/>
              </a:spcBef>
              <a:buNone/>
            </a:pPr>
            <a:endParaRPr lang="vi-VN" sz="6000" b="1" dirty="0">
              <a:solidFill>
                <a:schemeClr val="bg1"/>
              </a:solidFill>
              <a:cs typeface="Tahoma" pitchFamily="34" charset="0"/>
            </a:endParaRPr>
          </a:p>
          <a:p>
            <a:pPr marL="0" indent="0" algn="just">
              <a:lnSpc>
                <a:spcPct val="120000"/>
              </a:lnSpc>
              <a:spcBef>
                <a:spcPts val="1350"/>
              </a:spcBef>
              <a:buNone/>
            </a:pPr>
            <a:endParaRPr lang="vi-VN" sz="5850" b="1" dirty="0">
              <a:solidFill>
                <a:schemeClr val="bg1"/>
              </a:solidFill>
              <a:cs typeface="Tahoma" pitchFamily="34" charset="0"/>
            </a:endParaRPr>
          </a:p>
        </p:txBody>
      </p:sp>
    </p:spTree>
    <p:extLst>
      <p:ext uri="{BB962C8B-B14F-4D97-AF65-F5344CB8AC3E}">
        <p14:creationId xmlns:p14="http://schemas.microsoft.com/office/powerpoint/2010/main" val="2104166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sz="5400" b="1" u="sng" dirty="0">
                <a:solidFill>
                  <a:srgbClr val="FFFF00"/>
                </a:solidFill>
                <a:cs typeface="Tahoma" pitchFamily="34" charset="0"/>
              </a:rPr>
              <a:t>***:</a:t>
            </a:r>
            <a:r>
              <a:rPr lang="vi-VN" sz="5400" b="1" dirty="0">
                <a:solidFill>
                  <a:schemeClr val="bg1"/>
                </a:solidFill>
                <a:cs typeface="Tahoma" pitchFamily="34" charset="0"/>
              </a:rPr>
              <a:t>Yếu đuối trong cuộc sống, đời con tay trắng hư không, đường đi sông núi mênh mông, làm sao qua hết long đong.</a:t>
            </a:r>
          </a:p>
          <a:p>
            <a:pPr marL="0" indent="0" algn="just">
              <a:lnSpc>
                <a:spcPct val="130000"/>
              </a:lnSpc>
              <a:spcBef>
                <a:spcPts val="1350"/>
              </a:spcBef>
              <a:buNone/>
            </a:pPr>
            <a:endParaRPr lang="vi-VN" sz="6000" b="1" dirty="0">
              <a:solidFill>
                <a:schemeClr val="bg1"/>
              </a:solidFill>
              <a:cs typeface="Tahoma" pitchFamily="34" charset="0"/>
            </a:endParaRPr>
          </a:p>
          <a:p>
            <a:pPr marL="0" indent="0" algn="just">
              <a:lnSpc>
                <a:spcPct val="120000"/>
              </a:lnSpc>
              <a:spcBef>
                <a:spcPts val="1350"/>
              </a:spcBef>
              <a:buNone/>
            </a:pPr>
            <a:endParaRPr lang="vi-VN" sz="5850" b="1" dirty="0">
              <a:solidFill>
                <a:schemeClr val="bg1"/>
              </a:solidFill>
              <a:cs typeface="Tahoma" pitchFamily="34" charset="0"/>
            </a:endParaRPr>
          </a:p>
          <a:p>
            <a:pPr marL="0" indent="0" algn="just">
              <a:lnSpc>
                <a:spcPct val="130000"/>
              </a:lnSpc>
              <a:spcBef>
                <a:spcPts val="1350"/>
              </a:spcBef>
              <a:buNone/>
            </a:pPr>
            <a:endParaRPr lang="vi-VN" sz="5400" b="1" dirty="0">
              <a:solidFill>
                <a:schemeClr val="bg1"/>
              </a:solidFill>
              <a:cs typeface="Tahoma" pitchFamily="34" charset="0"/>
            </a:endParaRPr>
          </a:p>
          <a:p>
            <a:pPr marL="0" indent="0" algn="just">
              <a:lnSpc>
                <a:spcPct val="130000"/>
              </a:lnSpc>
              <a:spcBef>
                <a:spcPts val="1350"/>
              </a:spcBef>
              <a:buNone/>
            </a:pPr>
            <a:endParaRPr lang="vi-VN" sz="5400" b="1" dirty="0">
              <a:solidFill>
                <a:schemeClr val="bg1"/>
              </a:solidFill>
              <a:cs typeface="Tahoma" pitchFamily="34" charset="0"/>
            </a:endParaRPr>
          </a:p>
          <a:p>
            <a:pPr marL="0" indent="0" algn="just">
              <a:lnSpc>
                <a:spcPct val="120000"/>
              </a:lnSpc>
              <a:spcBef>
                <a:spcPts val="1350"/>
              </a:spcBef>
              <a:buNone/>
            </a:pPr>
            <a:endParaRPr lang="vi-VN" sz="6000" b="1" dirty="0">
              <a:solidFill>
                <a:schemeClr val="bg1"/>
              </a:solidFill>
              <a:cs typeface="Tahoma" pitchFamily="34" charset="0"/>
            </a:endParaRPr>
          </a:p>
          <a:p>
            <a:pPr marL="0" indent="0" algn="just">
              <a:lnSpc>
                <a:spcPct val="120000"/>
              </a:lnSpc>
              <a:spcBef>
                <a:spcPts val="1350"/>
              </a:spcBef>
              <a:buNone/>
            </a:pPr>
            <a:endParaRPr lang="vi-VN" sz="5850" b="1" dirty="0">
              <a:solidFill>
                <a:schemeClr val="bg1"/>
              </a:solidFill>
              <a:cs typeface="Tahoma" pitchFamily="34" charset="0"/>
            </a:endParaRPr>
          </a:p>
        </p:txBody>
      </p:sp>
    </p:spTree>
    <p:extLst>
      <p:ext uri="{BB962C8B-B14F-4D97-AF65-F5344CB8AC3E}">
        <p14:creationId xmlns:p14="http://schemas.microsoft.com/office/powerpoint/2010/main" val="4092071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FF00"/>
                </a:solidFill>
                <a:cs typeface="Tahoma" pitchFamily="34" charset="0"/>
              </a:rPr>
              <a:t>Đk: </a:t>
            </a:r>
            <a:r>
              <a:rPr lang="vi-VN" sz="6000" b="1" dirty="0">
                <a:solidFill>
                  <a:schemeClr val="bg1"/>
                </a:solidFill>
                <a:cs typeface="Tahoma" pitchFamily="34" charset="0"/>
              </a:rPr>
              <a:t>Con luôn trông cậy Chúa khác nào em bé ngủ ngon. Trong tay mẹ hiền, bên lời yêu mến. </a:t>
            </a:r>
          </a:p>
        </p:txBody>
      </p:sp>
    </p:spTree>
    <p:extLst>
      <p:ext uri="{BB962C8B-B14F-4D97-AF65-F5344CB8AC3E}">
        <p14:creationId xmlns:p14="http://schemas.microsoft.com/office/powerpoint/2010/main" val="758876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u="sng" dirty="0">
                <a:solidFill>
                  <a:srgbClr val="FFFF00"/>
                </a:solidFill>
                <a:cs typeface="Tahoma" pitchFamily="34" charset="0"/>
              </a:rPr>
              <a:t>***:</a:t>
            </a:r>
            <a:r>
              <a:rPr lang="vi-VN" sz="6000" b="1" dirty="0">
                <a:solidFill>
                  <a:schemeClr val="bg1"/>
                </a:solidFill>
                <a:cs typeface="Tahoma" pitchFamily="34" charset="0"/>
              </a:rPr>
              <a:t> Tình Chúa mãi mãi theo con, cho tâm hồn dù trong mưa gió mãi mãi bình yên, mãi mãi bình yên.</a:t>
            </a:r>
          </a:p>
        </p:txBody>
      </p:sp>
    </p:spTree>
    <p:extLst>
      <p:ext uri="{BB962C8B-B14F-4D97-AF65-F5344CB8AC3E}">
        <p14:creationId xmlns:p14="http://schemas.microsoft.com/office/powerpoint/2010/main" val="711170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5400" b="1" dirty="0">
                <a:solidFill>
                  <a:srgbClr val="FFFF00"/>
                </a:solidFill>
                <a:cs typeface="Tahoma" pitchFamily="34" charset="0"/>
              </a:rPr>
              <a:t>Tk4: </a:t>
            </a:r>
            <a:r>
              <a:rPr lang="vi-VN" sz="5400" b="1" dirty="0">
                <a:solidFill>
                  <a:schemeClr val="bg1"/>
                </a:solidFill>
                <a:cs typeface="Tahoma" pitchFamily="34" charset="0"/>
              </a:rPr>
              <a:t>Đã thấy trong đời sống thời gian trôi dạt vô tình. Ai tin được cuộc đời ngày mai vẫn mãi thế thôi. </a:t>
            </a:r>
          </a:p>
          <a:p>
            <a:pPr marL="0" indent="0" algn="just">
              <a:lnSpc>
                <a:spcPct val="120000"/>
              </a:lnSpc>
              <a:spcBef>
                <a:spcPts val="1350"/>
              </a:spcBef>
              <a:buNone/>
            </a:pPr>
            <a:endParaRPr lang="vi-VN" sz="5400" b="1" dirty="0">
              <a:solidFill>
                <a:schemeClr val="bg1"/>
              </a:solidFill>
              <a:cs typeface="Tahoma" pitchFamily="34" charset="0"/>
            </a:endParaRPr>
          </a:p>
          <a:p>
            <a:pPr marL="0" indent="0" algn="just">
              <a:lnSpc>
                <a:spcPct val="120000"/>
              </a:lnSpc>
              <a:spcBef>
                <a:spcPts val="1350"/>
              </a:spcBef>
              <a:buNone/>
            </a:pPr>
            <a:endParaRPr lang="vi-VN" sz="5400" b="1" dirty="0">
              <a:solidFill>
                <a:schemeClr val="bg1"/>
              </a:solidFill>
              <a:cs typeface="Tahoma" pitchFamily="34" charset="0"/>
            </a:endParaRPr>
          </a:p>
          <a:p>
            <a:pPr marL="0" indent="0" algn="just">
              <a:lnSpc>
                <a:spcPct val="120000"/>
              </a:lnSpc>
              <a:spcBef>
                <a:spcPts val="1350"/>
              </a:spcBef>
              <a:buNone/>
            </a:pPr>
            <a:endParaRPr lang="vi-VN" sz="5400" b="1" dirty="0">
              <a:solidFill>
                <a:schemeClr val="bg1"/>
              </a:solidFill>
              <a:cs typeface="Tahoma" pitchFamily="34" charset="0"/>
            </a:endParaRPr>
          </a:p>
          <a:p>
            <a:pPr marL="0" indent="0" algn="just">
              <a:lnSpc>
                <a:spcPct val="130000"/>
              </a:lnSpc>
              <a:spcBef>
                <a:spcPts val="1350"/>
              </a:spcBef>
              <a:buNone/>
            </a:pPr>
            <a:endParaRPr lang="vi-VN" sz="5400" b="1" dirty="0">
              <a:solidFill>
                <a:schemeClr val="bg1"/>
              </a:solidFill>
              <a:cs typeface="Tahoma" pitchFamily="34" charset="0"/>
            </a:endParaRPr>
          </a:p>
        </p:txBody>
      </p:sp>
    </p:spTree>
    <p:extLst>
      <p:ext uri="{BB962C8B-B14F-4D97-AF65-F5344CB8AC3E}">
        <p14:creationId xmlns:p14="http://schemas.microsoft.com/office/powerpoint/2010/main" val="3590664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altLang="en-US" sz="4950" b="1" dirty="0">
                <a:solidFill>
                  <a:srgbClr val="FFFF00"/>
                </a:solidFill>
                <a:cs typeface="Times New Roman" panose="02020603050405020304" pitchFamily="18" charset="0"/>
              </a:rPr>
              <a:t>Đk: </a:t>
            </a:r>
            <a:r>
              <a:rPr lang="vi-VN" altLang="en-US" sz="4950" b="1" dirty="0">
                <a:solidFill>
                  <a:schemeClr val="bg1"/>
                </a:solidFill>
                <a:cs typeface="Times New Roman" panose="02020603050405020304" pitchFamily="18" charset="0"/>
              </a:rPr>
              <a:t>Chúng con về nơi đây dâng ngàn tiếng ca, chúng con về nơi đây để tạ ơn Thiên Chúa. Qua bao tháng năm mong chờ say xưa tháng ân vô bờ, được cùng nhau bên Chúa thỏa lòng con ước mơ.</a:t>
            </a:r>
          </a:p>
        </p:txBody>
      </p:sp>
    </p:spTree>
    <p:extLst>
      <p:ext uri="{BB962C8B-B14F-4D97-AF65-F5344CB8AC3E}">
        <p14:creationId xmlns:p14="http://schemas.microsoft.com/office/powerpoint/2010/main" val="33047948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5400" b="1" u="sng" dirty="0">
                <a:solidFill>
                  <a:srgbClr val="FFFF00"/>
                </a:solidFill>
                <a:cs typeface="Tahoma" pitchFamily="34" charset="0"/>
              </a:rPr>
              <a:t>***:</a:t>
            </a:r>
            <a:r>
              <a:rPr lang="vi-VN" sz="5400" b="1" dirty="0">
                <a:solidFill>
                  <a:schemeClr val="bg1"/>
                </a:solidFill>
                <a:cs typeface="Tahoma" pitchFamily="34" charset="0"/>
              </a:rPr>
              <a:t> Xin trao muôn đổi thay, vào tay Thiên Chúa an bài, Ngài đưa con bước hôm nay còn thương con mãi tương lai.</a:t>
            </a:r>
          </a:p>
        </p:txBody>
      </p:sp>
    </p:spTree>
    <p:extLst>
      <p:ext uri="{BB962C8B-B14F-4D97-AF65-F5344CB8AC3E}">
        <p14:creationId xmlns:p14="http://schemas.microsoft.com/office/powerpoint/2010/main" val="1606558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FF00"/>
                </a:solidFill>
                <a:cs typeface="Tahoma" pitchFamily="34" charset="0"/>
              </a:rPr>
              <a:t>Đk: </a:t>
            </a:r>
            <a:r>
              <a:rPr lang="vi-VN" sz="6000" b="1" dirty="0">
                <a:solidFill>
                  <a:schemeClr val="bg1"/>
                </a:solidFill>
                <a:cs typeface="Tahoma" pitchFamily="34" charset="0"/>
              </a:rPr>
              <a:t>Con luôn trông cậy Chúa khác nào em bé ngủ ngon. Trong tay mẹ hiền, bên lời yêu mến. </a:t>
            </a:r>
          </a:p>
        </p:txBody>
      </p:sp>
    </p:spTree>
    <p:extLst>
      <p:ext uri="{BB962C8B-B14F-4D97-AF65-F5344CB8AC3E}">
        <p14:creationId xmlns:p14="http://schemas.microsoft.com/office/powerpoint/2010/main" val="3701195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u="sng" dirty="0">
                <a:solidFill>
                  <a:srgbClr val="FFFF00"/>
                </a:solidFill>
                <a:cs typeface="Tahoma" pitchFamily="34" charset="0"/>
              </a:rPr>
              <a:t>***:</a:t>
            </a:r>
            <a:r>
              <a:rPr lang="vi-VN" sz="6000" b="1" dirty="0">
                <a:solidFill>
                  <a:schemeClr val="bg1"/>
                </a:solidFill>
                <a:cs typeface="Tahoma" pitchFamily="34" charset="0"/>
              </a:rPr>
              <a:t> Tình Chúa mãi mãi theo con, cho tâm hồn dù trong mưa gió mãi mãi bình yên, mãi mãi bình yên.</a:t>
            </a:r>
          </a:p>
        </p:txBody>
      </p:sp>
    </p:spTree>
    <p:extLst>
      <p:ext uri="{BB962C8B-B14F-4D97-AF65-F5344CB8AC3E}">
        <p14:creationId xmlns:p14="http://schemas.microsoft.com/office/powerpoint/2010/main" val="29158070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599239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35167623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514350"/>
            <a:ext cx="9144000" cy="5143500"/>
          </a:xfrm>
        </p:spPr>
        <p:txBody>
          <a:bodyPr>
            <a:normAutofit/>
          </a:bodyPr>
          <a:lstStyle/>
          <a:p>
            <a:pPr>
              <a:lnSpc>
                <a:spcPct val="120000"/>
              </a:lnSpc>
              <a:spcBef>
                <a:spcPts val="1800"/>
              </a:spcBef>
            </a:pPr>
            <a:r>
              <a:rPr lang="en-US" altLang="en-US" sz="6000" b="1" dirty="0">
                <a:solidFill>
                  <a:srgbClr val="FFFF00"/>
                </a:solidFill>
                <a:cs typeface="Times New Roman" panose="02020603050405020304" pitchFamily="18" charset="0"/>
              </a:rPr>
              <a:t>Ca </a:t>
            </a:r>
            <a:r>
              <a:rPr lang="en-US" altLang="en-US" sz="6000" b="1" dirty="0" err="1">
                <a:solidFill>
                  <a:srgbClr val="FFFF00"/>
                </a:solidFill>
                <a:cs typeface="Times New Roman" panose="02020603050405020304" pitchFamily="18" charset="0"/>
              </a:rPr>
              <a:t>Kết</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Lễ</a:t>
            </a:r>
            <a:r>
              <a:rPr lang="en-US" altLang="en-US" sz="6000" b="1" dirty="0">
                <a:solidFill>
                  <a:srgbClr val="FFFF00"/>
                </a:solidFill>
                <a:cs typeface="Times New Roman" panose="02020603050405020304" pitchFamily="18" charset="0"/>
              </a:rPr>
              <a:t>: </a:t>
            </a:r>
          </a:p>
          <a:p>
            <a:pPr>
              <a:lnSpc>
                <a:spcPct val="120000"/>
              </a:lnSpc>
              <a:spcBef>
                <a:spcPts val="1800"/>
              </a:spcBef>
            </a:pPr>
            <a:r>
              <a:rPr lang="en-US" altLang="en-US" sz="8000" b="1" dirty="0" err="1">
                <a:solidFill>
                  <a:srgbClr val="FFFF00"/>
                </a:solidFill>
                <a:cs typeface="Times New Roman" panose="02020603050405020304" pitchFamily="18" charset="0"/>
              </a:rPr>
              <a:t>Trong</a:t>
            </a:r>
            <a:r>
              <a:rPr lang="en-US" altLang="en-US" sz="8000" b="1" dirty="0">
                <a:solidFill>
                  <a:srgbClr val="FFFF00"/>
                </a:solidFill>
                <a:cs typeface="Times New Roman" panose="02020603050405020304" pitchFamily="18" charset="0"/>
              </a:rPr>
              <a:t> An </a:t>
            </a:r>
            <a:r>
              <a:rPr lang="en-US" altLang="en-US" sz="8000" b="1" dirty="0" err="1">
                <a:solidFill>
                  <a:srgbClr val="FFFF00"/>
                </a:solidFill>
                <a:cs typeface="Times New Roman" panose="02020603050405020304" pitchFamily="18" charset="0"/>
              </a:rPr>
              <a:t>Bình</a:t>
            </a:r>
            <a:endParaRPr lang="en-US" altLang="en-US" sz="72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510298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FFFF00"/>
                </a:solidFill>
                <a:cs typeface="Times New Roman" panose="02020603050405020304" pitchFamily="18" charset="0"/>
              </a:rPr>
              <a:t>Đk: </a:t>
            </a:r>
            <a:r>
              <a:rPr lang="vi-VN" sz="5400" b="1" dirty="0">
                <a:solidFill>
                  <a:schemeClr val="bg1"/>
                </a:solidFill>
                <a:cs typeface="Times New Roman" panose="02020603050405020304" pitchFamily="18" charset="0"/>
              </a:rPr>
              <a:t>Ra về trong hy vọng và mừng vui, ra về trong an bình của Thiên Chúa, xin tri ân Ngài, xin tri ân Ngài, đến muôn đời tình thương Chúa như đất trời.</a:t>
            </a:r>
          </a:p>
        </p:txBody>
      </p:sp>
    </p:spTree>
    <p:extLst>
      <p:ext uri="{BB962C8B-B14F-4D97-AF65-F5344CB8AC3E}">
        <p14:creationId xmlns:p14="http://schemas.microsoft.com/office/powerpoint/2010/main" val="280946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FFFF00"/>
                </a:solidFill>
                <a:cs typeface="Times New Roman" panose="02020603050405020304" pitchFamily="18" charset="0"/>
              </a:rPr>
              <a:t>Tk1: </a:t>
            </a:r>
            <a:r>
              <a:rPr lang="vi-VN" sz="6600" b="1" dirty="0">
                <a:solidFill>
                  <a:schemeClr val="bg1"/>
                </a:solidFill>
                <a:cs typeface="Times New Roman" panose="02020603050405020304" pitchFamily="18" charset="0"/>
              </a:rPr>
              <a:t>Vì lời Chúa là đèn soi cho chúng con, cảm tạ Chúa đã dẫn đường chúng con về. </a:t>
            </a:r>
          </a:p>
          <a:p>
            <a:pPr algn="just">
              <a:lnSpc>
                <a:spcPct val="120000"/>
              </a:lnSpc>
              <a:spcBef>
                <a:spcPts val="1800"/>
              </a:spcBef>
            </a:pPr>
            <a:endParaRPr lang="vi-VN" sz="6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4934386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FFFF00"/>
                </a:solidFill>
                <a:cs typeface="Times New Roman" panose="02020603050405020304" pitchFamily="18" charset="0"/>
              </a:rPr>
              <a:t>Đk: </a:t>
            </a:r>
            <a:r>
              <a:rPr lang="vi-VN" sz="5400" b="1" dirty="0">
                <a:solidFill>
                  <a:schemeClr val="bg1"/>
                </a:solidFill>
                <a:cs typeface="Times New Roman" panose="02020603050405020304" pitchFamily="18" charset="0"/>
              </a:rPr>
              <a:t>Ra về trong hy vọng và mừng vui, ra về trong an bình của Thiên Chúa, xin tri ân Ngài, xin tri ân Ngài, đến muôn đời tình thương Chúa như đất trời.</a:t>
            </a:r>
          </a:p>
        </p:txBody>
      </p:sp>
    </p:spTree>
    <p:extLst>
      <p:ext uri="{BB962C8B-B14F-4D97-AF65-F5344CB8AC3E}">
        <p14:creationId xmlns:p14="http://schemas.microsoft.com/office/powerpoint/2010/main" val="29854878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000" b="1" dirty="0">
                <a:solidFill>
                  <a:srgbClr val="FFFF00"/>
                </a:solidFill>
                <a:cs typeface="Times New Roman" panose="02020603050405020304" pitchFamily="18" charset="0"/>
              </a:rPr>
              <a:t>Tk2: </a:t>
            </a:r>
            <a:r>
              <a:rPr lang="vi-VN" sz="6000" b="1" dirty="0">
                <a:solidFill>
                  <a:schemeClr val="bg1"/>
                </a:solidFill>
                <a:cs typeface="Times New Roman" panose="02020603050405020304" pitchFamily="18" charset="0"/>
              </a:rPr>
              <a:t>Ngài sai con về mọi nơi gieo phúc âm, trọn tình yêu xin trung thành sống chứng nhân.</a:t>
            </a:r>
          </a:p>
        </p:txBody>
      </p:sp>
    </p:spTree>
    <p:extLst>
      <p:ext uri="{BB962C8B-B14F-4D97-AF65-F5344CB8AC3E}">
        <p14:creationId xmlns:p14="http://schemas.microsoft.com/office/powerpoint/2010/main" val="2387930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40678059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FFFF00"/>
                </a:solidFill>
                <a:cs typeface="Times New Roman" panose="02020603050405020304" pitchFamily="18" charset="0"/>
              </a:rPr>
              <a:t>Đk: </a:t>
            </a:r>
            <a:r>
              <a:rPr lang="vi-VN" sz="5400" b="1" dirty="0">
                <a:solidFill>
                  <a:schemeClr val="bg1"/>
                </a:solidFill>
                <a:cs typeface="Times New Roman" panose="02020603050405020304" pitchFamily="18" charset="0"/>
              </a:rPr>
              <a:t>Ra về trong hy vọng và mừng vui, ra về trong an bình của Thiên Chúa, xin tri ân Ngài, xin tri ân Ngài, đến muôn đời tình thương Chúa như đất trời.</a:t>
            </a:r>
          </a:p>
        </p:txBody>
      </p:sp>
    </p:spTree>
    <p:extLst>
      <p:ext uri="{BB962C8B-B14F-4D97-AF65-F5344CB8AC3E}">
        <p14:creationId xmlns:p14="http://schemas.microsoft.com/office/powerpoint/2010/main" val="1720804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370504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1268</Words>
  <Application>Microsoft Office PowerPoint</Application>
  <PresentationFormat>On-screen Show (16:9)</PresentationFormat>
  <Paragraphs>73</Paragraphs>
  <Slides>61</Slides>
  <Notes>0</Notes>
  <HiddenSlides>0</HiddenSlides>
  <MMClips>0</MMClips>
  <ScaleCrop>false</ScaleCrop>
  <HeadingPairs>
    <vt:vector size="4" baseType="variant">
      <vt:variant>
        <vt:lpstr>Theme</vt:lpstr>
      </vt:variant>
      <vt:variant>
        <vt:i4>6</vt:i4>
      </vt:variant>
      <vt:variant>
        <vt:lpstr>Slide Titles</vt:lpstr>
      </vt:variant>
      <vt:variant>
        <vt:i4>61</vt:i4>
      </vt:variant>
    </vt:vector>
  </HeadingPairs>
  <TitlesOfParts>
    <vt:vector size="67" baseType="lpstr">
      <vt:lpstr>Office Theme</vt:lpstr>
      <vt:lpstr>5_Office Theme</vt:lpstr>
      <vt:lpstr>7_Office Theme</vt:lpstr>
      <vt:lpstr>20_Office Theme</vt:lpstr>
      <vt:lpstr>21_Office Theme</vt:lpstr>
      <vt:lpstr>22_Office Theme</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55</cp:revision>
  <dcterms:created xsi:type="dcterms:W3CDTF">2022-10-30T00:36:35Z</dcterms:created>
  <dcterms:modified xsi:type="dcterms:W3CDTF">2024-05-23T23:04:12Z</dcterms:modified>
</cp:coreProperties>
</file>