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828" r:id="rId4"/>
    <p:sldMasterId id="2147483960" r:id="rId5"/>
    <p:sldMasterId id="2147484056" r:id="rId6"/>
    <p:sldMasterId id="2147484184" r:id="rId7"/>
  </p:sldMasterIdLst>
  <p:notesMasterIdLst>
    <p:notesMasterId r:id="rId57"/>
  </p:notesMasterIdLst>
  <p:sldIdLst>
    <p:sldId id="379" r:id="rId8"/>
    <p:sldId id="9861" r:id="rId9"/>
    <p:sldId id="257" r:id="rId10"/>
    <p:sldId id="260" r:id="rId11"/>
    <p:sldId id="9885" r:id="rId12"/>
    <p:sldId id="265" r:id="rId13"/>
    <p:sldId id="9886" r:id="rId14"/>
    <p:sldId id="318" r:id="rId15"/>
    <p:sldId id="10033" r:id="rId16"/>
    <p:sldId id="10034" r:id="rId17"/>
    <p:sldId id="9806" r:id="rId18"/>
    <p:sldId id="385" r:id="rId19"/>
    <p:sldId id="336" r:id="rId20"/>
    <p:sldId id="288" r:id="rId21"/>
    <p:sldId id="278" r:id="rId22"/>
    <p:sldId id="324" r:id="rId23"/>
    <p:sldId id="351" r:id="rId24"/>
    <p:sldId id="352" r:id="rId25"/>
    <p:sldId id="877" r:id="rId26"/>
    <p:sldId id="9878" r:id="rId27"/>
    <p:sldId id="887" r:id="rId28"/>
    <p:sldId id="267" r:id="rId29"/>
    <p:sldId id="888" r:id="rId30"/>
    <p:sldId id="9884" r:id="rId31"/>
    <p:sldId id="9813" r:id="rId32"/>
    <p:sldId id="9814" r:id="rId33"/>
    <p:sldId id="9815" r:id="rId34"/>
    <p:sldId id="10036" r:id="rId35"/>
    <p:sldId id="9816" r:id="rId36"/>
    <p:sldId id="9817" r:id="rId37"/>
    <p:sldId id="9818" r:id="rId38"/>
    <p:sldId id="10037" r:id="rId39"/>
    <p:sldId id="10039" r:id="rId40"/>
    <p:sldId id="399" r:id="rId41"/>
    <p:sldId id="398" r:id="rId42"/>
    <p:sldId id="259" r:id="rId43"/>
    <p:sldId id="263" r:id="rId44"/>
    <p:sldId id="400" r:id="rId45"/>
    <p:sldId id="269" r:id="rId46"/>
    <p:sldId id="401" r:id="rId47"/>
    <p:sldId id="9883" r:id="rId48"/>
    <p:sldId id="10038" r:id="rId49"/>
    <p:sldId id="1456" r:id="rId50"/>
    <p:sldId id="1455" r:id="rId51"/>
    <p:sldId id="9879" r:id="rId52"/>
    <p:sldId id="1457" r:id="rId53"/>
    <p:sldId id="9880" r:id="rId54"/>
    <p:sldId id="1458" r:id="rId55"/>
    <p:sldId id="9881"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29"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9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CF014-C786-4A8C-A0F8-48078F375E61}" type="datetimeFigureOut">
              <a:rPr lang="en-US" smtClean="0"/>
              <a:t>6/7/2024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2E042-4A36-48CC-BD79-24B65EF7403B}" type="slidenum">
              <a:rPr lang="en-US" smtClean="0"/>
              <a:t>‹#›</a:t>
            </a:fld>
            <a:endParaRPr lang="en-US"/>
          </a:p>
        </p:txBody>
      </p:sp>
    </p:spTree>
    <p:extLst>
      <p:ext uri="{BB962C8B-B14F-4D97-AF65-F5344CB8AC3E}">
        <p14:creationId xmlns:p14="http://schemas.microsoft.com/office/powerpoint/2010/main" val="286352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6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81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13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104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13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5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01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51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233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39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21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559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063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430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49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1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128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266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825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19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834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14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118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470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585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53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4064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999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564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599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39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2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28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165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133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88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775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9276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5710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8593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338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314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603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33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985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9870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12811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1434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3153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511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226111" cy="461665"/>
          </a:xfrm>
          <a:prstGeom prst="rect">
            <a:avLst/>
          </a:prstGeom>
          <a:noFill/>
        </p:spPr>
        <p:txBody>
          <a:bodyPr wrap="none" rtlCol="0">
            <a:spAutoFit/>
          </a:bodyPr>
          <a:lstStyle/>
          <a:p>
            <a:r>
              <a:rPr lang="vi-VN" sz="2400" dirty="0">
                <a:solidFill>
                  <a:prstClr val="white"/>
                </a:solidFill>
              </a:rPr>
              <a:t>Ông Ê-li-a cầu xin, trời liền mưa xuống</a:t>
            </a:r>
            <a:endParaRPr lang="en-US" sz="2400" dirty="0">
              <a:solidFill>
                <a:prstClr val="white"/>
              </a:solidFill>
            </a:endParaRPr>
          </a:p>
        </p:txBody>
      </p:sp>
      <p:sp>
        <p:nvSpPr>
          <p:cNvPr id="4" name="TextBox 3"/>
          <p:cNvSpPr txBox="1"/>
          <p:nvPr/>
        </p:nvSpPr>
        <p:spPr>
          <a:xfrm>
            <a:off x="4495800" y="895350"/>
            <a:ext cx="3857979" cy="369332"/>
          </a:xfrm>
          <a:prstGeom prst="rect">
            <a:avLst/>
          </a:prstGeom>
          <a:noFill/>
        </p:spPr>
        <p:txBody>
          <a:bodyPr wrap="none" rtlCol="0">
            <a:spAutoFit/>
          </a:bodyPr>
          <a:lstStyle/>
          <a:p>
            <a:r>
              <a:rPr lang="vi-VN" dirty="0">
                <a:solidFill>
                  <a:prstClr val="white"/>
                </a:solidFill>
              </a:rPr>
              <a:t>Bài trích sách các Vua quyển thứ nhất.</a:t>
            </a:r>
          </a:p>
        </p:txBody>
      </p:sp>
    </p:spTree>
    <p:extLst>
      <p:ext uri="{BB962C8B-B14F-4D97-AF65-F5344CB8AC3E}">
        <p14:creationId xmlns:p14="http://schemas.microsoft.com/office/powerpoint/2010/main" val="45266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Lạy Thiên Chúa,</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ca tụng Ngài ở Xi-on, thật là chính đáng.</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271" y="361950"/>
            <a:ext cx="3371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900" b="1" dirty="0">
                <a:solidFill>
                  <a:schemeClr val="bg1"/>
                </a:solidFill>
                <a:effectLst>
                  <a:outerShdw blurRad="38100" dist="38100" dir="2700000" algn="tl">
                    <a:srgbClr val="000000">
                      <a:alpha val="43137"/>
                    </a:srgbClr>
                  </a:outerShdw>
                </a:effectLst>
                <a:latin typeface="+mj-lt"/>
                <a:cs typeface="Times New Roman" pitchFamily="18" charset="0"/>
              </a:rPr>
              <a:t>Chúa nói : Thầy ban cho anh em một điều răn mới, là anh em hãy yêu thương nhau, như Thầy đã yêu thương anh em.</a:t>
            </a:r>
            <a:endParaRPr lang="en-US" sz="59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5238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913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xmlns="" id="{1B63A631-7F16-D207-C216-06CB63CBE992}"/>
              </a:ext>
            </a:extLst>
          </p:cNvPr>
          <p:cNvSpPr txBox="1"/>
          <p:nvPr/>
        </p:nvSpPr>
        <p:spPr>
          <a:xfrm>
            <a:off x="3890075" y="2724150"/>
            <a:ext cx="5257800" cy="923330"/>
          </a:xfrm>
          <a:prstGeom prst="rect">
            <a:avLst/>
          </a:prstGeom>
          <a:noFill/>
        </p:spPr>
        <p:txBody>
          <a:bodyPr wrap="square">
            <a:spAutoFit/>
          </a:bodyPr>
          <a:lstStyle/>
          <a:p>
            <a:r>
              <a:rPr lang="en-US" sz="5400" dirty="0">
                <a:solidFill>
                  <a:srgbClr val="FFFF00"/>
                </a:solidFill>
              </a:rPr>
              <a:t>ĐÂY BÁNH MIẾN</a:t>
            </a:r>
            <a:endParaRPr lang="x-none" sz="5400" dirty="0"/>
          </a:p>
        </p:txBody>
      </p:sp>
    </p:spTree>
    <p:extLst>
      <p:ext uri="{BB962C8B-B14F-4D97-AF65-F5344CB8AC3E}">
        <p14:creationId xmlns:p14="http://schemas.microsoft.com/office/powerpoint/2010/main" val="362152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4800" b="1" dirty="0">
                <a:solidFill>
                  <a:srgbClr val="FFFF00"/>
                </a:solidFill>
                <a:ea typeface="Tahoma" pitchFamily="34" charset="0"/>
                <a:cs typeface="Times New Roman" panose="02020603050405020304" pitchFamily="18" charset="0"/>
              </a:rPr>
              <a:t>Đk: </a:t>
            </a:r>
            <a:r>
              <a:rPr lang="vi-VN" sz="4800" b="1" dirty="0">
                <a:solidFill>
                  <a:schemeClr val="bg1"/>
                </a:solidFill>
                <a:ea typeface="Tahoma" pitchFamily="34" charset="0"/>
                <a:cs typeface="Times New Roman" panose="02020603050405020304" pitchFamily="18" charset="0"/>
              </a:rPr>
              <a:t>Đây bánh miến đây rượu nho khiết trinh, lòng chân thành cùng dâng Chúa hiển vinh. Như khói trắng như trầm hương ngát thơm, cầu Chúa thương nhận của lễ hy sinh. </a:t>
            </a: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1314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1" indent="0" algn="ctr">
              <a:lnSpc>
                <a:spcPct val="120000"/>
              </a:lnSpc>
              <a:buNone/>
            </a:pPr>
            <a:r>
              <a:rPr lang="en-US" sz="1400" b="1" dirty="0">
                <a:solidFill>
                  <a:srgbClr val="FFFF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latin typeface="+mj-lt"/>
                <a:ea typeface="Tahoma" pitchFamily="34" charset="0"/>
                <a:cs typeface="Times New Roman" pitchFamily="18" charset="0"/>
              </a:rPr>
              <a:t>Ca </a:t>
            </a:r>
            <a:r>
              <a:rPr lang="en-US" sz="5400" b="1" dirty="0" err="1">
                <a:solidFill>
                  <a:srgbClr val="FFFF00"/>
                </a:solidFill>
                <a:latin typeface="+mj-lt"/>
                <a:ea typeface="Tahoma" pitchFamily="34" charset="0"/>
                <a:cs typeface="Times New Roman" pitchFamily="18" charset="0"/>
              </a:rPr>
              <a:t>Nhập</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Lễ</a:t>
            </a:r>
            <a:r>
              <a:rPr lang="en-US" sz="5400" b="1" dirty="0">
                <a:solidFill>
                  <a:srgbClr val="FFFF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latin typeface="+mj-lt"/>
                <a:ea typeface="Tahoma" pitchFamily="34" charset="0"/>
                <a:cs typeface="Times New Roman" pitchFamily="18" charset="0"/>
              </a:rPr>
              <a:t>HÃY ĐẾN TUNG HÔ CHÚA</a:t>
            </a:r>
          </a:p>
        </p:txBody>
      </p:sp>
    </p:spTree>
    <p:extLst>
      <p:ext uri="{BB962C8B-B14F-4D97-AF65-F5344CB8AC3E}">
        <p14:creationId xmlns:p14="http://schemas.microsoft.com/office/powerpoint/2010/main" val="51497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4800" b="1" dirty="0">
                <a:solidFill>
                  <a:srgbClr val="FFFF00"/>
                </a:solidFill>
                <a:ea typeface="Tahoma" pitchFamily="34" charset="0"/>
                <a:cs typeface="Times New Roman" panose="02020603050405020304" pitchFamily="18" charset="0"/>
              </a:rPr>
              <a:t>Tk1: </a:t>
            </a:r>
            <a:r>
              <a:rPr lang="vi-VN" sz="4800" b="1" dirty="0">
                <a:solidFill>
                  <a:schemeClr val="bg1"/>
                </a:solidFill>
                <a:ea typeface="Tahoma" pitchFamily="34" charset="0"/>
                <a:cs typeface="Times New Roman" panose="02020603050405020304" pitchFamily="18" charset="0"/>
              </a:rPr>
              <a:t>Chúng con cùng dâng tiến lên ngai thiêng, trong chén vàng cuộc sống bao tình yêu, cầu mong Chúa thương, hiệp nhất chúng con, trong tình Chúa mến thương muôn đời.</a:t>
            </a: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3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1446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4800" b="1" dirty="0">
                <a:solidFill>
                  <a:srgbClr val="FFFF00"/>
                </a:solidFill>
                <a:ea typeface="Tahoma" pitchFamily="34" charset="0"/>
                <a:cs typeface="Times New Roman" panose="02020603050405020304" pitchFamily="18" charset="0"/>
              </a:rPr>
              <a:t>Đk: </a:t>
            </a:r>
            <a:r>
              <a:rPr lang="vi-VN" sz="4800" b="1" dirty="0">
                <a:solidFill>
                  <a:schemeClr val="bg1"/>
                </a:solidFill>
                <a:ea typeface="Tahoma" pitchFamily="34" charset="0"/>
                <a:cs typeface="Times New Roman" panose="02020603050405020304" pitchFamily="18" charset="0"/>
              </a:rPr>
              <a:t>Đây bánh miến đây rượu nho khiết trinh, lòng chân thành cùng dâng Chúa hiển vinh. Như khói trắng như trầm hương ngát thơm, cầu Chúa thương nhận của lễ hy sinh. </a:t>
            </a: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007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4950" b="1" dirty="0">
                <a:solidFill>
                  <a:srgbClr val="FFFF00"/>
                </a:solidFill>
                <a:ea typeface="Tahoma" pitchFamily="34" charset="0"/>
                <a:cs typeface="Times New Roman" panose="02020603050405020304" pitchFamily="18" charset="0"/>
              </a:rPr>
              <a:t>Tk2: </a:t>
            </a:r>
            <a:r>
              <a:rPr lang="vi-VN" sz="4950" b="1" dirty="0">
                <a:solidFill>
                  <a:schemeClr val="bg1"/>
                </a:solidFill>
                <a:ea typeface="Tahoma" pitchFamily="34" charset="0"/>
                <a:cs typeface="Times New Roman" panose="02020603050405020304" pitchFamily="18" charset="0"/>
              </a:rPr>
              <a:t>Hướng tâm hồn lên Chúa trong tin yêu. Dâng trót đời khổ giá nơi trần gian, cầu xin Chúa thương phù giúp chúng con tiến về tới ánh quang thiên đường. </a:t>
            </a:r>
          </a:p>
        </p:txBody>
      </p:sp>
    </p:spTree>
    <p:extLst>
      <p:ext uri="{BB962C8B-B14F-4D97-AF65-F5344CB8AC3E}">
        <p14:creationId xmlns:p14="http://schemas.microsoft.com/office/powerpoint/2010/main" val="148070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4800" b="1" dirty="0">
                <a:solidFill>
                  <a:srgbClr val="FFFF00"/>
                </a:solidFill>
                <a:ea typeface="Tahoma" pitchFamily="34" charset="0"/>
                <a:cs typeface="Times New Roman" panose="02020603050405020304" pitchFamily="18" charset="0"/>
              </a:rPr>
              <a:t>Đk: </a:t>
            </a:r>
            <a:r>
              <a:rPr lang="vi-VN" sz="4800" b="1" dirty="0">
                <a:solidFill>
                  <a:schemeClr val="bg1"/>
                </a:solidFill>
                <a:ea typeface="Tahoma" pitchFamily="34" charset="0"/>
                <a:cs typeface="Times New Roman" panose="02020603050405020304" pitchFamily="18" charset="0"/>
              </a:rPr>
              <a:t>Đây bánh miến đây rượu nho khiết trinh, lòng chân thành cùng dâng Chúa hiển vinh. Như khói trắng như trầm hương ngát thơm, cầu Chúa thương nhận của lễ hy sinh. </a:t>
            </a: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0105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EE4A6-B24D-D520-FA70-8BB7B332F6D1}"/>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A7FB9BE4-AFBD-BD69-E513-46B8FE2F8761}"/>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3499264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3127208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62871-218E-4B5C-9F7D-C1747482680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60AD82D-09F5-39E4-81EC-B4E161766796}"/>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3382452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0483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742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Nguyện</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Hiệp</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7200" b="1" dirty="0" err="1">
                <a:solidFill>
                  <a:srgbClr val="FFFF00"/>
                </a:solidFill>
                <a:cs typeface="Times New Roman" panose="02020603050405020304" pitchFamily="18" charset="0"/>
              </a:rPr>
              <a:t>Sống</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Trong</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Tình</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Chúa</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88263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Tk1: </a:t>
            </a:r>
            <a:r>
              <a:rPr lang="vi-VN" sz="5400" b="1" dirty="0">
                <a:solidFill>
                  <a:schemeClr val="bg1"/>
                </a:solidFill>
                <a:ea typeface="Tahoma" pitchFamily="34" charset="0"/>
                <a:cs typeface="Times New Roman" panose="02020603050405020304" pitchFamily="18" charset="0"/>
              </a:rPr>
              <a:t>Sống trong mái nhà Chúa, là sống miên man an bình, được mãi nỗi vui Phục Sinh. Sống trong mối tình của Ngài, hồn mãi êm nhẹ câu ca, vút xa gieo niềm tin mới.</a:t>
            </a:r>
          </a:p>
        </p:txBody>
      </p:sp>
    </p:spTree>
    <p:extLst>
      <p:ext uri="{BB962C8B-B14F-4D97-AF65-F5344CB8AC3E}">
        <p14:creationId xmlns:p14="http://schemas.microsoft.com/office/powerpoint/2010/main" val="3713639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195173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68"/>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Tk2: </a:t>
            </a:r>
            <a:r>
              <a:rPr lang="vi-VN" sz="5400" b="1" dirty="0">
                <a:solidFill>
                  <a:schemeClr val="bg1"/>
                </a:solidFill>
                <a:ea typeface="Tahoma" pitchFamily="34" charset="0"/>
                <a:cs typeface="Times New Roman" panose="02020603050405020304" pitchFamily="18" charset="0"/>
              </a:rPr>
              <a:t>Những ai kiếm tìm Chúa, được thấy biết bao kho tàng, được nếm biết bao ủi an. Những ai mãi nhọc nhằn, tìm thấy an nhàn nơi Cha, ách ta nhẹ nhàng êm ái.</a:t>
            </a:r>
          </a:p>
        </p:txBody>
      </p:sp>
    </p:spTree>
    <p:extLst>
      <p:ext uri="{BB962C8B-B14F-4D97-AF65-F5344CB8AC3E}">
        <p14:creationId xmlns:p14="http://schemas.microsoft.com/office/powerpoint/2010/main" val="895383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4206316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Tk3: </a:t>
            </a:r>
            <a:r>
              <a:rPr lang="vi-VN" sz="6000" b="1" dirty="0">
                <a:solidFill>
                  <a:schemeClr val="bg1"/>
                </a:solidFill>
                <a:ea typeface="Tahoma" pitchFamily="34" charset="0"/>
                <a:cs typeface="Times New Roman" panose="02020603050405020304" pitchFamily="18" charset="0"/>
              </a:rPr>
              <a:t>Phúc thay có lời Chúa bừng sáng soi cho muôn người, được vững bước sang ngày mai. Những ai vẫn đợi chờ tình Chúa bao lời dịu êm giữa đem soi người đi tới.</a:t>
            </a:r>
          </a:p>
        </p:txBody>
      </p:sp>
    </p:spTree>
    <p:extLst>
      <p:ext uri="{BB962C8B-B14F-4D97-AF65-F5344CB8AC3E}">
        <p14:creationId xmlns:p14="http://schemas.microsoft.com/office/powerpoint/2010/main" val="25418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Chúa là nguồn quang minh tâm trí con sáng soi trên đường thế gian mịt mù, dìu con tiến bước về nơi ước mong dẫu ngàn nguy khó rắc gieo trên đường.</a:t>
            </a:r>
          </a:p>
        </p:txBody>
      </p:sp>
    </p:spTree>
    <p:extLst>
      <p:ext uri="{BB962C8B-B14F-4D97-AF65-F5344CB8AC3E}">
        <p14:creationId xmlns:p14="http://schemas.microsoft.com/office/powerpoint/2010/main" val="2835945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1210854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2690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5166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5905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Kết</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br>
              <a:rPr lang="en-US" altLang="en-US" sz="6000" b="1" dirty="0">
                <a:solidFill>
                  <a:srgbClr val="FFFF00"/>
                </a:solidFill>
                <a:cs typeface="Times New Roman" panose="02020603050405020304" pitchFamily="18" charset="0"/>
              </a:rPr>
            </a:br>
            <a:r>
              <a:rPr lang="en-US" altLang="en-US" sz="8000" b="1" dirty="0" err="1">
                <a:solidFill>
                  <a:srgbClr val="FFFF00"/>
                </a:solidFill>
                <a:cs typeface="Times New Roman" panose="02020603050405020304" pitchFamily="18" charset="0"/>
              </a:rPr>
              <a:t>Trong</a:t>
            </a:r>
            <a:r>
              <a:rPr lang="en-US" altLang="en-US" sz="8000" b="1" dirty="0">
                <a:solidFill>
                  <a:srgbClr val="FFFF00"/>
                </a:solidFill>
                <a:cs typeface="Times New Roman" panose="02020603050405020304" pitchFamily="18" charset="0"/>
              </a:rPr>
              <a:t> An </a:t>
            </a:r>
            <a:r>
              <a:rPr lang="en-US" altLang="en-US" sz="8000" b="1" dirty="0" err="1">
                <a:solidFill>
                  <a:srgbClr val="FFFF00"/>
                </a:solidFill>
                <a:cs typeface="Times New Roman" panose="02020603050405020304" pitchFamily="18" charset="0"/>
              </a:rPr>
              <a:t>Bình</a:t>
            </a:r>
            <a:r>
              <a:rPr lang="en-US" altLang="en-US" sz="8000" b="1" dirty="0">
                <a:solidFill>
                  <a:srgbClr val="FFFF00"/>
                </a:solidFill>
                <a:cs typeface="Times New Roman" panose="02020603050405020304" pitchFamily="18" charset="0"/>
              </a:rPr>
              <a:t/>
            </a:r>
            <a:br>
              <a:rPr lang="en-US" altLang="en-US" sz="8000" b="1" dirty="0">
                <a:solidFill>
                  <a:srgbClr val="FFFF00"/>
                </a:solidFill>
                <a:cs typeface="Times New Roman" panose="02020603050405020304" pitchFamily="18" charset="0"/>
              </a:rPr>
            </a:br>
            <a:r>
              <a:rPr lang="en-US" altLang="en-US" sz="6000" b="1" dirty="0" err="1">
                <a:solidFill>
                  <a:srgbClr val="FFFF00"/>
                </a:solidFill>
                <a:cs typeface="Times New Roman" panose="02020603050405020304" pitchFamily="18" charset="0"/>
              </a:rPr>
              <a:t>Nguyễn</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Duy</a:t>
            </a:r>
            <a:endParaRPr lang="en-US"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10298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80946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Vì lời Chúa là đèn soi cho chúng con, cảm tạ Chúa đã dẫn đường chúng con về. </a:t>
            </a:r>
          </a:p>
          <a:p>
            <a:pPr algn="just">
              <a:lnSpc>
                <a:spcPct val="120000"/>
              </a:lnSpc>
              <a:spcBef>
                <a:spcPts val="1800"/>
              </a:spcBef>
            </a:pPr>
            <a:endParaRPr lang="vi-VN"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93438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985487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Ngài sai con về mọi nơi gieo phúc âm, trọn tình yêu xin trung thành sống chứng nhân.</a:t>
            </a:r>
          </a:p>
        </p:txBody>
      </p:sp>
    </p:spTree>
    <p:extLst>
      <p:ext uri="{BB962C8B-B14F-4D97-AF65-F5344CB8AC3E}">
        <p14:creationId xmlns:p14="http://schemas.microsoft.com/office/powerpoint/2010/main" val="2387930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1720804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2851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121308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Tk2: </a:t>
            </a:r>
            <a:r>
              <a:rPr lang="vi-VN" altLang="en-US" sz="4950" b="1" dirty="0">
                <a:solidFill>
                  <a:schemeClr val="bg1"/>
                </a:solidFill>
                <a:cs typeface="Times New Roman" panose="02020603050405020304" pitchFamily="18" charset="0"/>
              </a:rPr>
              <a:t>Tiếng lòng giờ đây vang lên thiết tha ngát thơm như làn khói hương cao vời. Cùng chung với đất trời muôn tiếng ca, chúc tụng Danh Chúa đến muôn muôn đời.</a:t>
            </a:r>
          </a:p>
          <a:p>
            <a:pPr marL="0" indent="0" algn="just">
              <a:lnSpc>
                <a:spcPct val="120000"/>
              </a:lnSpc>
              <a:spcBef>
                <a:spcPts val="1350"/>
              </a:spcBef>
              <a:buNone/>
            </a:pPr>
            <a:endParaRPr lang="vi-VN" altLang="en-US"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13907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208589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213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1117</Words>
  <Application>Microsoft Office PowerPoint</Application>
  <PresentationFormat>On-screen Show (16:9)</PresentationFormat>
  <Paragraphs>46</Paragraphs>
  <Slides>49</Slides>
  <Notes>0</Notes>
  <HiddenSlides>0</HiddenSlides>
  <MMClips>0</MMClips>
  <ScaleCrop>false</ScaleCrop>
  <HeadingPairs>
    <vt:vector size="4" baseType="variant">
      <vt:variant>
        <vt:lpstr>Theme</vt:lpstr>
      </vt:variant>
      <vt:variant>
        <vt:i4>7</vt:i4>
      </vt:variant>
      <vt:variant>
        <vt:lpstr>Slide Titles</vt:lpstr>
      </vt:variant>
      <vt:variant>
        <vt:i4>49</vt:i4>
      </vt:variant>
    </vt:vector>
  </HeadingPairs>
  <TitlesOfParts>
    <vt:vector size="56" baseType="lpstr">
      <vt:lpstr>Office Theme</vt:lpstr>
      <vt:lpstr>5_Office Theme</vt:lpstr>
      <vt:lpstr>7_Office Theme</vt:lpstr>
      <vt:lpstr>15_Office Theme</vt:lpstr>
      <vt:lpstr>26_Office Theme</vt:lpstr>
      <vt:lpstr>21_Office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60</cp:revision>
  <dcterms:created xsi:type="dcterms:W3CDTF">2022-10-30T00:36:35Z</dcterms:created>
  <dcterms:modified xsi:type="dcterms:W3CDTF">2024-06-06T20:09:15Z</dcterms:modified>
</cp:coreProperties>
</file>