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8" r:id="rId2"/>
    <p:sldMasterId id="2147483720" r:id="rId3"/>
    <p:sldMasterId id="2147483732" r:id="rId4"/>
    <p:sldMasterId id="2147483828" r:id="rId5"/>
    <p:sldMasterId id="2147483900" r:id="rId6"/>
    <p:sldMasterId id="2147483960" r:id="rId7"/>
    <p:sldMasterId id="2147483972" r:id="rId8"/>
  </p:sldMasterIdLst>
  <p:sldIdLst>
    <p:sldId id="341" r:id="rId9"/>
    <p:sldId id="444" r:id="rId10"/>
    <p:sldId id="257" r:id="rId11"/>
    <p:sldId id="259" r:id="rId12"/>
    <p:sldId id="10041" r:id="rId13"/>
    <p:sldId id="445" r:id="rId14"/>
    <p:sldId id="446" r:id="rId15"/>
    <p:sldId id="263" r:id="rId16"/>
    <p:sldId id="447" r:id="rId17"/>
    <p:sldId id="448" r:id="rId18"/>
    <p:sldId id="442" r:id="rId19"/>
    <p:sldId id="10033" r:id="rId20"/>
    <p:sldId id="10034" r:id="rId21"/>
    <p:sldId id="9806" r:id="rId22"/>
    <p:sldId id="10035" r:id="rId23"/>
    <p:sldId id="323" r:id="rId24"/>
    <p:sldId id="288" r:id="rId25"/>
    <p:sldId id="278" r:id="rId26"/>
    <p:sldId id="346" r:id="rId27"/>
    <p:sldId id="332" r:id="rId28"/>
    <p:sldId id="333" r:id="rId29"/>
    <p:sldId id="1440" r:id="rId30"/>
    <p:sldId id="405" r:id="rId31"/>
    <p:sldId id="1404" r:id="rId32"/>
    <p:sldId id="1405" r:id="rId33"/>
    <p:sldId id="1407" r:id="rId34"/>
    <p:sldId id="1408" r:id="rId35"/>
    <p:sldId id="1441" r:id="rId36"/>
    <p:sldId id="1435" r:id="rId37"/>
    <p:sldId id="1436" r:id="rId38"/>
    <p:sldId id="1442" r:id="rId39"/>
    <p:sldId id="276" r:id="rId40"/>
    <p:sldId id="9813" r:id="rId41"/>
    <p:sldId id="9814" r:id="rId42"/>
    <p:sldId id="9815" r:id="rId43"/>
    <p:sldId id="10037" r:id="rId44"/>
    <p:sldId id="9816" r:id="rId45"/>
    <p:sldId id="10038" r:id="rId46"/>
    <p:sldId id="10039" r:id="rId47"/>
    <p:sldId id="10040" r:id="rId48"/>
    <p:sldId id="10042" r:id="rId49"/>
    <p:sldId id="10046" r:id="rId50"/>
    <p:sldId id="10043" r:id="rId51"/>
    <p:sldId id="260" r:id="rId52"/>
    <p:sldId id="262" r:id="rId53"/>
    <p:sldId id="10044" r:id="rId54"/>
    <p:sldId id="267" r:id="rId55"/>
    <p:sldId id="10045" r:id="rId56"/>
    <p:sldId id="441" r:id="rId57"/>
    <p:sldId id="10047" r:id="rId58"/>
    <p:sldId id="293" r:id="rId59"/>
    <p:sldId id="295" r:id="rId60"/>
    <p:sldId id="438" r:id="rId61"/>
    <p:sldId id="439" r:id="rId6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044" autoAdjust="0"/>
    <p:restoredTop sz="94692" autoAdjust="0"/>
  </p:normalViewPr>
  <p:slideViewPr>
    <p:cSldViewPr>
      <p:cViewPr varScale="1">
        <p:scale>
          <a:sx n="162" d="100"/>
          <a:sy n="162" d="100"/>
        </p:scale>
        <p:origin x="-562" y="-82"/>
      </p:cViewPr>
      <p:guideLst>
        <p:guide orient="horz" pos="1620"/>
        <p:guide pos="2880"/>
      </p:guideLst>
    </p:cSldViewPr>
  </p:slideViewPr>
  <p:outlineViewPr>
    <p:cViewPr>
      <p:scale>
        <a:sx n="33" d="100"/>
        <a:sy n="33" d="100"/>
      </p:scale>
      <p:origin x="0" y="852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3.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8618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6001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00499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52421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6/14/2024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24352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6/14/2024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93186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6/14/2024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05608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1381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90910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46822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4607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09290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18561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1639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3926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6/14/2024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48172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6/14/2024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03020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6/14/2024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9942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49289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02174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61719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18681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87793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54672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4813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69359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6/14/2024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28886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6/14/2024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4932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t>6/14/2024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6/14/2024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51400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22018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3280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17716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84383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81022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6404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19709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62342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621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t>6/14/2024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07840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5933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49751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36373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337791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258330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912418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576550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864355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762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t>6/14/2024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072794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04768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32149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015849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179864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36706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053201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44631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347224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2133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6/14/2024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054752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89554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981479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937656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537911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075908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836859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598814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0819490"/>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4804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6/14/2024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705699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41055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353133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48068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188770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873552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657133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19010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7855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6/14/2024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2.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6/14/2024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747242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606067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739632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852172"/>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695033"/>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3125970"/>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0614634"/>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5.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6.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5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2769361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ubTitle" idx="1"/>
          </p:nvPr>
        </p:nvSpPr>
        <p:spPr>
          <a:xfrm>
            <a:off x="0" y="0"/>
            <a:ext cx="9144000" cy="5143500"/>
          </a:xfrm>
        </p:spPr>
        <p:txBody>
          <a:bodyPr>
            <a:normAutofit lnSpcReduction="10000"/>
          </a:bodyPr>
          <a:lstStyle/>
          <a:p>
            <a:pPr algn="just">
              <a:lnSpc>
                <a:spcPct val="120000"/>
              </a:lnSpc>
              <a:spcBef>
                <a:spcPts val="1800"/>
              </a:spcBef>
            </a:pPr>
            <a:r>
              <a:rPr lang="vi-VN" sz="4800" b="1" dirty="0">
                <a:solidFill>
                  <a:srgbClr val="FFFF00"/>
                </a:solidFill>
                <a:cs typeface="Times New Roman" panose="02020603050405020304" pitchFamily="18" charset="0"/>
              </a:rPr>
              <a:t>***</a:t>
            </a:r>
            <a:r>
              <a:rPr lang="vi-VN" sz="4800" b="1" dirty="0">
                <a:solidFill>
                  <a:schemeClr val="bg1"/>
                </a:solidFill>
                <a:cs typeface="Times New Roman" panose="02020603050405020304" pitchFamily="18" charset="0"/>
              </a:rPr>
              <a:t> Tiến tiến bước lên đền đền thánh của Người. Cất tiếng hát vui lên đền thánh của Người. Tiến tiến bước loan truyền hồng ân Thiên Chúa Trời, ta hát mừng tình thiên thu Chúa ta.</a:t>
            </a:r>
          </a:p>
          <a:p>
            <a:pPr algn="just">
              <a:lnSpc>
                <a:spcPct val="120000"/>
              </a:lnSpc>
              <a:spcBef>
                <a:spcPts val="1800"/>
              </a:spcBef>
            </a:pPr>
            <a:endParaRPr lang="vi-VN" sz="4800" b="1" dirty="0">
              <a:solidFill>
                <a:schemeClr val="bg1"/>
              </a:solidFill>
              <a:cs typeface="Times New Roman" panose="02020603050405020304" pitchFamily="18" charset="0"/>
            </a:endParaRPr>
          </a:p>
          <a:p>
            <a:pPr algn="just">
              <a:lnSpc>
                <a:spcPct val="120000"/>
              </a:lnSpc>
              <a:spcBef>
                <a:spcPts val="1350"/>
              </a:spcBef>
            </a:pPr>
            <a:endParaRPr lang="vi-VN" sz="4800" b="1" dirty="0">
              <a:solidFill>
                <a:schemeClr val="bg1"/>
              </a:solidFill>
              <a:cs typeface="Times New Roman" panose="02020603050405020304" pitchFamily="18" charset="0"/>
            </a:endParaRPr>
          </a:p>
          <a:p>
            <a:pPr algn="just">
              <a:lnSpc>
                <a:spcPct val="120000"/>
              </a:lnSpc>
              <a:spcBef>
                <a:spcPts val="1800"/>
              </a:spcBef>
            </a:pPr>
            <a:endParaRPr lang="vi-VN" sz="4800" b="1" dirty="0">
              <a:solidFill>
                <a:schemeClr val="bg1"/>
              </a:solidFill>
              <a:cs typeface="Times New Roman" panose="02020603050405020304" pitchFamily="18" charset="0"/>
            </a:endParaRPr>
          </a:p>
          <a:p>
            <a:pPr algn="just">
              <a:lnSpc>
                <a:spcPct val="130000"/>
              </a:lnSpc>
              <a:spcBef>
                <a:spcPts val="1800"/>
              </a:spcBef>
            </a:pPr>
            <a:endParaRPr lang="vi-VN" sz="4800" b="1" dirty="0">
              <a:solidFill>
                <a:schemeClr val="bg1"/>
              </a:solidFill>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869170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r>
              <a:rPr lang="en-US" sz="6600" u="sng" dirty="0">
                <a:solidFill>
                  <a:srgbClr val="FFFF00"/>
                </a:solidFill>
                <a:ea typeface="Tahoma" pitchFamily="34" charset="0"/>
                <a:cs typeface="Times New Roman" pitchFamily="18" charset="0"/>
              </a:rPr>
              <a:t/>
            </a:r>
            <a:br>
              <a:rPr lang="en-US" sz="6600" u="sng" dirty="0">
                <a:solidFill>
                  <a:srgbClr val="FFFF00"/>
                </a:solidFill>
                <a:ea typeface="Tahoma" pitchFamily="34" charset="0"/>
                <a:cs typeface="Times New Roman" pitchFamily="18" charset="0"/>
              </a:rPr>
            </a:br>
            <a:r>
              <a:rPr lang="en-US" sz="6000" u="sng" dirty="0" err="1">
                <a:solidFill>
                  <a:srgbClr val="FFFF00"/>
                </a:solidFill>
                <a:ea typeface="Tahoma" pitchFamily="34" charset="0"/>
                <a:cs typeface="Times New Roman" pitchFamily="18" charset="0"/>
              </a:rPr>
              <a:t>Kinh</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Thương</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Xót</a:t>
            </a:r>
            <a:r>
              <a:rPr lang="en-US" sz="13800" dirty="0">
                <a:solidFill>
                  <a:srgbClr val="FFFF00"/>
                </a:solidFill>
                <a:ea typeface="Tahoma" pitchFamily="34" charset="0"/>
                <a:cs typeface="Times New Roman" pitchFamily="18" charset="0"/>
              </a:rPr>
              <a:t/>
            </a:r>
            <a:br>
              <a:rPr lang="en-US" sz="13800" dirty="0">
                <a:solidFill>
                  <a:srgbClr val="FFFF00"/>
                </a:solidFill>
                <a:ea typeface="Tahoma" pitchFamily="34" charset="0"/>
                <a:cs typeface="Times New Roman" pitchFamily="18" charset="0"/>
              </a:rPr>
            </a:br>
            <a:endParaRPr lang="en-US" sz="6600" i="1" dirty="0">
              <a:solidFill>
                <a:schemeClr val="bg1"/>
              </a:solidFill>
              <a:ea typeface="Tahoma" pitchFamily="34" charset="0"/>
              <a:cs typeface="Times New Roman" pitchFamily="18" charset="0"/>
            </a:endParaRPr>
          </a:p>
        </p:txBody>
      </p:sp>
    </p:spTree>
    <p:extLst>
      <p:ext uri="{BB962C8B-B14F-4D97-AF65-F5344CB8AC3E}">
        <p14:creationId xmlns:p14="http://schemas.microsoft.com/office/powerpoint/2010/main" val="48029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xmlns=""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vi-VN" sz="4800" b="0" i="0" dirty="0">
                <a:solidFill>
                  <a:schemeClr val="bg1"/>
                </a:solidFill>
                <a:effectLst/>
              </a:rPr>
              <a:t>Xin Chúa thương xót chúng con. Xin Chúa thương (nguyện) xin Chúa thương, xin thương xót chúng con. Xin Chúa Ki-tô, xin Chúa Ki-tô thương xót chúng con.</a:t>
            </a:r>
            <a:endParaRPr lang="en-US" altLang="en-US" sz="4800" b="1" dirty="0">
              <a:solidFill>
                <a:schemeClr val="bg1"/>
              </a:solidFill>
              <a:cs typeface="Tahoma" panose="020B0604030504040204" pitchFamily="34" charset="0"/>
            </a:endParaRPr>
          </a:p>
        </p:txBody>
      </p:sp>
    </p:spTree>
    <p:extLst>
      <p:ext uri="{BB962C8B-B14F-4D97-AF65-F5344CB8AC3E}">
        <p14:creationId xmlns:p14="http://schemas.microsoft.com/office/powerpoint/2010/main" val="3290146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xmlns=""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200" dirty="0">
                <a:solidFill>
                  <a:srgbClr val="FFFF00"/>
                </a:solidFill>
              </a:rPr>
              <a:t>**</a:t>
            </a:r>
            <a:r>
              <a:rPr lang="vi-VN" sz="5200" b="0" i="0" dirty="0">
                <a:solidFill>
                  <a:schemeClr val="bg1"/>
                </a:solidFill>
                <a:effectLst/>
              </a:rPr>
              <a:t>Xin Chúa Ki-tô, thương xót chúng con. Xin Chúa thương xót chúng con. Xin Chúa thương (nguyện) xin Chúa thương, xin thương xót chúng con, xin thương xót chúng con.</a:t>
            </a:r>
            <a:endParaRPr lang="en-US" altLang="en-US" sz="5200" b="1" dirty="0">
              <a:solidFill>
                <a:schemeClr val="bg1"/>
              </a:solidFill>
              <a:cs typeface="Tahoma" panose="020B0604030504040204" pitchFamily="34" charset="0"/>
            </a:endParaRPr>
          </a:p>
        </p:txBody>
      </p:sp>
    </p:spTree>
    <p:extLst>
      <p:ext uri="{BB962C8B-B14F-4D97-AF65-F5344CB8AC3E}">
        <p14:creationId xmlns:p14="http://schemas.microsoft.com/office/powerpoint/2010/main" val="1562588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39575171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76200" y="3486150"/>
            <a:ext cx="8376011" cy="1077218"/>
          </a:xfrm>
          <a:prstGeom prst="rect">
            <a:avLst/>
          </a:prstGeom>
        </p:spPr>
        <p:txBody>
          <a:bodyPr wrap="none">
            <a:spAutoFit/>
          </a:bodyPr>
          <a:lstStyle/>
          <a:p>
            <a:r>
              <a:rPr lang="vi-VN" sz="3200" dirty="0">
                <a:solidFill>
                  <a:srgbClr val="FFFF00"/>
                </a:solidFill>
              </a:rPr>
              <a:t>Ông Ê-li-a được ẩn trong cơn lốc và ông Ê-li-sa</a:t>
            </a:r>
            <a:endParaRPr lang="en-US" sz="3200" dirty="0">
              <a:solidFill>
                <a:srgbClr val="FFFF00"/>
              </a:solidFill>
            </a:endParaRPr>
          </a:p>
          <a:p>
            <a:r>
              <a:rPr lang="vi-VN" sz="3200" dirty="0">
                <a:solidFill>
                  <a:srgbClr val="FFFF00"/>
                </a:solidFill>
              </a:rPr>
              <a:t>được đầy thần khí của người.</a:t>
            </a:r>
          </a:p>
        </p:txBody>
      </p:sp>
      <p:sp>
        <p:nvSpPr>
          <p:cNvPr id="5" name="Rectangle 4"/>
          <p:cNvSpPr/>
          <p:nvPr/>
        </p:nvSpPr>
        <p:spPr>
          <a:xfrm>
            <a:off x="152400" y="285751"/>
            <a:ext cx="7543800" cy="954107"/>
          </a:xfrm>
          <a:prstGeom prst="rect">
            <a:avLst/>
          </a:prstGeom>
        </p:spPr>
        <p:txBody>
          <a:bodyPr wrap="square">
            <a:spAutoFit/>
          </a:bodyPr>
          <a:lstStyle/>
          <a:p>
            <a:r>
              <a:rPr lang="en-US" sz="2800" dirty="0" err="1">
                <a:solidFill>
                  <a:srgbClr val="FFFF00"/>
                </a:solidFill>
              </a:rPr>
              <a:t>Bài</a:t>
            </a:r>
            <a:r>
              <a:rPr lang="en-US" sz="2800" dirty="0">
                <a:solidFill>
                  <a:srgbClr val="FFFF00"/>
                </a:solidFill>
              </a:rPr>
              <a:t> </a:t>
            </a:r>
            <a:r>
              <a:rPr lang="en-US" sz="2800" dirty="0" err="1">
                <a:solidFill>
                  <a:srgbClr val="FFFF00"/>
                </a:solidFill>
              </a:rPr>
              <a:t>đọc</a:t>
            </a:r>
            <a:r>
              <a:rPr lang="en-US" sz="2800" dirty="0">
                <a:solidFill>
                  <a:srgbClr val="FFFF00"/>
                </a:solidFill>
              </a:rPr>
              <a:t> 1</a:t>
            </a:r>
          </a:p>
          <a:p>
            <a:r>
              <a:rPr lang="en-US" sz="2800" dirty="0" err="1">
                <a:solidFill>
                  <a:srgbClr val="FFFF00"/>
                </a:solidFill>
              </a:rPr>
              <a:t>Bài</a:t>
            </a:r>
            <a:r>
              <a:rPr lang="en-US" sz="2800" dirty="0">
                <a:solidFill>
                  <a:srgbClr val="FFFF00"/>
                </a:solidFill>
              </a:rPr>
              <a:t> </a:t>
            </a:r>
            <a:r>
              <a:rPr lang="en-US" sz="2800" dirty="0" err="1">
                <a:solidFill>
                  <a:srgbClr val="FFFF00"/>
                </a:solidFill>
              </a:rPr>
              <a:t>trích</a:t>
            </a:r>
            <a:r>
              <a:rPr lang="en-US" sz="2800" dirty="0">
                <a:solidFill>
                  <a:srgbClr val="FFFF00"/>
                </a:solidFill>
              </a:rPr>
              <a:t> </a:t>
            </a:r>
            <a:r>
              <a:rPr lang="en-US" sz="2800" dirty="0" err="1">
                <a:solidFill>
                  <a:srgbClr val="FFFF00"/>
                </a:solidFill>
              </a:rPr>
              <a:t>sách</a:t>
            </a:r>
            <a:r>
              <a:rPr lang="en-US" sz="2800" dirty="0">
                <a:solidFill>
                  <a:srgbClr val="FFFF00"/>
                </a:solidFill>
              </a:rPr>
              <a:t> </a:t>
            </a:r>
            <a:r>
              <a:rPr lang="en-US" sz="2800" dirty="0" err="1">
                <a:solidFill>
                  <a:srgbClr val="FFFF00"/>
                </a:solidFill>
              </a:rPr>
              <a:t>Huấn</a:t>
            </a:r>
            <a:r>
              <a:rPr lang="en-US" sz="2800" dirty="0">
                <a:solidFill>
                  <a:srgbClr val="FFFF00"/>
                </a:solidFill>
              </a:rPr>
              <a:t> ca.</a:t>
            </a:r>
            <a:endParaRPr lang="vi-VN" sz="2800" dirty="0">
              <a:solidFill>
                <a:srgbClr val="FFFF00"/>
              </a:solidFill>
            </a:endParaRPr>
          </a:p>
        </p:txBody>
      </p:sp>
    </p:spTree>
    <p:extLst>
      <p:ext uri="{BB962C8B-B14F-4D97-AF65-F5344CB8AC3E}">
        <p14:creationId xmlns:p14="http://schemas.microsoft.com/office/powerpoint/2010/main" val="11258561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vi-VN" sz="8000" b="1" dirty="0">
                <a:solidFill>
                  <a:schemeClr val="bg1"/>
                </a:solidFill>
                <a:effectLst>
                  <a:outerShdw blurRad="38100" dist="38100" dir="2700000" algn="tl">
                    <a:srgbClr val="000000">
                      <a:alpha val="43137"/>
                    </a:srgbClr>
                  </a:outerShdw>
                </a:effectLst>
                <a:latin typeface="+mj-lt"/>
                <a:cs typeface="Times New Roman" pitchFamily="18" charset="0"/>
              </a:rPr>
              <a:t>Trước nhan thánh Chúa, người công chính hãy vui mừng.</a:t>
            </a:r>
            <a:endParaRPr lang="en-US" sz="8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dirty="0" err="1">
                <a:solidFill>
                  <a:srgbClr val="FFFF00"/>
                </a:solidFill>
                <a:effectLst>
                  <a:outerShdw blurRad="38100" dist="38100" dir="2700000" algn="tl">
                    <a:srgbClr val="000000">
                      <a:alpha val="43137"/>
                    </a:srgbClr>
                  </a:outerShdw>
                </a:effectLst>
                <a:latin typeface="+mj-lt"/>
                <a:cs typeface="Times New Roman" pitchFamily="18" charset="0"/>
              </a:rPr>
              <a:t>Đáp</a:t>
            </a:r>
            <a:r>
              <a:rPr lang="en-US" sz="4400" b="1" u="sng"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4400" b="1" u="sng" dirty="0" err="1">
                <a:solidFill>
                  <a:srgbClr val="FFFF00"/>
                </a:solidFill>
                <a:effectLst>
                  <a:outerShdw blurRad="38100" dist="38100" dir="2700000" algn="tl">
                    <a:srgbClr val="000000">
                      <a:alpha val="43137"/>
                    </a:srgbClr>
                  </a:outerShdw>
                </a:effectLst>
                <a:latin typeface="+mj-lt"/>
                <a:cs typeface="Times New Roman" pitchFamily="18" charset="0"/>
              </a:rPr>
              <a:t>ca</a:t>
            </a:r>
            <a:r>
              <a:rPr lang="en-US" sz="4400" b="1" u="sng" dirty="0">
                <a:solidFill>
                  <a:srgbClr val="FFFF00"/>
                </a:solidFill>
                <a:effectLst>
                  <a:outerShdw blurRad="38100" dist="38100" dir="2700000" algn="tl">
                    <a:srgbClr val="000000">
                      <a:alpha val="43137"/>
                    </a:srgbClr>
                  </a:outerShdw>
                </a:effectLst>
                <a:latin typeface="+mj-lt"/>
                <a:cs typeface="Times New Roman" pitchFamily="18" charset="0"/>
              </a:rPr>
              <a:t>:</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85750"/>
            <a:ext cx="3286125"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59591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 y="438150"/>
            <a:ext cx="9144000" cy="4629149"/>
          </a:xfrm>
        </p:spPr>
        <p:txBody>
          <a:bodyPr>
            <a:noAutofit/>
          </a:bodyPr>
          <a:lstStyle/>
          <a:p>
            <a:pPr algn="just"/>
            <a:r>
              <a:rPr lang="en-US" sz="6100" b="1" dirty="0">
                <a:solidFill>
                  <a:schemeClr val="bg1"/>
                </a:solidFill>
                <a:effectLst>
                  <a:outerShdw blurRad="38100" dist="38100" dir="2700000" algn="tl">
                    <a:srgbClr val="000000">
                      <a:alpha val="43137"/>
                    </a:srgbClr>
                  </a:outerShdw>
                </a:effectLst>
                <a:latin typeface="+mj-lt"/>
                <a:cs typeface="Times New Roman" pitchFamily="18" charset="0"/>
              </a:rPr>
              <a:t>A</a:t>
            </a:r>
            <a:r>
              <a:rPr lang="vi-VN" sz="6100" b="1" dirty="0">
                <a:solidFill>
                  <a:schemeClr val="bg1"/>
                </a:solidFill>
                <a:effectLst>
                  <a:outerShdw blurRad="38100" dist="38100" dir="2700000" algn="tl">
                    <a:srgbClr val="000000">
                      <a:alpha val="43137"/>
                    </a:srgbClr>
                  </a:outerShdw>
                </a:effectLst>
                <a:latin typeface="+mj-lt"/>
                <a:cs typeface="Times New Roman" pitchFamily="18" charset="0"/>
              </a:rPr>
              <a:t>nh em đã nhận được Thần Khí làm cho nên nghĩa tử, nhờ đó chúng ta được kêu lên rằng : “Áp-ba ! Cha ơi !”.</a:t>
            </a:r>
            <a:endParaRPr lang="en-US" sz="61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dirty="0">
                <a:solidFill>
                  <a:srgbClr val="FFFF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dirty="0">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38956685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816388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71450"/>
            <a:ext cx="9144000" cy="5143499"/>
          </a:xfrm>
        </p:spPr>
        <p:txBody>
          <a:bodyPr>
            <a:normAutofit/>
          </a:bodyPr>
          <a:lstStyle/>
          <a:p>
            <a:pPr>
              <a:lnSpc>
                <a:spcPct val="120000"/>
              </a:lnSpc>
              <a:spcBef>
                <a:spcPts val="1800"/>
              </a:spcBef>
            </a:pPr>
            <a:r>
              <a:rPr lang="en-US" sz="6000" b="1" dirty="0">
                <a:solidFill>
                  <a:srgbClr val="FFFF00"/>
                </a:solidFill>
                <a:cs typeface="Times New Roman" panose="02020603050405020304" pitchFamily="18" charset="0"/>
              </a:rPr>
              <a:t>Ca </a:t>
            </a:r>
            <a:r>
              <a:rPr lang="en-US" sz="6000" b="1" dirty="0" err="1">
                <a:solidFill>
                  <a:srgbClr val="FFFF00"/>
                </a:solidFill>
                <a:cs typeface="Times New Roman" panose="02020603050405020304" pitchFamily="18" charset="0"/>
              </a:rPr>
              <a:t>Nguyện</a:t>
            </a:r>
            <a:r>
              <a:rPr lang="en-US" sz="6000" b="1" dirty="0">
                <a:solidFill>
                  <a:srgbClr val="FFFF00"/>
                </a:solidFill>
                <a:cs typeface="Times New Roman" panose="02020603050405020304" pitchFamily="18" charset="0"/>
              </a:rPr>
              <a:t> </a:t>
            </a:r>
            <a:r>
              <a:rPr lang="en-US" sz="6000" b="1" dirty="0" err="1">
                <a:solidFill>
                  <a:srgbClr val="FFFF00"/>
                </a:solidFill>
                <a:cs typeface="Times New Roman" panose="02020603050405020304" pitchFamily="18" charset="0"/>
              </a:rPr>
              <a:t>Nhập</a:t>
            </a:r>
            <a:r>
              <a:rPr lang="en-US" sz="6000" b="1" dirty="0">
                <a:solidFill>
                  <a:srgbClr val="FFFF00"/>
                </a:solidFill>
                <a:cs typeface="Times New Roman" panose="02020603050405020304" pitchFamily="18" charset="0"/>
              </a:rPr>
              <a:t> </a:t>
            </a:r>
            <a:r>
              <a:rPr lang="en-US" sz="6000" b="1" dirty="0" err="1">
                <a:solidFill>
                  <a:srgbClr val="FFFF00"/>
                </a:solidFill>
                <a:cs typeface="Times New Roman" panose="02020603050405020304" pitchFamily="18" charset="0"/>
              </a:rPr>
              <a:t>lễ</a:t>
            </a:r>
            <a:r>
              <a:rPr lang="en-US" sz="6000" b="1" dirty="0">
                <a:solidFill>
                  <a:srgbClr val="FFFF00"/>
                </a:solidFill>
                <a:cs typeface="Times New Roman" panose="02020603050405020304" pitchFamily="18" charset="0"/>
              </a:rPr>
              <a:t/>
            </a:r>
            <a:br>
              <a:rPr lang="en-US" sz="6000" b="1" dirty="0">
                <a:solidFill>
                  <a:srgbClr val="FFFF00"/>
                </a:solidFill>
                <a:cs typeface="Times New Roman" panose="02020603050405020304" pitchFamily="18" charset="0"/>
              </a:rPr>
            </a:br>
            <a:r>
              <a:rPr lang="en-US" sz="6000" b="1" dirty="0">
                <a:solidFill>
                  <a:srgbClr val="FFFF00"/>
                </a:solidFill>
                <a:cs typeface="Times New Roman" panose="02020603050405020304" pitchFamily="18" charset="0"/>
              </a:rPr>
              <a:t>LÊN ĐỀN THÁNH</a:t>
            </a:r>
          </a:p>
        </p:txBody>
      </p:sp>
    </p:spTree>
  </p:cSld>
  <p:clrMapOvr>
    <a:masterClrMapping/>
  </p:clrMapOvr>
  <p:transition spd="slow"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69500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563000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0" y="361950"/>
            <a:ext cx="9144000" cy="5143500"/>
          </a:xfrm>
        </p:spPr>
        <p:txBody>
          <a:bodyPr>
            <a:normAutofit/>
          </a:bodyPr>
          <a:lstStyle/>
          <a:p>
            <a:pPr>
              <a:lnSpc>
                <a:spcPct val="120000"/>
              </a:lnSpc>
              <a:spcBef>
                <a:spcPts val="1800"/>
              </a:spcBef>
            </a:pPr>
            <a:r>
              <a:rPr lang="en-US" altLang="en-US" sz="6000" b="1" dirty="0">
                <a:solidFill>
                  <a:srgbClr val="FFFF00"/>
                </a:solidFill>
                <a:cs typeface="Times New Roman" panose="02020603050405020304" pitchFamily="18" charset="0"/>
              </a:rPr>
              <a:t>Ca </a:t>
            </a:r>
            <a:r>
              <a:rPr lang="en-US" altLang="en-US" sz="6000" b="1" dirty="0" err="1">
                <a:solidFill>
                  <a:srgbClr val="FFFF00"/>
                </a:solidFill>
                <a:cs typeface="Times New Roman" panose="02020603050405020304" pitchFamily="18" charset="0"/>
              </a:rPr>
              <a:t>Dâng</a:t>
            </a:r>
            <a:r>
              <a:rPr lang="en-US" altLang="en-US" sz="6000" b="1" dirty="0">
                <a:solidFill>
                  <a:srgbClr val="FFFF00"/>
                </a:solidFill>
                <a:cs typeface="Times New Roman" panose="02020603050405020304" pitchFamily="18" charset="0"/>
              </a:rPr>
              <a:t> </a:t>
            </a:r>
            <a:r>
              <a:rPr lang="en-US" altLang="en-US" sz="6000" b="1" dirty="0" err="1">
                <a:solidFill>
                  <a:srgbClr val="FFFF00"/>
                </a:solidFill>
                <a:cs typeface="Times New Roman" panose="02020603050405020304" pitchFamily="18" charset="0"/>
              </a:rPr>
              <a:t>Lễ</a:t>
            </a:r>
            <a:r>
              <a:rPr lang="en-US" altLang="en-US" sz="6000" b="1" dirty="0">
                <a:solidFill>
                  <a:srgbClr val="FFFF00"/>
                </a:solidFill>
                <a:cs typeface="Times New Roman" panose="02020603050405020304" pitchFamily="18" charset="0"/>
              </a:rPr>
              <a:t>: </a:t>
            </a:r>
          </a:p>
          <a:p>
            <a:pPr>
              <a:lnSpc>
                <a:spcPct val="120000"/>
              </a:lnSpc>
              <a:spcBef>
                <a:spcPts val="1800"/>
              </a:spcBef>
            </a:pPr>
            <a:r>
              <a:rPr lang="en-US" altLang="en-US" sz="8000" b="1" dirty="0" err="1">
                <a:solidFill>
                  <a:srgbClr val="FFFF00"/>
                </a:solidFill>
                <a:cs typeface="Times New Roman" panose="02020603050405020304" pitchFamily="18" charset="0"/>
              </a:rPr>
              <a:t>Dâng</a:t>
            </a:r>
            <a:r>
              <a:rPr lang="en-US" altLang="en-US" sz="8000" b="1" dirty="0">
                <a:solidFill>
                  <a:srgbClr val="FFFF00"/>
                </a:solidFill>
                <a:cs typeface="Times New Roman" panose="02020603050405020304" pitchFamily="18" charset="0"/>
              </a:rPr>
              <a:t> </a:t>
            </a:r>
            <a:r>
              <a:rPr lang="en-US" altLang="en-US" sz="8000" b="1" dirty="0" err="1">
                <a:solidFill>
                  <a:srgbClr val="FFFF00"/>
                </a:solidFill>
                <a:cs typeface="Times New Roman" panose="02020603050405020304" pitchFamily="18" charset="0"/>
              </a:rPr>
              <a:t>Người</a:t>
            </a:r>
            <a:endParaRPr lang="en-US" altLang="en-US" sz="72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25275996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sz="6000" b="1" dirty="0">
                <a:solidFill>
                  <a:srgbClr val="FFFF00"/>
                </a:solidFill>
                <a:ea typeface="Tahoma" pitchFamily="34" charset="0"/>
                <a:cs typeface="Times New Roman" panose="02020603050405020304" pitchFamily="18" charset="0"/>
              </a:rPr>
              <a:t>Tk1: </a:t>
            </a:r>
            <a:r>
              <a:rPr lang="vi-VN" sz="6000" b="1" dirty="0">
                <a:solidFill>
                  <a:schemeClr val="bg1"/>
                </a:solidFill>
                <a:cs typeface="Times New Roman" panose="02020603050405020304" pitchFamily="18" charset="0"/>
              </a:rPr>
              <a:t>Dâng Người bánh rượu í a thơm nồng. Hiệp dâng với bao tình yêu. Dâng lên những lời nguyện ước. </a:t>
            </a:r>
            <a:endParaRPr lang="vi-VN" sz="6000"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18224265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sz="6000" b="1" dirty="0">
                <a:solidFill>
                  <a:srgbClr val="FFFF00"/>
                </a:solidFill>
                <a:cs typeface="Times New Roman" panose="02020603050405020304" pitchFamily="18" charset="0"/>
              </a:rPr>
              <a:t>***</a:t>
            </a:r>
            <a:r>
              <a:rPr lang="vi-VN" sz="6000" b="1" dirty="0">
                <a:solidFill>
                  <a:schemeClr val="bg1"/>
                </a:solidFill>
                <a:cs typeface="Times New Roman" panose="02020603050405020304" pitchFamily="18" charset="0"/>
              </a:rPr>
              <a:t> Dâng lên những nỗi vui buồn. Dâng Người mơ ước thắm tươi, và nguyện dâng lên trót cuộc đời.</a:t>
            </a:r>
            <a:endParaRPr lang="vi-VN" sz="6000"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41714924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sz="5400" b="1" dirty="0">
                <a:solidFill>
                  <a:srgbClr val="FFFF00"/>
                </a:solidFill>
                <a:ea typeface="Tahoma" pitchFamily="34" charset="0"/>
                <a:cs typeface="Times New Roman" panose="02020603050405020304" pitchFamily="18" charset="0"/>
              </a:rPr>
              <a:t>Đk: </a:t>
            </a:r>
            <a:r>
              <a:rPr lang="vi-VN" sz="5400" b="1" dirty="0">
                <a:solidFill>
                  <a:schemeClr val="bg1"/>
                </a:solidFill>
                <a:cs typeface="Times New Roman" panose="02020603050405020304" pitchFamily="18" charset="0"/>
              </a:rPr>
              <a:t>Dâng lên Người lời nguyện ngát hương, dâng Người ngàn tiếng ca mừng. Lòng thành và bánh thơm rượu ngon, dâng lên Chúa thương nhận lời.</a:t>
            </a:r>
            <a:endParaRPr lang="vi-VN" sz="5400"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30337292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sz="5800" b="1" dirty="0">
                <a:solidFill>
                  <a:srgbClr val="FFFF00"/>
                </a:solidFill>
                <a:ea typeface="Tahoma" pitchFamily="34" charset="0"/>
                <a:cs typeface="Times New Roman" panose="02020603050405020304" pitchFamily="18" charset="0"/>
              </a:rPr>
              <a:t>Tk2: </a:t>
            </a:r>
            <a:r>
              <a:rPr lang="vi-VN" sz="5800" b="1" dirty="0">
                <a:solidFill>
                  <a:schemeClr val="bg1"/>
                </a:solidFill>
                <a:cs typeface="Times New Roman" panose="02020603050405020304" pitchFamily="18" charset="0"/>
              </a:rPr>
              <a:t>Dâng Người những ngày tháng trong cuộc đời. Đường đi khó nguy đầy vơi. Bao nhiêu bước đường lầm lỗi. </a:t>
            </a:r>
            <a:endParaRPr lang="vi-VN" sz="5800"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42872227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sz="6000" b="1" dirty="0">
                <a:solidFill>
                  <a:srgbClr val="FFFF00"/>
                </a:solidFill>
                <a:cs typeface="Times New Roman" panose="02020603050405020304" pitchFamily="18" charset="0"/>
              </a:rPr>
              <a:t>***</a:t>
            </a:r>
            <a:r>
              <a:rPr lang="vi-VN" sz="6000" b="1" dirty="0">
                <a:solidFill>
                  <a:schemeClr val="bg1"/>
                </a:solidFill>
                <a:cs typeface="Times New Roman" panose="02020603050405020304" pitchFamily="18" charset="0"/>
              </a:rPr>
              <a:t> Bao nhiêu yếu đuối trong đời. Tâm thành dâng Chúa, Chúa ơi! Nguyện đỡ nâng con với tình Người.</a:t>
            </a:r>
            <a:endParaRPr lang="vi-VN" sz="6600"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19609886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sz="5400" b="1" dirty="0">
                <a:solidFill>
                  <a:srgbClr val="FFFF00"/>
                </a:solidFill>
                <a:ea typeface="Tahoma" pitchFamily="34" charset="0"/>
                <a:cs typeface="Times New Roman" panose="02020603050405020304" pitchFamily="18" charset="0"/>
              </a:rPr>
              <a:t>Đk: </a:t>
            </a:r>
            <a:r>
              <a:rPr lang="vi-VN" sz="5400" b="1" dirty="0">
                <a:solidFill>
                  <a:schemeClr val="bg1"/>
                </a:solidFill>
                <a:cs typeface="Times New Roman" panose="02020603050405020304" pitchFamily="18" charset="0"/>
              </a:rPr>
              <a:t>Dâng lên Người lời nguyện ngát hương, dâng Người ngàn tiếng ca mừng. Lòng thành và bánh thơm rượu ngon, dâng lên Chúa thương nhận lời.</a:t>
            </a:r>
            <a:endParaRPr lang="vi-VN" sz="5400"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1969984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sz="6000" b="1" dirty="0">
                <a:solidFill>
                  <a:srgbClr val="FFFF00"/>
                </a:solidFill>
                <a:ea typeface="Tahoma" pitchFamily="34" charset="0"/>
                <a:cs typeface="Times New Roman" panose="02020603050405020304" pitchFamily="18" charset="0"/>
              </a:rPr>
              <a:t>Tk3: </a:t>
            </a:r>
            <a:r>
              <a:rPr lang="vi-VN" sz="6000" b="1" dirty="0">
                <a:solidFill>
                  <a:schemeClr val="bg1"/>
                </a:solidFill>
                <a:cs typeface="Times New Roman" panose="02020603050405020304" pitchFamily="18" charset="0"/>
              </a:rPr>
              <a:t>Dâng Người tấm lòng xiết bao vô tình. Nguyện xin sáng soi huyền linh. Cho con những niềm tin kính, </a:t>
            </a:r>
            <a:endParaRPr lang="vi-VN" sz="6000"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649209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0" y="0"/>
            <a:ext cx="9144000" cy="5143500"/>
          </a:xfrm>
        </p:spPr>
        <p:txBody>
          <a:bodyPr>
            <a:noAutofit/>
          </a:bodyPr>
          <a:lstStyle/>
          <a:p>
            <a:pPr algn="just">
              <a:lnSpc>
                <a:spcPct val="120000"/>
              </a:lnSpc>
              <a:spcBef>
                <a:spcPts val="1800"/>
              </a:spcBef>
            </a:pPr>
            <a:r>
              <a:rPr lang="vi-VN" sz="4699" b="1" dirty="0">
                <a:solidFill>
                  <a:srgbClr val="FFFF00"/>
                </a:solidFill>
                <a:cs typeface="Times New Roman" panose="02020603050405020304" pitchFamily="18" charset="0"/>
              </a:rPr>
              <a:t>Đk: </a:t>
            </a:r>
            <a:r>
              <a:rPr lang="vi-VN" sz="4699" b="1" dirty="0">
                <a:solidFill>
                  <a:schemeClr val="bg1"/>
                </a:solidFill>
                <a:cs typeface="Times New Roman" panose="02020603050405020304" pitchFamily="18" charset="0"/>
              </a:rPr>
              <a:t>Từ muôn phương ta về đây sánh vai lên đường, đường đưa ta đi lên đền Chúa ta. Lòng hân hoan ta hòa chung tiếng hát nhịp nhàng, vui hát mừng Danh Chúa cứu độ ta.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sz="6000" b="1" dirty="0">
                <a:solidFill>
                  <a:srgbClr val="FFFF00"/>
                </a:solidFill>
                <a:cs typeface="Times New Roman" panose="02020603050405020304" pitchFamily="18" charset="0"/>
              </a:rPr>
              <a:t>***</a:t>
            </a:r>
            <a:r>
              <a:rPr lang="vi-VN" sz="6000" b="1" dirty="0">
                <a:solidFill>
                  <a:schemeClr val="bg1"/>
                </a:solidFill>
                <a:cs typeface="Times New Roman" panose="02020603050405020304" pitchFamily="18" charset="0"/>
              </a:rPr>
              <a:t> cho con vững mãi ân tình. Xin lòng bác ái thắm xinh, tìm tình yêu quên chính phận mình..</a:t>
            </a:r>
            <a:endParaRPr lang="vi-VN" sz="6600"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15712725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sz="5400" b="1" dirty="0">
                <a:solidFill>
                  <a:srgbClr val="FFFF00"/>
                </a:solidFill>
                <a:ea typeface="Tahoma" pitchFamily="34" charset="0"/>
                <a:cs typeface="Times New Roman" panose="02020603050405020304" pitchFamily="18" charset="0"/>
              </a:rPr>
              <a:t>Đk: </a:t>
            </a:r>
            <a:r>
              <a:rPr lang="vi-VN" sz="5400" b="1" dirty="0">
                <a:solidFill>
                  <a:schemeClr val="bg1"/>
                </a:solidFill>
                <a:cs typeface="Times New Roman" panose="02020603050405020304" pitchFamily="18" charset="0"/>
              </a:rPr>
              <a:t>Dâng lên Người lời nguyện ngát hương, dâng Người ngàn tiếng ca mừng. Lòng thành và bánh thơm rượu ngon, dâng lên Chúa thương nhận lời.</a:t>
            </a:r>
            <a:endParaRPr lang="vi-VN" sz="5400"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17636254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spTree>
    <p:extLst>
      <p:ext uri="{BB962C8B-B14F-4D97-AF65-F5344CB8AC3E}">
        <p14:creationId xmlns:p14="http://schemas.microsoft.com/office/powerpoint/2010/main" val="22814820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r>
              <a:rPr lang="en-US" sz="6600" u="sng" dirty="0">
                <a:solidFill>
                  <a:srgbClr val="FFFF00"/>
                </a:solidFill>
                <a:ea typeface="Tahoma" pitchFamily="34" charset="0"/>
                <a:cs typeface="Times New Roman" pitchFamily="18" charset="0"/>
              </a:rPr>
              <a:t/>
            </a:r>
            <a:br>
              <a:rPr lang="en-US" sz="6600" u="sng" dirty="0">
                <a:solidFill>
                  <a:srgbClr val="FFFF00"/>
                </a:solidFill>
                <a:ea typeface="Tahoma" pitchFamily="34" charset="0"/>
                <a:cs typeface="Times New Roman" pitchFamily="18" charset="0"/>
              </a:rPr>
            </a:br>
            <a:r>
              <a:rPr lang="en-US" sz="6000" u="sng" dirty="0" err="1">
                <a:solidFill>
                  <a:srgbClr val="FFFF00"/>
                </a:solidFill>
                <a:ea typeface="Tahoma" pitchFamily="34" charset="0"/>
                <a:cs typeface="Times New Roman" pitchFamily="18" charset="0"/>
              </a:rPr>
              <a:t>Thánh</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Thánh</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Thánh</a:t>
            </a:r>
            <a:r>
              <a:rPr lang="en-US" sz="13800" dirty="0">
                <a:solidFill>
                  <a:srgbClr val="FFFF00"/>
                </a:solidFill>
                <a:ea typeface="Tahoma" pitchFamily="34" charset="0"/>
                <a:cs typeface="Times New Roman" pitchFamily="18" charset="0"/>
              </a:rPr>
              <a:t/>
            </a:r>
            <a:br>
              <a:rPr lang="en-US" sz="13800" dirty="0">
                <a:solidFill>
                  <a:srgbClr val="FFFF00"/>
                </a:solidFill>
                <a:ea typeface="Tahoma" pitchFamily="34" charset="0"/>
                <a:cs typeface="Times New Roman" pitchFamily="18" charset="0"/>
              </a:rPr>
            </a:br>
            <a:endParaRPr lang="en-US" sz="6600" i="1" dirty="0">
              <a:solidFill>
                <a:schemeClr val="bg1"/>
              </a:solidFill>
              <a:ea typeface="Tahoma" pitchFamily="34" charset="0"/>
              <a:cs typeface="Times New Roman" pitchFamily="18" charset="0"/>
            </a:endParaRPr>
          </a:p>
        </p:txBody>
      </p:sp>
    </p:spTree>
    <p:extLst>
      <p:ext uri="{BB962C8B-B14F-4D97-AF65-F5344CB8AC3E}">
        <p14:creationId xmlns:p14="http://schemas.microsoft.com/office/powerpoint/2010/main" val="309408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xmlns=""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en-US" sz="5600" b="0" i="0" dirty="0" err="1">
                <a:solidFill>
                  <a:schemeClr val="bg1"/>
                </a:solidFill>
                <a:effectLst/>
              </a:rPr>
              <a:t>Thánh</a:t>
            </a:r>
            <a:r>
              <a:rPr lang="en-US" sz="5600" b="0" i="0" dirty="0">
                <a:solidFill>
                  <a:schemeClr val="bg1"/>
                </a:solidFill>
                <a:effectLst/>
              </a:rPr>
              <a:t>! </a:t>
            </a:r>
            <a:r>
              <a:rPr lang="en-US" sz="5600" b="0" i="0" dirty="0" err="1">
                <a:solidFill>
                  <a:schemeClr val="bg1"/>
                </a:solidFill>
                <a:effectLst/>
              </a:rPr>
              <a:t>Thánh</a:t>
            </a:r>
            <a:r>
              <a:rPr lang="en-US" sz="5600" b="0" i="0" dirty="0">
                <a:solidFill>
                  <a:schemeClr val="bg1"/>
                </a:solidFill>
                <a:effectLst/>
              </a:rPr>
              <a:t>! </a:t>
            </a:r>
            <a:r>
              <a:rPr lang="en-US" sz="5600" b="0" i="0" dirty="0" err="1">
                <a:solidFill>
                  <a:schemeClr val="bg1"/>
                </a:solidFill>
                <a:effectLst/>
              </a:rPr>
              <a:t>Thánh</a:t>
            </a:r>
            <a:r>
              <a:rPr lang="en-US" sz="5600" b="0" i="0" dirty="0">
                <a:solidFill>
                  <a:schemeClr val="bg1"/>
                </a:solidFill>
                <a:effectLst/>
              </a:rPr>
              <a:t>! </a:t>
            </a:r>
            <a:r>
              <a:rPr lang="en-US" sz="5600" b="0" i="0" dirty="0" err="1">
                <a:solidFill>
                  <a:schemeClr val="bg1"/>
                </a:solidFill>
                <a:effectLst/>
              </a:rPr>
              <a:t>Chúa</a:t>
            </a:r>
            <a:r>
              <a:rPr lang="en-US" sz="5600" b="0" i="0" dirty="0">
                <a:solidFill>
                  <a:schemeClr val="bg1"/>
                </a:solidFill>
                <a:effectLst/>
              </a:rPr>
              <a:t> </a:t>
            </a:r>
            <a:r>
              <a:rPr lang="en-US" sz="5600" b="0" i="0" dirty="0" err="1">
                <a:solidFill>
                  <a:schemeClr val="bg1"/>
                </a:solidFill>
                <a:effectLst/>
              </a:rPr>
              <a:t>là</a:t>
            </a:r>
            <a:r>
              <a:rPr lang="en-US" sz="5600" b="0" i="0" dirty="0">
                <a:solidFill>
                  <a:schemeClr val="bg1"/>
                </a:solidFill>
                <a:effectLst/>
              </a:rPr>
              <a:t> </a:t>
            </a:r>
            <a:r>
              <a:rPr lang="en-US" sz="5600" b="0" i="0" dirty="0" err="1">
                <a:solidFill>
                  <a:schemeClr val="bg1"/>
                </a:solidFill>
                <a:effectLst/>
              </a:rPr>
              <a:t>Thiên</a:t>
            </a:r>
            <a:r>
              <a:rPr lang="en-US" sz="5600" b="0" i="0" dirty="0">
                <a:solidFill>
                  <a:schemeClr val="bg1"/>
                </a:solidFill>
                <a:effectLst/>
              </a:rPr>
              <a:t> </a:t>
            </a:r>
            <a:r>
              <a:rPr lang="en-US" sz="5600" b="0" i="0" dirty="0" err="1">
                <a:solidFill>
                  <a:schemeClr val="bg1"/>
                </a:solidFill>
                <a:effectLst/>
              </a:rPr>
              <a:t>Chúa</a:t>
            </a:r>
            <a:r>
              <a:rPr lang="en-US" sz="5600" b="0" i="0" dirty="0">
                <a:solidFill>
                  <a:schemeClr val="bg1"/>
                </a:solidFill>
                <a:effectLst/>
              </a:rPr>
              <a:t> </a:t>
            </a:r>
            <a:r>
              <a:rPr lang="en-US" sz="5600" b="0" i="0" dirty="0" err="1">
                <a:solidFill>
                  <a:schemeClr val="bg1"/>
                </a:solidFill>
                <a:effectLst/>
              </a:rPr>
              <a:t>các</a:t>
            </a:r>
            <a:r>
              <a:rPr lang="en-US" sz="5600" b="0" i="0" dirty="0">
                <a:solidFill>
                  <a:schemeClr val="bg1"/>
                </a:solidFill>
                <a:effectLst/>
              </a:rPr>
              <a:t> </a:t>
            </a:r>
            <a:r>
              <a:rPr lang="en-US" sz="5600" b="0" i="0" dirty="0" err="1">
                <a:solidFill>
                  <a:schemeClr val="bg1"/>
                </a:solidFill>
                <a:effectLst/>
              </a:rPr>
              <a:t>đạo</a:t>
            </a:r>
            <a:r>
              <a:rPr lang="en-US" sz="5600" b="0" i="0" dirty="0">
                <a:solidFill>
                  <a:schemeClr val="bg1"/>
                </a:solidFill>
                <a:effectLst/>
              </a:rPr>
              <a:t> </a:t>
            </a:r>
            <a:r>
              <a:rPr lang="en-US" sz="5600" b="0" i="0" dirty="0" err="1">
                <a:solidFill>
                  <a:schemeClr val="bg1"/>
                </a:solidFill>
                <a:effectLst/>
              </a:rPr>
              <a:t>binh</a:t>
            </a:r>
            <a:r>
              <a:rPr lang="en-US" sz="5600" b="0" i="0" dirty="0">
                <a:solidFill>
                  <a:schemeClr val="bg1"/>
                </a:solidFill>
                <a:effectLst/>
              </a:rPr>
              <a:t>. </a:t>
            </a:r>
            <a:r>
              <a:rPr lang="en-US" sz="5600" b="0" i="0" dirty="0" err="1">
                <a:solidFill>
                  <a:schemeClr val="bg1"/>
                </a:solidFill>
                <a:effectLst/>
              </a:rPr>
              <a:t>Trời</a:t>
            </a:r>
            <a:r>
              <a:rPr lang="en-US" sz="5600" b="0" i="0" dirty="0">
                <a:solidFill>
                  <a:schemeClr val="bg1"/>
                </a:solidFill>
                <a:effectLst/>
              </a:rPr>
              <a:t> </a:t>
            </a:r>
            <a:r>
              <a:rPr lang="en-US" sz="5600" b="0" i="0" dirty="0" err="1">
                <a:solidFill>
                  <a:schemeClr val="bg1"/>
                </a:solidFill>
                <a:effectLst/>
              </a:rPr>
              <a:t>đất</a:t>
            </a:r>
            <a:r>
              <a:rPr lang="en-US" sz="5600" b="0" i="0" dirty="0">
                <a:solidFill>
                  <a:schemeClr val="bg1"/>
                </a:solidFill>
                <a:effectLst/>
              </a:rPr>
              <a:t> </a:t>
            </a:r>
            <a:r>
              <a:rPr lang="en-US" sz="5600" b="0" i="0" dirty="0" err="1">
                <a:solidFill>
                  <a:schemeClr val="bg1"/>
                </a:solidFill>
                <a:effectLst/>
              </a:rPr>
              <a:t>đầy</a:t>
            </a:r>
            <a:r>
              <a:rPr lang="en-US" sz="5600" b="0" i="0" dirty="0">
                <a:solidFill>
                  <a:schemeClr val="bg1"/>
                </a:solidFill>
                <a:effectLst/>
              </a:rPr>
              <a:t> </a:t>
            </a:r>
            <a:r>
              <a:rPr lang="en-US" sz="5600" b="0" i="0" dirty="0" err="1">
                <a:solidFill>
                  <a:schemeClr val="bg1"/>
                </a:solidFill>
                <a:effectLst/>
              </a:rPr>
              <a:t>vinh</a:t>
            </a:r>
            <a:r>
              <a:rPr lang="en-US" sz="5600" b="0" i="0" dirty="0">
                <a:solidFill>
                  <a:schemeClr val="bg1"/>
                </a:solidFill>
                <a:effectLst/>
              </a:rPr>
              <a:t> </a:t>
            </a:r>
            <a:r>
              <a:rPr lang="en-US" sz="5600" b="0" i="0" dirty="0" err="1">
                <a:solidFill>
                  <a:schemeClr val="bg1"/>
                </a:solidFill>
                <a:effectLst/>
              </a:rPr>
              <a:t>quang</a:t>
            </a:r>
            <a:r>
              <a:rPr lang="en-US" sz="5600" b="0" i="0" dirty="0">
                <a:solidFill>
                  <a:schemeClr val="bg1"/>
                </a:solidFill>
                <a:effectLst/>
              </a:rPr>
              <a:t> </a:t>
            </a:r>
            <a:r>
              <a:rPr lang="en-US" sz="5600" b="0" i="0" dirty="0" err="1">
                <a:solidFill>
                  <a:schemeClr val="bg1"/>
                </a:solidFill>
                <a:effectLst/>
              </a:rPr>
              <a:t>Chúa</a:t>
            </a:r>
            <a:r>
              <a:rPr lang="en-US" sz="5600" b="0" i="0" dirty="0">
                <a:solidFill>
                  <a:schemeClr val="bg1"/>
                </a:solidFill>
                <a:effectLst/>
              </a:rPr>
              <a:t>. </a:t>
            </a:r>
            <a:r>
              <a:rPr lang="en-US" sz="5600" b="0" i="0" dirty="0" err="1">
                <a:solidFill>
                  <a:schemeClr val="bg1"/>
                </a:solidFill>
                <a:effectLst/>
              </a:rPr>
              <a:t>Hoan</a:t>
            </a:r>
            <a:r>
              <a:rPr lang="en-US" sz="5600" b="0" i="0" dirty="0">
                <a:solidFill>
                  <a:schemeClr val="bg1"/>
                </a:solidFill>
                <a:effectLst/>
              </a:rPr>
              <a:t> </a:t>
            </a:r>
            <a:r>
              <a:rPr lang="en-US" sz="5600" b="0" i="0" dirty="0" err="1">
                <a:solidFill>
                  <a:schemeClr val="bg1"/>
                </a:solidFill>
                <a:effectLst/>
              </a:rPr>
              <a:t>hô</a:t>
            </a:r>
            <a:r>
              <a:rPr lang="en-US" sz="5600" b="0" i="0" dirty="0">
                <a:solidFill>
                  <a:schemeClr val="bg1"/>
                </a:solidFill>
                <a:effectLst/>
              </a:rPr>
              <a:t> </a:t>
            </a:r>
            <a:r>
              <a:rPr lang="en-US" sz="5600" b="0" i="0" dirty="0" err="1">
                <a:solidFill>
                  <a:schemeClr val="bg1"/>
                </a:solidFill>
                <a:effectLst/>
              </a:rPr>
              <a:t>Chúa</a:t>
            </a:r>
            <a:r>
              <a:rPr lang="en-US" sz="5600" b="0" i="0" dirty="0">
                <a:solidFill>
                  <a:schemeClr val="bg1"/>
                </a:solidFill>
                <a:effectLst/>
              </a:rPr>
              <a:t> </a:t>
            </a:r>
            <a:r>
              <a:rPr lang="en-US" sz="5600" b="0" i="0" dirty="0" err="1">
                <a:solidFill>
                  <a:schemeClr val="bg1"/>
                </a:solidFill>
                <a:effectLst/>
              </a:rPr>
              <a:t>trên</a:t>
            </a:r>
            <a:r>
              <a:rPr lang="en-US" sz="5600" b="0" i="0" dirty="0">
                <a:solidFill>
                  <a:schemeClr val="bg1"/>
                </a:solidFill>
                <a:effectLst/>
              </a:rPr>
              <a:t> </a:t>
            </a:r>
            <a:r>
              <a:rPr lang="en-US" sz="5600" b="0" i="0" dirty="0" err="1">
                <a:solidFill>
                  <a:schemeClr val="bg1"/>
                </a:solidFill>
                <a:effectLst/>
              </a:rPr>
              <a:t>các</a:t>
            </a:r>
            <a:r>
              <a:rPr lang="en-US" sz="5600" b="0" i="0" dirty="0">
                <a:solidFill>
                  <a:schemeClr val="bg1"/>
                </a:solidFill>
                <a:effectLst/>
              </a:rPr>
              <a:t> </a:t>
            </a:r>
            <a:r>
              <a:rPr lang="en-US" sz="5600" b="0" i="0" dirty="0" err="1">
                <a:solidFill>
                  <a:schemeClr val="bg1"/>
                </a:solidFill>
                <a:effectLst/>
              </a:rPr>
              <a:t>tầng</a:t>
            </a:r>
            <a:r>
              <a:rPr lang="en-US" sz="5600" b="0" i="0" dirty="0">
                <a:solidFill>
                  <a:schemeClr val="bg1"/>
                </a:solidFill>
                <a:effectLst/>
              </a:rPr>
              <a:t> </a:t>
            </a:r>
            <a:r>
              <a:rPr lang="en-US" sz="5600" b="0" i="0" dirty="0" err="1">
                <a:solidFill>
                  <a:schemeClr val="bg1"/>
                </a:solidFill>
                <a:effectLst/>
              </a:rPr>
              <a:t>trời</a:t>
            </a:r>
            <a:r>
              <a:rPr lang="en-US" sz="5600" b="0" i="0" dirty="0">
                <a:solidFill>
                  <a:schemeClr val="bg1"/>
                </a:solidFill>
                <a:effectLst/>
              </a:rPr>
              <a:t>. </a:t>
            </a:r>
            <a:endParaRPr lang="en-US" altLang="en-US" sz="5600" b="1" dirty="0">
              <a:solidFill>
                <a:schemeClr val="bg1"/>
              </a:solidFill>
              <a:cs typeface="Tahoma" panose="020B0604030504040204" pitchFamily="34" charset="0"/>
            </a:endParaRPr>
          </a:p>
        </p:txBody>
      </p:sp>
    </p:spTree>
    <p:extLst>
      <p:ext uri="{BB962C8B-B14F-4D97-AF65-F5344CB8AC3E}">
        <p14:creationId xmlns:p14="http://schemas.microsoft.com/office/powerpoint/2010/main" val="15229033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xmlns=""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500" dirty="0">
                <a:solidFill>
                  <a:srgbClr val="FFFF00"/>
                </a:solidFill>
              </a:rPr>
              <a:t>**</a:t>
            </a:r>
            <a:r>
              <a:rPr lang="en-US" sz="5500" b="0" i="0" dirty="0">
                <a:solidFill>
                  <a:schemeClr val="bg1"/>
                </a:solidFill>
                <a:effectLst/>
              </a:rPr>
              <a:t> </a:t>
            </a:r>
            <a:r>
              <a:rPr lang="en-US" sz="5500" b="0" i="0" dirty="0" err="1">
                <a:solidFill>
                  <a:schemeClr val="bg1"/>
                </a:solidFill>
                <a:effectLst/>
              </a:rPr>
              <a:t>Hoan</a:t>
            </a:r>
            <a:r>
              <a:rPr lang="en-US" sz="5500" b="0" i="0" dirty="0">
                <a:solidFill>
                  <a:schemeClr val="bg1"/>
                </a:solidFill>
                <a:effectLst/>
              </a:rPr>
              <a:t> </a:t>
            </a:r>
            <a:r>
              <a:rPr lang="en-US" sz="5500" b="0" i="0" dirty="0" err="1">
                <a:solidFill>
                  <a:schemeClr val="bg1"/>
                </a:solidFill>
                <a:effectLst/>
              </a:rPr>
              <a:t>hô</a:t>
            </a:r>
            <a:r>
              <a:rPr lang="en-US" sz="5500" b="0" i="0" dirty="0">
                <a:solidFill>
                  <a:schemeClr val="bg1"/>
                </a:solidFill>
                <a:effectLst/>
              </a:rPr>
              <a:t> </a:t>
            </a:r>
            <a:r>
              <a:rPr lang="en-US" sz="5500" b="0" i="0" dirty="0" err="1">
                <a:solidFill>
                  <a:schemeClr val="bg1"/>
                </a:solidFill>
                <a:effectLst/>
              </a:rPr>
              <a:t>Chúa</a:t>
            </a:r>
            <a:r>
              <a:rPr lang="en-US" sz="5500" b="0" i="0" dirty="0">
                <a:solidFill>
                  <a:schemeClr val="bg1"/>
                </a:solidFill>
                <a:effectLst/>
              </a:rPr>
              <a:t> </a:t>
            </a:r>
            <a:r>
              <a:rPr lang="en-US" sz="5500" b="0" i="0" dirty="0" err="1">
                <a:solidFill>
                  <a:schemeClr val="bg1"/>
                </a:solidFill>
                <a:effectLst/>
              </a:rPr>
              <a:t>trên</a:t>
            </a:r>
            <a:r>
              <a:rPr lang="en-US" sz="5500" b="0" i="0" dirty="0">
                <a:solidFill>
                  <a:schemeClr val="bg1"/>
                </a:solidFill>
                <a:effectLst/>
              </a:rPr>
              <a:t> </a:t>
            </a:r>
            <a:r>
              <a:rPr lang="en-US" sz="5500" b="0" i="0" dirty="0" err="1">
                <a:solidFill>
                  <a:schemeClr val="bg1"/>
                </a:solidFill>
                <a:effectLst/>
              </a:rPr>
              <a:t>các</a:t>
            </a:r>
            <a:r>
              <a:rPr lang="en-US" sz="5500" b="0" i="0" dirty="0">
                <a:solidFill>
                  <a:schemeClr val="bg1"/>
                </a:solidFill>
                <a:effectLst/>
              </a:rPr>
              <a:t> </a:t>
            </a:r>
            <a:r>
              <a:rPr lang="en-US" sz="5500" b="0" i="0" dirty="0" err="1">
                <a:solidFill>
                  <a:schemeClr val="bg1"/>
                </a:solidFill>
                <a:effectLst/>
              </a:rPr>
              <a:t>tầng</a:t>
            </a:r>
            <a:r>
              <a:rPr lang="en-US" sz="5500" b="0" i="0" dirty="0">
                <a:solidFill>
                  <a:schemeClr val="bg1"/>
                </a:solidFill>
                <a:effectLst/>
              </a:rPr>
              <a:t> </a:t>
            </a:r>
            <a:r>
              <a:rPr lang="en-US" sz="5500" b="0" i="0" dirty="0" err="1">
                <a:solidFill>
                  <a:schemeClr val="bg1"/>
                </a:solidFill>
                <a:effectLst/>
              </a:rPr>
              <a:t>trời</a:t>
            </a:r>
            <a:r>
              <a:rPr lang="en-US" sz="5500" b="0" i="0" dirty="0">
                <a:solidFill>
                  <a:schemeClr val="bg1"/>
                </a:solidFill>
                <a:effectLst/>
              </a:rPr>
              <a:t>. </a:t>
            </a:r>
            <a:r>
              <a:rPr lang="en-US" sz="5500" b="0" i="0" dirty="0" err="1">
                <a:solidFill>
                  <a:schemeClr val="bg1"/>
                </a:solidFill>
                <a:effectLst/>
              </a:rPr>
              <a:t>Chúc</a:t>
            </a:r>
            <a:r>
              <a:rPr lang="en-US" sz="5500" b="0" i="0" dirty="0">
                <a:solidFill>
                  <a:schemeClr val="bg1"/>
                </a:solidFill>
                <a:effectLst/>
              </a:rPr>
              <a:t> </a:t>
            </a:r>
            <a:r>
              <a:rPr lang="en-US" sz="5500" b="0" i="0" dirty="0" err="1">
                <a:solidFill>
                  <a:schemeClr val="bg1"/>
                </a:solidFill>
                <a:effectLst/>
              </a:rPr>
              <a:t>tụng</a:t>
            </a:r>
            <a:r>
              <a:rPr lang="en-US" sz="5500" b="0" i="0" dirty="0">
                <a:solidFill>
                  <a:schemeClr val="bg1"/>
                </a:solidFill>
                <a:effectLst/>
              </a:rPr>
              <a:t> </a:t>
            </a:r>
            <a:r>
              <a:rPr lang="en-US" sz="5500" b="0" i="0" dirty="0" err="1">
                <a:solidFill>
                  <a:schemeClr val="bg1"/>
                </a:solidFill>
                <a:effectLst/>
              </a:rPr>
              <a:t>Đấng</a:t>
            </a:r>
            <a:r>
              <a:rPr lang="en-US" sz="5500" b="0" i="0" dirty="0">
                <a:solidFill>
                  <a:schemeClr val="bg1"/>
                </a:solidFill>
                <a:effectLst/>
              </a:rPr>
              <a:t> </a:t>
            </a:r>
            <a:r>
              <a:rPr lang="en-US" sz="5500" b="0" i="0" dirty="0" err="1">
                <a:solidFill>
                  <a:schemeClr val="bg1"/>
                </a:solidFill>
                <a:effectLst/>
              </a:rPr>
              <a:t>ngự</a:t>
            </a:r>
            <a:r>
              <a:rPr lang="en-US" sz="5500" b="0" i="0" dirty="0">
                <a:solidFill>
                  <a:schemeClr val="bg1"/>
                </a:solidFill>
                <a:effectLst/>
              </a:rPr>
              <a:t> </a:t>
            </a:r>
            <a:r>
              <a:rPr lang="en-US" sz="5500" b="0" i="0" dirty="0" err="1">
                <a:solidFill>
                  <a:schemeClr val="bg1"/>
                </a:solidFill>
                <a:effectLst/>
              </a:rPr>
              <a:t>đến</a:t>
            </a:r>
            <a:r>
              <a:rPr lang="en-US" sz="5500" b="0" i="0" dirty="0">
                <a:solidFill>
                  <a:schemeClr val="bg1"/>
                </a:solidFill>
                <a:effectLst/>
              </a:rPr>
              <a:t> </a:t>
            </a:r>
            <a:r>
              <a:rPr lang="en-US" sz="5500" b="0" i="0" dirty="0" err="1">
                <a:solidFill>
                  <a:schemeClr val="bg1"/>
                </a:solidFill>
                <a:effectLst/>
              </a:rPr>
              <a:t>nhân</a:t>
            </a:r>
            <a:r>
              <a:rPr lang="en-US" sz="5500" b="0" i="0" dirty="0">
                <a:solidFill>
                  <a:schemeClr val="bg1"/>
                </a:solidFill>
                <a:effectLst/>
              </a:rPr>
              <a:t> </a:t>
            </a:r>
            <a:r>
              <a:rPr lang="en-US" sz="5500" b="0" i="0" dirty="0" err="1">
                <a:solidFill>
                  <a:schemeClr val="bg1"/>
                </a:solidFill>
                <a:effectLst/>
              </a:rPr>
              <a:t>danh</a:t>
            </a:r>
            <a:r>
              <a:rPr lang="en-US" sz="5500" b="0" i="0" dirty="0">
                <a:solidFill>
                  <a:schemeClr val="bg1"/>
                </a:solidFill>
                <a:effectLst/>
              </a:rPr>
              <a:t> </a:t>
            </a:r>
            <a:r>
              <a:rPr lang="en-US" sz="5500" b="0" i="0" dirty="0" err="1">
                <a:solidFill>
                  <a:schemeClr val="bg1"/>
                </a:solidFill>
                <a:effectLst/>
              </a:rPr>
              <a:t>Chúa</a:t>
            </a:r>
            <a:r>
              <a:rPr lang="en-US" sz="5500" b="0" i="0" dirty="0">
                <a:solidFill>
                  <a:schemeClr val="bg1"/>
                </a:solidFill>
                <a:effectLst/>
              </a:rPr>
              <a:t>. </a:t>
            </a:r>
            <a:r>
              <a:rPr lang="en-US" sz="5500" b="0" i="0" dirty="0" err="1">
                <a:solidFill>
                  <a:schemeClr val="bg1"/>
                </a:solidFill>
                <a:effectLst/>
              </a:rPr>
              <a:t>Hoan</a:t>
            </a:r>
            <a:r>
              <a:rPr lang="en-US" sz="5500" b="0" i="0" dirty="0">
                <a:solidFill>
                  <a:schemeClr val="bg1"/>
                </a:solidFill>
                <a:effectLst/>
              </a:rPr>
              <a:t> </a:t>
            </a:r>
            <a:r>
              <a:rPr lang="en-US" sz="5500" b="0" i="0" dirty="0" err="1">
                <a:solidFill>
                  <a:schemeClr val="bg1"/>
                </a:solidFill>
                <a:effectLst/>
              </a:rPr>
              <a:t>hô</a:t>
            </a:r>
            <a:r>
              <a:rPr lang="en-US" sz="5500" b="0" i="0" dirty="0">
                <a:solidFill>
                  <a:schemeClr val="bg1"/>
                </a:solidFill>
                <a:effectLst/>
              </a:rPr>
              <a:t> </a:t>
            </a:r>
            <a:r>
              <a:rPr lang="en-US" sz="5500" b="0" i="0" dirty="0" err="1">
                <a:solidFill>
                  <a:schemeClr val="bg1"/>
                </a:solidFill>
                <a:effectLst/>
              </a:rPr>
              <a:t>Chúa</a:t>
            </a:r>
            <a:r>
              <a:rPr lang="en-US" sz="5500" b="0" i="0" dirty="0">
                <a:solidFill>
                  <a:schemeClr val="bg1"/>
                </a:solidFill>
                <a:effectLst/>
              </a:rPr>
              <a:t> </a:t>
            </a:r>
            <a:r>
              <a:rPr lang="en-US" sz="5500" b="0" i="0" dirty="0" err="1">
                <a:solidFill>
                  <a:schemeClr val="bg1"/>
                </a:solidFill>
                <a:effectLst/>
              </a:rPr>
              <a:t>trên</a:t>
            </a:r>
            <a:r>
              <a:rPr lang="en-US" sz="5500" b="0" i="0" dirty="0">
                <a:solidFill>
                  <a:schemeClr val="bg1"/>
                </a:solidFill>
                <a:effectLst/>
              </a:rPr>
              <a:t> </a:t>
            </a:r>
            <a:r>
              <a:rPr lang="en-US" sz="5500" b="0" i="0" dirty="0" err="1">
                <a:solidFill>
                  <a:schemeClr val="bg1"/>
                </a:solidFill>
                <a:effectLst/>
              </a:rPr>
              <a:t>các</a:t>
            </a:r>
            <a:r>
              <a:rPr lang="en-US" sz="5500" b="0" i="0" dirty="0">
                <a:solidFill>
                  <a:schemeClr val="bg1"/>
                </a:solidFill>
                <a:effectLst/>
              </a:rPr>
              <a:t> </a:t>
            </a:r>
            <a:r>
              <a:rPr lang="en-US" sz="5500" b="0" i="0" dirty="0" err="1">
                <a:solidFill>
                  <a:schemeClr val="bg1"/>
                </a:solidFill>
                <a:effectLst/>
              </a:rPr>
              <a:t>tầng</a:t>
            </a:r>
            <a:r>
              <a:rPr lang="en-US" sz="5500" b="0" i="0" dirty="0">
                <a:solidFill>
                  <a:schemeClr val="bg1"/>
                </a:solidFill>
                <a:effectLst/>
              </a:rPr>
              <a:t> </a:t>
            </a:r>
            <a:r>
              <a:rPr lang="en-US" sz="5500" b="0" i="0" dirty="0" err="1">
                <a:solidFill>
                  <a:schemeClr val="bg1"/>
                </a:solidFill>
                <a:effectLst/>
              </a:rPr>
              <a:t>trời</a:t>
            </a:r>
            <a:r>
              <a:rPr lang="en-US" sz="5500" b="0" i="0" dirty="0">
                <a:solidFill>
                  <a:schemeClr val="bg1"/>
                </a:solidFill>
                <a:effectLst/>
              </a:rPr>
              <a:t>, </a:t>
            </a:r>
            <a:r>
              <a:rPr lang="en-US" sz="5500" b="0" i="0" dirty="0" err="1">
                <a:solidFill>
                  <a:schemeClr val="bg1"/>
                </a:solidFill>
                <a:effectLst/>
              </a:rPr>
              <a:t>hoan</a:t>
            </a:r>
            <a:r>
              <a:rPr lang="en-US" sz="5500" b="0" i="0" dirty="0">
                <a:solidFill>
                  <a:schemeClr val="bg1"/>
                </a:solidFill>
                <a:effectLst/>
              </a:rPr>
              <a:t> </a:t>
            </a:r>
            <a:r>
              <a:rPr lang="en-US" sz="5500" b="0" i="0" dirty="0" err="1">
                <a:solidFill>
                  <a:schemeClr val="bg1"/>
                </a:solidFill>
                <a:effectLst/>
              </a:rPr>
              <a:t>hô</a:t>
            </a:r>
            <a:r>
              <a:rPr lang="en-US" sz="5500" b="0" i="0" dirty="0">
                <a:solidFill>
                  <a:schemeClr val="bg1"/>
                </a:solidFill>
                <a:effectLst/>
              </a:rPr>
              <a:t> </a:t>
            </a:r>
            <a:r>
              <a:rPr lang="en-US" sz="5500" b="0" i="0" dirty="0" err="1">
                <a:solidFill>
                  <a:schemeClr val="bg1"/>
                </a:solidFill>
                <a:effectLst/>
              </a:rPr>
              <a:t>Chúa</a:t>
            </a:r>
            <a:r>
              <a:rPr lang="en-US" sz="5500" b="0" i="0" dirty="0">
                <a:solidFill>
                  <a:schemeClr val="bg1"/>
                </a:solidFill>
                <a:effectLst/>
              </a:rPr>
              <a:t> </a:t>
            </a:r>
            <a:r>
              <a:rPr lang="en-US" sz="5500" b="0" i="0" dirty="0" err="1">
                <a:solidFill>
                  <a:schemeClr val="bg1"/>
                </a:solidFill>
                <a:effectLst/>
              </a:rPr>
              <a:t>trên</a:t>
            </a:r>
            <a:r>
              <a:rPr lang="en-US" sz="5500" b="0" i="0" dirty="0">
                <a:solidFill>
                  <a:schemeClr val="bg1"/>
                </a:solidFill>
                <a:effectLst/>
              </a:rPr>
              <a:t> </a:t>
            </a:r>
            <a:r>
              <a:rPr lang="en-US" sz="5500" b="0" i="0" dirty="0" err="1">
                <a:solidFill>
                  <a:schemeClr val="bg1"/>
                </a:solidFill>
                <a:effectLst/>
              </a:rPr>
              <a:t>các</a:t>
            </a:r>
            <a:r>
              <a:rPr lang="en-US" sz="5500" b="0" i="0" dirty="0">
                <a:solidFill>
                  <a:schemeClr val="bg1"/>
                </a:solidFill>
                <a:effectLst/>
              </a:rPr>
              <a:t> </a:t>
            </a:r>
            <a:r>
              <a:rPr lang="en-US" sz="5500" b="0" i="0" dirty="0" err="1">
                <a:solidFill>
                  <a:schemeClr val="bg1"/>
                </a:solidFill>
                <a:effectLst/>
              </a:rPr>
              <a:t>tầng</a:t>
            </a:r>
            <a:r>
              <a:rPr lang="en-US" sz="5500" b="0" i="0" dirty="0">
                <a:solidFill>
                  <a:schemeClr val="bg1"/>
                </a:solidFill>
                <a:effectLst/>
              </a:rPr>
              <a:t> </a:t>
            </a:r>
            <a:r>
              <a:rPr lang="en-US" sz="5500" b="0" i="0" dirty="0" err="1">
                <a:solidFill>
                  <a:schemeClr val="bg1"/>
                </a:solidFill>
                <a:effectLst/>
              </a:rPr>
              <a:t>trời</a:t>
            </a:r>
            <a:r>
              <a:rPr lang="en-US" sz="5500" b="0" i="0" dirty="0">
                <a:solidFill>
                  <a:schemeClr val="bg1"/>
                </a:solidFill>
                <a:effectLst/>
              </a:rPr>
              <a:t>.</a:t>
            </a:r>
            <a:endParaRPr lang="en-US" altLang="en-US" sz="5500" b="1" dirty="0">
              <a:solidFill>
                <a:schemeClr val="bg1"/>
              </a:solidFill>
              <a:cs typeface="Tahoma" panose="020B0604030504040204" pitchFamily="34" charset="0"/>
            </a:endParaRPr>
          </a:p>
        </p:txBody>
      </p:sp>
    </p:spTree>
    <p:extLst>
      <p:ext uri="{BB962C8B-B14F-4D97-AF65-F5344CB8AC3E}">
        <p14:creationId xmlns:p14="http://schemas.microsoft.com/office/powerpoint/2010/main" val="35380665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03181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r>
              <a:rPr lang="en-US" sz="6600" u="sng" dirty="0">
                <a:solidFill>
                  <a:srgbClr val="FFFF00"/>
                </a:solidFill>
                <a:ea typeface="Tahoma" pitchFamily="34" charset="0"/>
                <a:cs typeface="Times New Roman" pitchFamily="18" charset="0"/>
              </a:rPr>
              <a:t/>
            </a:r>
            <a:br>
              <a:rPr lang="en-US" sz="6600" u="sng" dirty="0">
                <a:solidFill>
                  <a:srgbClr val="FFFF00"/>
                </a:solidFill>
                <a:ea typeface="Tahoma" pitchFamily="34" charset="0"/>
                <a:cs typeface="Times New Roman" pitchFamily="18" charset="0"/>
              </a:rPr>
            </a:br>
            <a:r>
              <a:rPr lang="en-US" sz="6000" u="sng" dirty="0" err="1">
                <a:solidFill>
                  <a:srgbClr val="FFFF00"/>
                </a:solidFill>
                <a:ea typeface="Tahoma" pitchFamily="34" charset="0"/>
                <a:cs typeface="Times New Roman" pitchFamily="18" charset="0"/>
              </a:rPr>
              <a:t>Lạy</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Chiên</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Thiên</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Chúa</a:t>
            </a:r>
            <a:r>
              <a:rPr lang="en-US" sz="13800" dirty="0">
                <a:solidFill>
                  <a:srgbClr val="FFFF00"/>
                </a:solidFill>
                <a:ea typeface="Tahoma" pitchFamily="34" charset="0"/>
                <a:cs typeface="Times New Roman" pitchFamily="18" charset="0"/>
              </a:rPr>
              <a:t/>
            </a:r>
            <a:br>
              <a:rPr lang="en-US" sz="13800" dirty="0">
                <a:solidFill>
                  <a:srgbClr val="FFFF00"/>
                </a:solidFill>
                <a:ea typeface="Tahoma" pitchFamily="34" charset="0"/>
                <a:cs typeface="Times New Roman" pitchFamily="18" charset="0"/>
              </a:rPr>
            </a:br>
            <a:endParaRPr lang="en-US" sz="6600" i="1" dirty="0">
              <a:solidFill>
                <a:schemeClr val="bg1"/>
              </a:solidFill>
              <a:ea typeface="Tahoma" pitchFamily="34" charset="0"/>
              <a:cs typeface="Times New Roman" pitchFamily="18" charset="0"/>
            </a:endParaRPr>
          </a:p>
        </p:txBody>
      </p:sp>
    </p:spTree>
    <p:extLst>
      <p:ext uri="{BB962C8B-B14F-4D97-AF65-F5344CB8AC3E}">
        <p14:creationId xmlns:p14="http://schemas.microsoft.com/office/powerpoint/2010/main" val="35633437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xmlns=""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vi-VN" sz="5600" b="0" i="0" dirty="0">
                <a:solidFill>
                  <a:schemeClr val="bg1"/>
                </a:solidFill>
                <a:effectLst/>
              </a:rPr>
              <a:t>Lạy Chiên Thiên Chúa, Đấng xoá tội trần gian, xin thương xót chúng con. Lạy Chiên Thiên Chúa, Đấng xoá tội trần gian,</a:t>
            </a:r>
            <a:endParaRPr lang="en-US" altLang="en-US" sz="5600" b="1" dirty="0">
              <a:solidFill>
                <a:schemeClr val="bg1"/>
              </a:solidFill>
              <a:cs typeface="Tahoma" panose="020B0604030504040204" pitchFamily="34" charset="0"/>
            </a:endParaRPr>
          </a:p>
        </p:txBody>
      </p:sp>
    </p:spTree>
    <p:extLst>
      <p:ext uri="{BB962C8B-B14F-4D97-AF65-F5344CB8AC3E}">
        <p14:creationId xmlns:p14="http://schemas.microsoft.com/office/powerpoint/2010/main" val="15910985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xmlns=""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500" dirty="0">
                <a:solidFill>
                  <a:srgbClr val="FFFF00"/>
                </a:solidFill>
              </a:rPr>
              <a:t>**</a:t>
            </a:r>
            <a:r>
              <a:rPr lang="en-US" sz="5500" b="0" i="0" dirty="0">
                <a:solidFill>
                  <a:schemeClr val="bg1"/>
                </a:solidFill>
                <a:effectLst/>
              </a:rPr>
              <a:t> </a:t>
            </a:r>
            <a:r>
              <a:rPr lang="vi-VN" sz="6000" b="0" i="0" dirty="0">
                <a:solidFill>
                  <a:schemeClr val="bg1"/>
                </a:solidFill>
                <a:effectLst/>
              </a:rPr>
              <a:t>xin thương xót, xin thương xót chúng con. Lạy Chiên Thiên Chúa, Đấng xoá tội trần gian, xin ban bình an cho chúng con.</a:t>
            </a:r>
            <a:endParaRPr lang="en-US" altLang="en-US" sz="5500" b="1" dirty="0">
              <a:solidFill>
                <a:schemeClr val="bg1"/>
              </a:solidFill>
              <a:cs typeface="Tahoma" panose="020B0604030504040204" pitchFamily="34" charset="0"/>
            </a:endParaRPr>
          </a:p>
        </p:txBody>
      </p:sp>
    </p:spTree>
    <p:extLst>
      <p:ext uri="{BB962C8B-B14F-4D97-AF65-F5344CB8AC3E}">
        <p14:creationId xmlns:p14="http://schemas.microsoft.com/office/powerpoint/2010/main" val="1669359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ubTitle" idx="1"/>
          </p:nvPr>
        </p:nvSpPr>
        <p:spPr>
          <a:xfrm>
            <a:off x="0" y="0"/>
            <a:ext cx="9144000" cy="5143500"/>
          </a:xfrm>
        </p:spPr>
        <p:txBody>
          <a:bodyPr>
            <a:normAutofit lnSpcReduction="10000"/>
          </a:bodyPr>
          <a:lstStyle/>
          <a:p>
            <a:pPr algn="just">
              <a:lnSpc>
                <a:spcPct val="120000"/>
              </a:lnSpc>
              <a:spcBef>
                <a:spcPts val="1800"/>
              </a:spcBef>
            </a:pPr>
            <a:r>
              <a:rPr lang="vi-VN" sz="4800" b="1" dirty="0">
                <a:solidFill>
                  <a:srgbClr val="FFFF00"/>
                </a:solidFill>
                <a:cs typeface="Times New Roman" panose="02020603050405020304" pitchFamily="18" charset="0"/>
              </a:rPr>
              <a:t>***</a:t>
            </a:r>
            <a:r>
              <a:rPr lang="vi-VN" sz="4800" b="1" dirty="0">
                <a:solidFill>
                  <a:schemeClr val="bg1"/>
                </a:solidFill>
                <a:cs typeface="Times New Roman" panose="02020603050405020304" pitchFamily="18" charset="0"/>
              </a:rPr>
              <a:t> Tiến tiến bước lên đền đền thánh của Người. Cất tiếng hát vui lên đền thánh của Người. Tiến tiến bước loan truyền hồng ân Thiên Chúa Trời, ta hát mừng tình thiên thu Chúa ta.</a:t>
            </a:r>
          </a:p>
          <a:p>
            <a:pPr algn="just">
              <a:lnSpc>
                <a:spcPct val="120000"/>
              </a:lnSpc>
              <a:spcBef>
                <a:spcPts val="1800"/>
              </a:spcBef>
            </a:pPr>
            <a:endParaRPr lang="vi-VN" sz="4800" b="1" dirty="0">
              <a:solidFill>
                <a:schemeClr val="bg1"/>
              </a:solidFill>
              <a:cs typeface="Times New Roman" panose="02020603050405020304" pitchFamily="18" charset="0"/>
            </a:endParaRPr>
          </a:p>
          <a:p>
            <a:pPr algn="just">
              <a:lnSpc>
                <a:spcPct val="120000"/>
              </a:lnSpc>
              <a:spcBef>
                <a:spcPts val="1350"/>
              </a:spcBef>
            </a:pPr>
            <a:endParaRPr lang="vi-VN" sz="4800" b="1" dirty="0">
              <a:solidFill>
                <a:schemeClr val="bg1"/>
              </a:solidFill>
              <a:cs typeface="Times New Roman" panose="02020603050405020304" pitchFamily="18" charset="0"/>
            </a:endParaRPr>
          </a:p>
          <a:p>
            <a:pPr algn="just">
              <a:lnSpc>
                <a:spcPct val="120000"/>
              </a:lnSpc>
              <a:spcBef>
                <a:spcPts val="1800"/>
              </a:spcBef>
            </a:pPr>
            <a:endParaRPr lang="vi-VN" sz="4800" b="1" dirty="0">
              <a:solidFill>
                <a:schemeClr val="bg1"/>
              </a:solidFill>
              <a:cs typeface="Times New Roman" panose="02020603050405020304" pitchFamily="18" charset="0"/>
            </a:endParaRPr>
          </a:p>
          <a:p>
            <a:pPr algn="just">
              <a:lnSpc>
                <a:spcPct val="130000"/>
              </a:lnSpc>
              <a:spcBef>
                <a:spcPts val="1800"/>
              </a:spcBef>
            </a:pPr>
            <a:endParaRPr lang="vi-VN" sz="4800" b="1" dirty="0">
              <a:solidFill>
                <a:schemeClr val="bg1"/>
              </a:solidFill>
              <a:cs typeface="Times New Roman" panose="02020603050405020304"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E62871-218E-4B5C-9F7D-C17474826800}"/>
              </a:ext>
            </a:extLst>
          </p:cNvPr>
          <p:cNvSpPr>
            <a:spLocks noGrp="1"/>
          </p:cNvSpPr>
          <p:nvPr>
            <p:ph type="title"/>
          </p:nvPr>
        </p:nvSpPr>
        <p:spPr/>
        <p:txBody>
          <a:bodyPr/>
          <a:lstStyle/>
          <a:p>
            <a:endParaRPr lang="x-none"/>
          </a:p>
        </p:txBody>
      </p:sp>
      <p:sp>
        <p:nvSpPr>
          <p:cNvPr id="3" name="Content Placeholder 2">
            <a:extLst>
              <a:ext uri="{FF2B5EF4-FFF2-40B4-BE49-F238E27FC236}">
                <a16:creationId xmlns:a16="http://schemas.microsoft.com/office/drawing/2014/main" xmlns="" id="{060AD82D-09F5-39E4-81EC-B4E161766796}"/>
              </a:ext>
            </a:extLst>
          </p:cNvPr>
          <p:cNvSpPr>
            <a:spLocks noGrp="1"/>
          </p:cNvSpPr>
          <p:nvPr>
            <p:ph idx="1"/>
          </p:nvPr>
        </p:nvSpPr>
        <p:spPr/>
        <p:txBody>
          <a:bodyPr/>
          <a:lstStyle/>
          <a:p>
            <a:endParaRPr lang="x-none"/>
          </a:p>
        </p:txBody>
      </p:sp>
    </p:spTree>
    <p:extLst>
      <p:ext uri="{BB962C8B-B14F-4D97-AF65-F5344CB8AC3E}">
        <p14:creationId xmlns:p14="http://schemas.microsoft.com/office/powerpoint/2010/main" val="33824529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28402548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rPr>
              <a:t>Ca </a:t>
            </a:r>
            <a:r>
              <a:rPr lang="en-US" sz="6600" b="0" dirty="0" err="1">
                <a:solidFill>
                  <a:srgbClr val="FFFF00"/>
                </a:solidFill>
                <a:effectLst/>
              </a:rPr>
              <a:t>Nguyện</a:t>
            </a:r>
            <a:r>
              <a:rPr lang="en-US" sz="6600" b="0" dirty="0">
                <a:solidFill>
                  <a:srgbClr val="FFFF00"/>
                </a:solidFill>
                <a:effectLst/>
              </a:rPr>
              <a:t> </a:t>
            </a:r>
            <a:r>
              <a:rPr lang="en-US" sz="6600" b="0" dirty="0" err="1">
                <a:solidFill>
                  <a:srgbClr val="FFFF00"/>
                </a:solidFill>
                <a:effectLst/>
              </a:rPr>
              <a:t>Hiệp</a:t>
            </a:r>
            <a:r>
              <a:rPr lang="en-US" sz="6600" b="0" dirty="0">
                <a:solidFill>
                  <a:srgbClr val="FFFF00"/>
                </a:solidFill>
                <a:effectLst/>
              </a:rPr>
              <a:t> </a:t>
            </a:r>
            <a:r>
              <a:rPr lang="en-US" sz="6600" b="0" dirty="0" err="1">
                <a:solidFill>
                  <a:srgbClr val="FFFF00"/>
                </a:solidFill>
                <a:effectLst/>
              </a:rPr>
              <a:t>Lễ</a:t>
            </a:r>
            <a:r>
              <a:rPr lang="en-US" sz="8000" b="0" dirty="0">
                <a:solidFill>
                  <a:srgbClr val="FFFF00"/>
                </a:solidFill>
                <a:effectLst/>
              </a:rPr>
              <a:t/>
            </a:r>
            <a:br>
              <a:rPr lang="en-US" sz="8000" b="0" dirty="0">
                <a:solidFill>
                  <a:srgbClr val="FFFF00"/>
                </a:solidFill>
                <a:effectLst/>
              </a:rPr>
            </a:br>
            <a:r>
              <a:rPr lang="en-US" sz="6000" b="0" dirty="0" err="1">
                <a:solidFill>
                  <a:srgbClr val="FFFF00"/>
                </a:solidFill>
                <a:effectLst/>
              </a:rPr>
              <a:t>Chúng</a:t>
            </a:r>
            <a:r>
              <a:rPr lang="en-US" sz="6000" b="0" dirty="0">
                <a:solidFill>
                  <a:srgbClr val="FFFF00"/>
                </a:solidFill>
                <a:effectLst/>
              </a:rPr>
              <a:t> Con </a:t>
            </a:r>
            <a:r>
              <a:rPr lang="en-US" sz="6000" b="0" dirty="0" err="1">
                <a:solidFill>
                  <a:srgbClr val="FFFF00"/>
                </a:solidFill>
                <a:effectLst/>
              </a:rPr>
              <a:t>Cần</a:t>
            </a:r>
            <a:r>
              <a:rPr lang="en-US" sz="6000" b="0" dirty="0">
                <a:solidFill>
                  <a:srgbClr val="FFFF00"/>
                </a:solidFill>
                <a:effectLst/>
              </a:rPr>
              <a:t> </a:t>
            </a:r>
            <a:r>
              <a:rPr lang="en-US" sz="6000" b="0" dirty="0" err="1">
                <a:solidFill>
                  <a:srgbClr val="FFFF00"/>
                </a:solidFill>
                <a:effectLst/>
              </a:rPr>
              <a:t>Đến</a:t>
            </a:r>
            <a:r>
              <a:rPr lang="en-US" sz="6000" b="0" dirty="0">
                <a:solidFill>
                  <a:srgbClr val="FFFF00"/>
                </a:solidFill>
                <a:effectLst/>
              </a:rPr>
              <a:t> </a:t>
            </a:r>
            <a:r>
              <a:rPr lang="en-US" sz="6000" b="0" dirty="0" err="1">
                <a:solidFill>
                  <a:srgbClr val="FFFF00"/>
                </a:solidFill>
                <a:effectLst/>
              </a:rPr>
              <a:t>Chúa</a:t>
            </a:r>
            <a:r>
              <a:rPr lang="en-US" sz="8000" b="0" dirty="0">
                <a:solidFill>
                  <a:srgbClr val="FFFF00"/>
                </a:solidFill>
                <a:effectLst/>
              </a:rPr>
              <a:t/>
            </a:r>
            <a:br>
              <a:rPr lang="en-US" sz="8000" b="0" dirty="0">
                <a:solidFill>
                  <a:srgbClr val="FFFF00"/>
                </a:solidFill>
                <a:effectLst/>
              </a:rPr>
            </a:br>
            <a:r>
              <a:rPr lang="en-US" sz="4800" b="0" i="1" dirty="0" err="1">
                <a:solidFill>
                  <a:schemeClr val="bg1"/>
                </a:solidFill>
                <a:effectLst/>
              </a:rPr>
              <a:t>Phanxico</a:t>
            </a:r>
            <a:endParaRPr lang="en-US" sz="6000" b="0" i="1" dirty="0">
              <a:solidFill>
                <a:schemeClr val="bg1"/>
              </a:solidFill>
              <a:effectLst/>
            </a:endParaRPr>
          </a:p>
        </p:txBody>
      </p:sp>
    </p:spTree>
    <p:extLst>
      <p:ext uri="{BB962C8B-B14F-4D97-AF65-F5344CB8AC3E}">
        <p14:creationId xmlns:p14="http://schemas.microsoft.com/office/powerpoint/2010/main" val="16850825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Content Placeholder 2"/>
          <p:cNvSpPr>
            <a:spLocks noGrp="1"/>
          </p:cNvSpPr>
          <p:nvPr>
            <p:ph idx="1"/>
          </p:nvPr>
        </p:nvSpPr>
        <p:spPr>
          <a:xfrm>
            <a:off x="0" y="0"/>
            <a:ext cx="9144000" cy="5143500"/>
          </a:xfrm>
        </p:spPr>
        <p:txBody>
          <a:bodyPr>
            <a:normAutofit lnSpcReduction="10000"/>
          </a:bodyPr>
          <a:lstStyle/>
          <a:p>
            <a:pPr marL="0" indent="0" algn="just">
              <a:lnSpc>
                <a:spcPct val="120000"/>
              </a:lnSpc>
              <a:spcBef>
                <a:spcPts val="1350"/>
              </a:spcBef>
              <a:buNone/>
            </a:pPr>
            <a:r>
              <a:rPr lang="vi-VN" altLang="en-US" sz="4800" b="1" dirty="0">
                <a:solidFill>
                  <a:srgbClr val="FFFF00"/>
                </a:solidFill>
                <a:cs typeface="Times New Roman" panose="02020603050405020304" pitchFamily="18" charset="0"/>
              </a:rPr>
              <a:t>Tk1: </a:t>
            </a:r>
            <a:r>
              <a:rPr lang="vi-VN" altLang="en-US" sz="4800" b="1" dirty="0">
                <a:solidFill>
                  <a:schemeClr val="bg1"/>
                </a:solidFill>
                <a:cs typeface="Times New Roman" panose="02020603050405020304" pitchFamily="18" charset="0"/>
              </a:rPr>
              <a:t>Tựa nép bên lòng Chúa con xin ngỏ hết tâm can, vui buồn của đời sống dương gian, đêm ngày miệt mài những lo toan, khi vội vàng, khi muộn màng tếng cười giọt lệ những miên man.</a:t>
            </a:r>
          </a:p>
        </p:txBody>
      </p:sp>
    </p:spTree>
    <p:extLst>
      <p:ext uri="{BB962C8B-B14F-4D97-AF65-F5344CB8AC3E}">
        <p14:creationId xmlns:p14="http://schemas.microsoft.com/office/powerpoint/2010/main" val="29261570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altLang="en-US" sz="5400" b="1" dirty="0">
                <a:solidFill>
                  <a:srgbClr val="FFFF00"/>
                </a:solidFill>
                <a:cs typeface="Times New Roman" panose="02020603050405020304" pitchFamily="18" charset="0"/>
              </a:rPr>
              <a:t>Đk: </a:t>
            </a:r>
            <a:r>
              <a:rPr lang="vi-VN" altLang="en-US" sz="5400" b="1" dirty="0">
                <a:solidFill>
                  <a:schemeClr val="bg1"/>
                </a:solidFill>
                <a:cs typeface="Times New Roman" panose="02020603050405020304" pitchFamily="18" charset="0"/>
              </a:rPr>
              <a:t>Chúa vẫn biết chúng con cần đến Chúa, tháng năm ưu tư ngập tràn, Chúa vẫn biết chùng con cần đến Chúa dẫn đưa đời con bước bình an.</a:t>
            </a:r>
          </a:p>
        </p:txBody>
      </p:sp>
    </p:spTree>
    <p:extLst>
      <p:ext uri="{BB962C8B-B14F-4D97-AF65-F5344CB8AC3E}">
        <p14:creationId xmlns:p14="http://schemas.microsoft.com/office/powerpoint/2010/main" val="35845847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Content Placeholder 2"/>
          <p:cNvSpPr>
            <a:spLocks noGrp="1"/>
          </p:cNvSpPr>
          <p:nvPr>
            <p:ph idx="1"/>
          </p:nvPr>
        </p:nvSpPr>
        <p:spPr>
          <a:xfrm>
            <a:off x="0" y="0"/>
            <a:ext cx="9144000" cy="5143500"/>
          </a:xfrm>
        </p:spPr>
        <p:txBody>
          <a:bodyPr>
            <a:normAutofit fontScale="85000" lnSpcReduction="20000"/>
          </a:bodyPr>
          <a:lstStyle/>
          <a:p>
            <a:pPr marL="0" indent="0" algn="just">
              <a:lnSpc>
                <a:spcPct val="120000"/>
              </a:lnSpc>
              <a:spcBef>
                <a:spcPts val="1350"/>
              </a:spcBef>
              <a:buNone/>
            </a:pPr>
            <a:r>
              <a:rPr lang="vi-VN" altLang="en-US" sz="6000" b="1" dirty="0">
                <a:solidFill>
                  <a:srgbClr val="FFFF00"/>
                </a:solidFill>
                <a:cs typeface="Times New Roman" panose="02020603050405020304" pitchFamily="18" charset="0"/>
              </a:rPr>
              <a:t>Tk2: </a:t>
            </a:r>
            <a:r>
              <a:rPr lang="vi-VN" altLang="en-US" sz="6000" b="1" dirty="0">
                <a:solidFill>
                  <a:schemeClr val="bg1"/>
                </a:solidFill>
                <a:cs typeface="Times New Roman" panose="02020603050405020304" pitchFamily="18" charset="0"/>
              </a:rPr>
              <a:t>Ngày tháng năm đời sống không ai nhìn thấy tương lai, mong chờ chỉ còn biết tương lai, lao nhọc cả đời trắng đôi tay. Trong nụ cười, bao ngậm ngùi, nơi nào trọn vẹn nghĩa an vui.</a:t>
            </a:r>
          </a:p>
        </p:txBody>
      </p:sp>
    </p:spTree>
    <p:extLst>
      <p:ext uri="{BB962C8B-B14F-4D97-AF65-F5344CB8AC3E}">
        <p14:creationId xmlns:p14="http://schemas.microsoft.com/office/powerpoint/2010/main" val="42704073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altLang="en-US" sz="5400" b="1" dirty="0">
                <a:solidFill>
                  <a:srgbClr val="FFFF00"/>
                </a:solidFill>
                <a:cs typeface="Times New Roman" panose="02020603050405020304" pitchFamily="18" charset="0"/>
              </a:rPr>
              <a:t>Đk: </a:t>
            </a:r>
            <a:r>
              <a:rPr lang="vi-VN" altLang="en-US" sz="5400" b="1" dirty="0">
                <a:solidFill>
                  <a:schemeClr val="bg1"/>
                </a:solidFill>
                <a:cs typeface="Times New Roman" panose="02020603050405020304" pitchFamily="18" charset="0"/>
              </a:rPr>
              <a:t>Chúa vẫn biết chúng con cần đến Chúa, tháng năm ưu tư ngập tràn, Chúa vẫn biết chùng con cần đến Chúa dẫn đưa đời con bước bình an.</a:t>
            </a:r>
          </a:p>
        </p:txBody>
      </p:sp>
    </p:spTree>
    <p:extLst>
      <p:ext uri="{BB962C8B-B14F-4D97-AF65-F5344CB8AC3E}">
        <p14:creationId xmlns:p14="http://schemas.microsoft.com/office/powerpoint/2010/main" val="23648950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altLang="en-US" sz="4650" b="1" dirty="0">
                <a:solidFill>
                  <a:srgbClr val="FFFF00"/>
                </a:solidFill>
                <a:cs typeface="Times New Roman" panose="02020603050405020304" pitchFamily="18" charset="0"/>
              </a:rPr>
              <a:t>Tk3: </a:t>
            </a:r>
            <a:r>
              <a:rPr lang="vi-VN" altLang="en-US" sz="4650" b="1" dirty="0">
                <a:solidFill>
                  <a:schemeClr val="bg1"/>
                </a:solidFill>
                <a:cs typeface="Times New Roman" panose="02020603050405020304" pitchFamily="18" charset="0"/>
              </a:rPr>
              <a:t>Đời sống như trời gió thân con tựa cánh chim bay, bao ngày miệt mài kiếp tha hương, mong về cùng tổ ấm yêu thương, xa cội nguồn, tim nặng buồn, mong về tựa lòng Chúa yêu thương.</a:t>
            </a:r>
          </a:p>
        </p:txBody>
      </p:sp>
    </p:spTree>
    <p:extLst>
      <p:ext uri="{BB962C8B-B14F-4D97-AF65-F5344CB8AC3E}">
        <p14:creationId xmlns:p14="http://schemas.microsoft.com/office/powerpoint/2010/main" val="35241831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altLang="en-US" sz="5400" b="1" dirty="0">
                <a:solidFill>
                  <a:srgbClr val="FFFF00"/>
                </a:solidFill>
                <a:cs typeface="Times New Roman" panose="02020603050405020304" pitchFamily="18" charset="0"/>
              </a:rPr>
              <a:t>Đk: </a:t>
            </a:r>
            <a:r>
              <a:rPr lang="vi-VN" altLang="en-US" sz="5400" b="1" dirty="0">
                <a:solidFill>
                  <a:schemeClr val="bg1"/>
                </a:solidFill>
                <a:cs typeface="Times New Roman" panose="02020603050405020304" pitchFamily="18" charset="0"/>
              </a:rPr>
              <a:t>Chúa vẫn biết chúng con cần đến Chúa, tháng năm ưu tư ngập tràn, Chúa vẫn biết chùng con cần đến Chúa dẫn đưa đời con bước bình an.</a:t>
            </a:r>
          </a:p>
        </p:txBody>
      </p:sp>
    </p:spTree>
    <p:extLst>
      <p:ext uri="{BB962C8B-B14F-4D97-AF65-F5344CB8AC3E}">
        <p14:creationId xmlns:p14="http://schemas.microsoft.com/office/powerpoint/2010/main" val="16009388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79750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0" y="0"/>
            <a:ext cx="9144000" cy="5143500"/>
          </a:xfrm>
        </p:spPr>
        <p:txBody>
          <a:bodyPr>
            <a:normAutofit lnSpcReduction="10000"/>
          </a:bodyPr>
          <a:lstStyle/>
          <a:p>
            <a:pPr algn="just">
              <a:lnSpc>
                <a:spcPct val="130000"/>
              </a:lnSpc>
              <a:spcBef>
                <a:spcPts val="1800"/>
              </a:spcBef>
            </a:pPr>
            <a:r>
              <a:rPr lang="vi-VN" sz="5400" b="1" dirty="0">
                <a:solidFill>
                  <a:srgbClr val="FFFF00"/>
                </a:solidFill>
                <a:cs typeface="Times New Roman" panose="02020603050405020304" pitchFamily="18" charset="0"/>
              </a:rPr>
              <a:t>Tk1: </a:t>
            </a:r>
            <a:r>
              <a:rPr lang="vi-VN" sz="5400" b="1" dirty="0">
                <a:solidFill>
                  <a:schemeClr val="bg1"/>
                </a:solidFill>
                <a:cs typeface="Times New Roman" panose="02020603050405020304" pitchFamily="18" charset="0"/>
              </a:rPr>
              <a:t>Vui mừng khi người ta bảo tôi, ta về thăm nhà Cha chúng ta. Một ngày trong nhà Cha dấu yêu, sướng vui thay hơn trăm ngày ở xa quê nhà.</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101111915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rPr>
              <a:t>Ca </a:t>
            </a:r>
            <a:r>
              <a:rPr lang="en-US" sz="6600" b="0" dirty="0" err="1">
                <a:solidFill>
                  <a:srgbClr val="FFFF00"/>
                </a:solidFill>
                <a:effectLst/>
              </a:rPr>
              <a:t>Kết</a:t>
            </a:r>
            <a:r>
              <a:rPr lang="en-US" sz="6600" b="0" dirty="0">
                <a:solidFill>
                  <a:srgbClr val="FFFF00"/>
                </a:solidFill>
                <a:effectLst/>
              </a:rPr>
              <a:t> </a:t>
            </a:r>
            <a:r>
              <a:rPr lang="en-US" sz="6600" b="0" dirty="0" err="1">
                <a:solidFill>
                  <a:srgbClr val="FFFF00"/>
                </a:solidFill>
                <a:effectLst/>
              </a:rPr>
              <a:t>Lễ</a:t>
            </a:r>
            <a:r>
              <a:rPr lang="en-US" sz="8000" b="0" dirty="0">
                <a:solidFill>
                  <a:srgbClr val="FFFF00"/>
                </a:solidFill>
                <a:effectLst/>
              </a:rPr>
              <a:t/>
            </a:r>
            <a:br>
              <a:rPr lang="en-US" sz="8000" b="0" dirty="0">
                <a:solidFill>
                  <a:srgbClr val="FFFF00"/>
                </a:solidFill>
                <a:effectLst/>
              </a:rPr>
            </a:br>
            <a:r>
              <a:rPr lang="en-US" sz="6600" b="0" dirty="0" err="1">
                <a:solidFill>
                  <a:srgbClr val="FFFF00"/>
                </a:solidFill>
                <a:effectLst/>
              </a:rPr>
              <a:t>Thánh</a:t>
            </a:r>
            <a:r>
              <a:rPr lang="en-US" sz="6600" b="0" dirty="0">
                <a:solidFill>
                  <a:srgbClr val="FFFF00"/>
                </a:solidFill>
                <a:effectLst/>
              </a:rPr>
              <a:t> </a:t>
            </a:r>
            <a:r>
              <a:rPr lang="en-US" sz="6600" b="0" dirty="0" err="1">
                <a:solidFill>
                  <a:srgbClr val="FFFF00"/>
                </a:solidFill>
                <a:effectLst/>
              </a:rPr>
              <a:t>Tâm</a:t>
            </a:r>
            <a:r>
              <a:rPr lang="en-US" sz="6600" b="0" dirty="0">
                <a:solidFill>
                  <a:srgbClr val="FFFF00"/>
                </a:solidFill>
                <a:effectLst/>
              </a:rPr>
              <a:t> </a:t>
            </a:r>
            <a:r>
              <a:rPr lang="en-US" sz="6600" b="0" dirty="0" err="1">
                <a:solidFill>
                  <a:srgbClr val="FFFF00"/>
                </a:solidFill>
                <a:effectLst/>
              </a:rPr>
              <a:t>Chúa</a:t>
            </a:r>
            <a:r>
              <a:rPr lang="en-US" sz="6600" b="0" dirty="0">
                <a:solidFill>
                  <a:srgbClr val="FFFF00"/>
                </a:solidFill>
                <a:effectLst/>
              </a:rPr>
              <a:t> </a:t>
            </a:r>
            <a:r>
              <a:rPr lang="en-US" sz="6600" b="0" dirty="0" err="1">
                <a:solidFill>
                  <a:srgbClr val="FFFF00"/>
                </a:solidFill>
                <a:effectLst/>
              </a:rPr>
              <a:t>Giêsu</a:t>
            </a:r>
            <a:r>
              <a:rPr lang="en-US" sz="8000" b="0" dirty="0">
                <a:solidFill>
                  <a:srgbClr val="FFFF00"/>
                </a:solidFill>
                <a:effectLst/>
              </a:rPr>
              <a:t/>
            </a:r>
            <a:br>
              <a:rPr lang="en-US" sz="8000" b="0" dirty="0">
                <a:solidFill>
                  <a:srgbClr val="FFFF00"/>
                </a:solidFill>
                <a:effectLst/>
              </a:rPr>
            </a:br>
            <a:r>
              <a:rPr lang="en-US" sz="4800" b="0" i="1" dirty="0" err="1">
                <a:solidFill>
                  <a:schemeClr val="bg1"/>
                </a:solidFill>
                <a:effectLst/>
              </a:rPr>
              <a:t>Huyền</a:t>
            </a:r>
            <a:r>
              <a:rPr lang="en-US" sz="4800" b="0" i="1" dirty="0">
                <a:solidFill>
                  <a:schemeClr val="bg1"/>
                </a:solidFill>
                <a:effectLst/>
              </a:rPr>
              <a:t> Linh</a:t>
            </a:r>
            <a:endParaRPr lang="en-US" sz="6000" b="0" i="1"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a:solidFill>
                  <a:srgbClr val="FFFF00"/>
                </a:solidFill>
                <a:effectLst/>
              </a:rPr>
              <a:t>Tk1:</a:t>
            </a:r>
            <a:r>
              <a:rPr lang="en-US" sz="6000" b="0" dirty="0">
                <a:solidFill>
                  <a:schemeClr val="bg1"/>
                </a:solidFill>
                <a:effectLst/>
              </a:rPr>
              <a:t> </a:t>
            </a:r>
            <a:r>
              <a:rPr lang="vi-VN" sz="6000" b="0" i="0" dirty="0">
                <a:solidFill>
                  <a:schemeClr val="bg1"/>
                </a:solidFill>
                <a:effectLst/>
                <a:latin typeface="+mn-lt"/>
              </a:rPr>
              <a:t>Thánh Tâm Chúa Giêsu, nguồn êm ái dịu dàng, xin hãy ban xuống lòng con tàn lửa say yêu một Chúa. </a:t>
            </a:r>
            <a:endParaRPr lang="en-US" sz="6000" b="0" dirty="0">
              <a:solidFill>
                <a:schemeClr val="bg1"/>
              </a:solidFill>
              <a:effectLst/>
              <a:latin typeface="+mn-lt"/>
            </a:endParaRPr>
          </a:p>
        </p:txBody>
      </p:sp>
    </p:spTree>
    <p:extLst>
      <p:ext uri="{BB962C8B-B14F-4D97-AF65-F5344CB8AC3E}">
        <p14:creationId xmlns:p14="http://schemas.microsoft.com/office/powerpoint/2010/main" val="42731063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dirty="0">
                <a:solidFill>
                  <a:srgbClr val="FFFF00"/>
                </a:solidFill>
              </a:rPr>
              <a:t>**</a:t>
            </a:r>
            <a:r>
              <a:rPr lang="en-US" sz="6000" b="0" u="sng" dirty="0">
                <a:solidFill>
                  <a:srgbClr val="FFFF00"/>
                </a:solidFill>
                <a:effectLst/>
              </a:rPr>
              <a:t>:</a:t>
            </a:r>
            <a:r>
              <a:rPr lang="en-US" sz="6000" dirty="0">
                <a:solidFill>
                  <a:schemeClr val="bg1"/>
                </a:solidFill>
              </a:rPr>
              <a:t> </a:t>
            </a:r>
            <a:r>
              <a:rPr lang="vi-VN" sz="6000" b="0" i="0" dirty="0">
                <a:solidFill>
                  <a:schemeClr val="bg1"/>
                </a:solidFill>
                <a:effectLst/>
                <a:latin typeface="+mn-lt"/>
              </a:rPr>
              <a:t>Thánh Tâm Chúa Giêsu, tràn lan niềm thương mến, xin thương những người đã trót cả lòng vấp phạm đến Thánh Tâm Ngài.</a:t>
            </a:r>
            <a:endParaRPr lang="en-US" sz="6000" b="0" dirty="0">
              <a:solidFill>
                <a:schemeClr val="bg1"/>
              </a:solidFill>
              <a:effectLst/>
            </a:endParaRPr>
          </a:p>
        </p:txBody>
      </p:sp>
    </p:spTree>
    <p:extLst>
      <p:ext uri="{BB962C8B-B14F-4D97-AF65-F5344CB8AC3E}">
        <p14:creationId xmlns:p14="http://schemas.microsoft.com/office/powerpoint/2010/main" val="13795509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536138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0" y="0"/>
            <a:ext cx="9144000" cy="5143500"/>
          </a:xfrm>
        </p:spPr>
        <p:txBody>
          <a:bodyPr>
            <a:noAutofit/>
          </a:bodyPr>
          <a:lstStyle/>
          <a:p>
            <a:pPr algn="just">
              <a:lnSpc>
                <a:spcPct val="120000"/>
              </a:lnSpc>
              <a:spcBef>
                <a:spcPts val="1800"/>
              </a:spcBef>
            </a:pPr>
            <a:r>
              <a:rPr lang="vi-VN" sz="4699" b="1" dirty="0">
                <a:solidFill>
                  <a:srgbClr val="FFFF00"/>
                </a:solidFill>
                <a:cs typeface="Times New Roman" panose="02020603050405020304" pitchFamily="18" charset="0"/>
              </a:rPr>
              <a:t>Đk: </a:t>
            </a:r>
            <a:r>
              <a:rPr lang="vi-VN" sz="4699" b="1" dirty="0">
                <a:solidFill>
                  <a:schemeClr val="bg1"/>
                </a:solidFill>
                <a:cs typeface="Times New Roman" panose="02020603050405020304" pitchFamily="18" charset="0"/>
              </a:rPr>
              <a:t>Từ muôn phương ta về đây sánh vai lên đường, đường đưa ta đi lên đền Chúa ta. Lòng hân hoan ta hòa chung tiếng hát nhịp nhàng, vui hát mừng Danh Chúa cứu độ ta.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ubTitle" idx="1"/>
          </p:nvPr>
        </p:nvSpPr>
        <p:spPr>
          <a:xfrm>
            <a:off x="0" y="0"/>
            <a:ext cx="9144000" cy="5143500"/>
          </a:xfrm>
        </p:spPr>
        <p:txBody>
          <a:bodyPr>
            <a:normAutofit lnSpcReduction="10000"/>
          </a:bodyPr>
          <a:lstStyle/>
          <a:p>
            <a:pPr algn="just">
              <a:lnSpc>
                <a:spcPct val="120000"/>
              </a:lnSpc>
              <a:spcBef>
                <a:spcPts val="1800"/>
              </a:spcBef>
            </a:pPr>
            <a:r>
              <a:rPr lang="vi-VN" sz="4800" b="1" dirty="0">
                <a:solidFill>
                  <a:srgbClr val="FFFF00"/>
                </a:solidFill>
                <a:cs typeface="Times New Roman" panose="02020603050405020304" pitchFamily="18" charset="0"/>
              </a:rPr>
              <a:t>***</a:t>
            </a:r>
            <a:r>
              <a:rPr lang="vi-VN" sz="4800" b="1" dirty="0">
                <a:solidFill>
                  <a:schemeClr val="bg1"/>
                </a:solidFill>
                <a:cs typeface="Times New Roman" panose="02020603050405020304" pitchFamily="18" charset="0"/>
              </a:rPr>
              <a:t> Tiến tiến bước lên đền đền thánh của Người. Cất tiếng hát vui lên đền thánh của Người. Tiến tiến bước loan truyền hồng ân Thiên Chúa Trời, ta hát mừng tình thiên thu Chúa ta.</a:t>
            </a:r>
          </a:p>
          <a:p>
            <a:pPr algn="just">
              <a:lnSpc>
                <a:spcPct val="120000"/>
              </a:lnSpc>
              <a:spcBef>
                <a:spcPts val="1800"/>
              </a:spcBef>
            </a:pPr>
            <a:endParaRPr lang="vi-VN" sz="4800" b="1" dirty="0">
              <a:solidFill>
                <a:schemeClr val="bg1"/>
              </a:solidFill>
              <a:cs typeface="Times New Roman" panose="02020603050405020304" pitchFamily="18" charset="0"/>
            </a:endParaRPr>
          </a:p>
          <a:p>
            <a:pPr algn="just">
              <a:lnSpc>
                <a:spcPct val="120000"/>
              </a:lnSpc>
              <a:spcBef>
                <a:spcPts val="1350"/>
              </a:spcBef>
            </a:pPr>
            <a:endParaRPr lang="vi-VN" sz="4800" b="1" dirty="0">
              <a:solidFill>
                <a:schemeClr val="bg1"/>
              </a:solidFill>
              <a:cs typeface="Times New Roman" panose="02020603050405020304" pitchFamily="18" charset="0"/>
            </a:endParaRPr>
          </a:p>
          <a:p>
            <a:pPr algn="just">
              <a:lnSpc>
                <a:spcPct val="120000"/>
              </a:lnSpc>
              <a:spcBef>
                <a:spcPts val="1800"/>
              </a:spcBef>
            </a:pPr>
            <a:endParaRPr lang="vi-VN" sz="4800" b="1" dirty="0">
              <a:solidFill>
                <a:schemeClr val="bg1"/>
              </a:solidFill>
              <a:cs typeface="Times New Roman" panose="02020603050405020304" pitchFamily="18" charset="0"/>
            </a:endParaRPr>
          </a:p>
          <a:p>
            <a:pPr algn="just">
              <a:lnSpc>
                <a:spcPct val="130000"/>
              </a:lnSpc>
              <a:spcBef>
                <a:spcPts val="1800"/>
              </a:spcBef>
            </a:pPr>
            <a:endParaRPr lang="vi-VN" sz="4800" b="1" dirty="0">
              <a:solidFill>
                <a:schemeClr val="bg1"/>
              </a:solidFill>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0" y="0"/>
            <a:ext cx="9144000" cy="5143500"/>
          </a:xfrm>
        </p:spPr>
        <p:txBody>
          <a:bodyPr>
            <a:normAutofit lnSpcReduction="10000"/>
          </a:bodyPr>
          <a:lstStyle/>
          <a:p>
            <a:pPr algn="just">
              <a:lnSpc>
                <a:spcPct val="130000"/>
              </a:lnSpc>
              <a:spcBef>
                <a:spcPts val="1800"/>
              </a:spcBef>
            </a:pPr>
            <a:r>
              <a:rPr lang="vi-VN" sz="5400" b="1" dirty="0">
                <a:solidFill>
                  <a:srgbClr val="FFFF00"/>
                </a:solidFill>
                <a:cs typeface="Times New Roman" panose="02020603050405020304" pitchFamily="18" charset="0"/>
              </a:rPr>
              <a:t>Tk2: </a:t>
            </a:r>
            <a:r>
              <a:rPr lang="vi-VN" sz="5400" b="1" dirty="0">
                <a:solidFill>
                  <a:schemeClr val="bg1"/>
                </a:solidFill>
                <a:cs typeface="Times New Roman" panose="02020603050405020304" pitchFamily="18" charset="0"/>
              </a:rPr>
              <a:t>Như ngày nào đoàn dân Chúa xưa, băng rừng sâu vượt qua biểm khơi. Lên đường đi hồi hương thánh đô. Chúng ta đi lên đền Chúa ta thân yêu.</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0" y="0"/>
            <a:ext cx="9144000" cy="5143500"/>
          </a:xfrm>
        </p:spPr>
        <p:txBody>
          <a:bodyPr>
            <a:noAutofit/>
          </a:bodyPr>
          <a:lstStyle/>
          <a:p>
            <a:pPr algn="just">
              <a:lnSpc>
                <a:spcPct val="120000"/>
              </a:lnSpc>
              <a:spcBef>
                <a:spcPts val="1800"/>
              </a:spcBef>
            </a:pPr>
            <a:r>
              <a:rPr lang="vi-VN" sz="4699" b="1" dirty="0">
                <a:solidFill>
                  <a:srgbClr val="FFFF00"/>
                </a:solidFill>
                <a:cs typeface="Times New Roman" panose="02020603050405020304" pitchFamily="18" charset="0"/>
              </a:rPr>
              <a:t>Đk: </a:t>
            </a:r>
            <a:r>
              <a:rPr lang="vi-VN" sz="4699" b="1" dirty="0">
                <a:solidFill>
                  <a:schemeClr val="bg1"/>
                </a:solidFill>
                <a:cs typeface="Times New Roman" panose="02020603050405020304" pitchFamily="18" charset="0"/>
              </a:rPr>
              <a:t>Từ muôn phương ta về đây sánh vai lên đường, đường đưa ta đi lên đền Chúa ta. Lòng hân hoan ta hòa chung tiếng hát nhịp nhàng, vui hát mừng Danh Chúa cứu độ ta.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328</TotalTime>
  <Words>1141</Words>
  <Application>Microsoft Office PowerPoint</Application>
  <PresentationFormat>On-screen Show (16:9)</PresentationFormat>
  <Paragraphs>54</Paragraphs>
  <Slides>54</Slides>
  <Notes>0</Notes>
  <HiddenSlides>0</HiddenSlides>
  <MMClips>0</MMClips>
  <ScaleCrop>false</ScaleCrop>
  <HeadingPairs>
    <vt:vector size="4" baseType="variant">
      <vt:variant>
        <vt:lpstr>Theme</vt:lpstr>
      </vt:variant>
      <vt:variant>
        <vt:i4>8</vt:i4>
      </vt:variant>
      <vt:variant>
        <vt:lpstr>Slide Titles</vt:lpstr>
      </vt:variant>
      <vt:variant>
        <vt:i4>54</vt:i4>
      </vt:variant>
    </vt:vector>
  </HeadingPairs>
  <TitlesOfParts>
    <vt:vector size="62" baseType="lpstr">
      <vt:lpstr>Office Theme</vt:lpstr>
      <vt:lpstr>5_Office Theme</vt:lpstr>
      <vt:lpstr>6_Office Theme</vt:lpstr>
      <vt:lpstr>7_Office Theme</vt:lpstr>
      <vt:lpstr>15_Office Theme</vt:lpstr>
      <vt:lpstr>21_Office Theme</vt:lpstr>
      <vt:lpstr>26_Office Theme</vt:lpstr>
      <vt:lpstr>1_Office Theme</vt:lpstr>
      <vt:lpstr>PowerPoint Presentation</vt:lpstr>
      <vt:lpstr>Ca Nguyện Nhập lễ LÊN ĐỀN THÁNH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Kinh Thương Xót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Thánh Thánh Thánh </vt:lpstr>
      <vt:lpstr>PowerPoint Presentation</vt:lpstr>
      <vt:lpstr>PowerPoint Presentation</vt:lpstr>
      <vt:lpstr>PowerPoint Presentation</vt:lpstr>
      <vt:lpstr> Lạy Chiên Thiên Chúa </vt:lpstr>
      <vt:lpstr>PowerPoint Presentation</vt:lpstr>
      <vt:lpstr>PowerPoint Presentation</vt:lpstr>
      <vt:lpstr>PowerPoint Presentation</vt:lpstr>
      <vt:lpstr>PowerPoint Presentation</vt:lpstr>
      <vt:lpstr>Ca Nguyện Hiệp Lễ Chúng Con Cần Đến Chúa Phanxico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Kết Lễ Thánh Tâm Chúa Giêsu Huyền Linh</vt:lpstr>
      <vt:lpstr>Tk1: Thánh Tâm Chúa Giêsu, nguồn êm ái dịu dàng, xin hãy ban xuống lòng con tàn lửa say yêu một Chúa. </vt:lpstr>
      <vt:lpstr>**: Thánh Tâm Chúa Giêsu, tràn lan niềm thương mến, xin thương những người đã trót cả lòng vấp phạm đến Thánh Tâm Ngài.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RePack by Diakov</cp:lastModifiedBy>
  <cp:revision>48</cp:revision>
  <dcterms:created xsi:type="dcterms:W3CDTF">2022-10-30T00:36:35Z</dcterms:created>
  <dcterms:modified xsi:type="dcterms:W3CDTF">2024-06-14T12:38:44Z</dcterms:modified>
</cp:coreProperties>
</file>