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32" r:id="rId3"/>
    <p:sldMasterId id="2147483804" r:id="rId4"/>
    <p:sldMasterId id="2147483852" r:id="rId5"/>
    <p:sldMasterId id="2147483864" r:id="rId6"/>
  </p:sldMasterIdLst>
  <p:sldIdLst>
    <p:sldId id="323" r:id="rId7"/>
    <p:sldId id="9861" r:id="rId8"/>
    <p:sldId id="257" r:id="rId9"/>
    <p:sldId id="260" r:id="rId10"/>
    <p:sldId id="10038" r:id="rId11"/>
    <p:sldId id="265" r:id="rId12"/>
    <p:sldId id="10039" r:id="rId13"/>
    <p:sldId id="10049" r:id="rId14"/>
    <p:sldId id="10033" r:id="rId15"/>
    <p:sldId id="10034" r:id="rId16"/>
    <p:sldId id="9806" r:id="rId17"/>
    <p:sldId id="10050" r:id="rId18"/>
    <p:sldId id="342" r:id="rId19"/>
    <p:sldId id="288" r:id="rId20"/>
    <p:sldId id="278" r:id="rId21"/>
    <p:sldId id="349" r:id="rId22"/>
    <p:sldId id="330" r:id="rId23"/>
    <p:sldId id="331" r:id="rId24"/>
    <p:sldId id="1440" r:id="rId25"/>
    <p:sldId id="405" r:id="rId26"/>
    <p:sldId id="1404" r:id="rId27"/>
    <p:sldId id="1405" r:id="rId28"/>
    <p:sldId id="1407" r:id="rId29"/>
    <p:sldId id="1408" r:id="rId30"/>
    <p:sldId id="1441" r:id="rId31"/>
    <p:sldId id="1435" r:id="rId32"/>
    <p:sldId id="1436" r:id="rId33"/>
    <p:sldId id="1442" r:id="rId34"/>
    <p:sldId id="368" r:id="rId35"/>
    <p:sldId id="9813" r:id="rId36"/>
    <p:sldId id="9814" r:id="rId37"/>
    <p:sldId id="9815" r:id="rId38"/>
    <p:sldId id="10036" r:id="rId39"/>
    <p:sldId id="9816" r:id="rId40"/>
    <p:sldId id="9817" r:id="rId41"/>
    <p:sldId id="9818" r:id="rId42"/>
    <p:sldId id="10037" r:id="rId43"/>
    <p:sldId id="10051" r:id="rId44"/>
    <p:sldId id="434" r:id="rId45"/>
    <p:sldId id="435" r:id="rId46"/>
    <p:sldId id="436" r:id="rId47"/>
    <p:sldId id="437" r:id="rId48"/>
    <p:sldId id="438" r:id="rId49"/>
    <p:sldId id="10045" r:id="rId50"/>
    <p:sldId id="267" r:id="rId51"/>
    <p:sldId id="9739" r:id="rId52"/>
    <p:sldId id="9740" r:id="rId53"/>
    <p:sldId id="273" r:id="rId54"/>
    <p:sldId id="275" r:id="rId55"/>
    <p:sldId id="9741" r:id="rId56"/>
    <p:sldId id="9742" r:id="rId57"/>
    <p:sldId id="10046" r:id="rId58"/>
    <p:sldId id="10054" r:id="rId59"/>
    <p:sldId id="293" r:id="rId60"/>
    <p:sldId id="295" r:id="rId61"/>
    <p:sldId id="10048" r:id="rId62"/>
    <p:sldId id="9718" r:id="rId63"/>
    <p:sldId id="9719" r:id="rId64"/>
    <p:sldId id="10053" r:id="rId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709"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07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503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820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653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235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595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33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968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461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317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259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2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2257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5960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9079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5298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9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6/21/2024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58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2023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5334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6292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1348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0356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07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6405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3346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27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7714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8181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755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3085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6447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8976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21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7578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61110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16054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43781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909334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943350"/>
            <a:ext cx="8683787" cy="1077218"/>
          </a:xfrm>
          <a:prstGeom prst="rect">
            <a:avLst/>
          </a:prstGeom>
        </p:spPr>
        <p:txBody>
          <a:bodyPr wrap="none">
            <a:spAutoFit/>
          </a:bodyPr>
          <a:lstStyle/>
          <a:p>
            <a:r>
              <a:rPr lang="vi-VN" sz="3200" dirty="0">
                <a:solidFill>
                  <a:srgbClr val="FFFF00"/>
                </a:solidFill>
              </a:rPr>
              <a:t>Vua Ba-by-lon đày vua </a:t>
            </a:r>
            <a:r>
              <a:rPr lang="vi-VN" sz="3200" dirty="0" smtClean="0">
                <a:solidFill>
                  <a:srgbClr val="FFFF00"/>
                </a:solidFill>
              </a:rPr>
              <a:t>Giơ-hô-gia-khin</a:t>
            </a:r>
            <a:endParaRPr lang="en-US" sz="3200" dirty="0" smtClean="0">
              <a:solidFill>
                <a:srgbClr val="FFFF00"/>
              </a:solidFill>
            </a:endParaRPr>
          </a:p>
          <a:p>
            <a:r>
              <a:rPr lang="vi-VN" sz="3200" dirty="0" smtClean="0">
                <a:solidFill>
                  <a:srgbClr val="FFFF00"/>
                </a:solidFill>
              </a:rPr>
              <a:t>và </a:t>
            </a:r>
            <a:r>
              <a:rPr lang="vi-VN" sz="3200" dirty="0">
                <a:solidFill>
                  <a:srgbClr val="FFFF00"/>
                </a:solidFill>
              </a:rPr>
              <a:t>tất cả những người có thế giá sang Ba-by-lon.</a:t>
            </a:r>
            <a:endParaRPr lang="vi-VN" sz="3200" dirty="0">
              <a:solidFill>
                <a:srgbClr val="FFFF00"/>
              </a:solidFill>
            </a:endParaRPr>
          </a:p>
        </p:txBody>
      </p:sp>
      <p:sp>
        <p:nvSpPr>
          <p:cNvPr id="5" name="Rectangle 4"/>
          <p:cNvSpPr/>
          <p:nvPr/>
        </p:nvSpPr>
        <p:spPr>
          <a:xfrm>
            <a:off x="152400" y="285751"/>
            <a:ext cx="7543800" cy="523220"/>
          </a:xfrm>
          <a:prstGeom prst="rect">
            <a:avLst/>
          </a:prstGeom>
        </p:spPr>
        <p:txBody>
          <a:bodyPr wrap="square">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các</a:t>
            </a:r>
            <a:r>
              <a:rPr lang="en-US" sz="2800" dirty="0">
                <a:solidFill>
                  <a:srgbClr val="FFFF00"/>
                </a:solidFill>
              </a:rPr>
              <a:t> </a:t>
            </a:r>
            <a:r>
              <a:rPr lang="en-US" sz="2800" dirty="0" err="1">
                <a:solidFill>
                  <a:srgbClr val="FFFF00"/>
                </a:solidFill>
              </a:rPr>
              <a:t>Vua</a:t>
            </a:r>
            <a:r>
              <a:rPr lang="en-US" sz="2800" dirty="0">
                <a:solidFill>
                  <a:srgbClr val="FFFF00"/>
                </a:solidFill>
              </a:rPr>
              <a:t> </a:t>
            </a:r>
            <a:r>
              <a:rPr lang="en-US" sz="2800" dirty="0" err="1">
                <a:solidFill>
                  <a:srgbClr val="FFFF00"/>
                </a:solidFill>
              </a:rPr>
              <a:t>quyển</a:t>
            </a:r>
            <a:r>
              <a:rPr lang="en-US" sz="2800" dirty="0">
                <a:solidFill>
                  <a:srgbClr val="FFFF00"/>
                </a:solidFill>
              </a:rPr>
              <a:t> </a:t>
            </a:r>
            <a:r>
              <a:rPr lang="en-US" sz="2800" dirty="0" err="1">
                <a:solidFill>
                  <a:srgbClr val="FFFF00"/>
                </a:solidFill>
              </a:rPr>
              <a:t>thứ</a:t>
            </a:r>
            <a:r>
              <a:rPr lang="en-US" sz="2800" dirty="0">
                <a:solidFill>
                  <a:srgbClr val="FFFF00"/>
                </a:solidFill>
              </a:rPr>
              <a:t> </a:t>
            </a:r>
            <a:r>
              <a:rPr lang="en-US" sz="2800" dirty="0" err="1">
                <a:solidFill>
                  <a:srgbClr val="FFFF00"/>
                </a:solidFill>
              </a:rPr>
              <a:t>hai</a:t>
            </a:r>
            <a:r>
              <a:rPr lang="en-US" sz="2800" dirty="0">
                <a:solidFill>
                  <a:srgbClr val="FFFF00"/>
                </a:solidFill>
              </a:rPr>
              <a:t>.</a:t>
            </a:r>
            <a:endParaRPr lang="vi-VN" sz="2800" dirty="0">
              <a:solidFill>
                <a:srgbClr val="FFFF00"/>
              </a:solidFill>
            </a:endParaRPr>
          </a:p>
        </p:txBody>
      </p:sp>
    </p:spTree>
    <p:extLst>
      <p:ext uri="{BB962C8B-B14F-4D97-AF65-F5344CB8AC3E}">
        <p14:creationId xmlns:p14="http://schemas.microsoft.com/office/powerpoint/2010/main" val="69057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a:bodyPr>
          <a:lstStyle/>
          <a:p>
            <a:pPr algn="just"/>
            <a:r>
              <a:rPr lang="vi-VN" sz="8000" b="1" dirty="0">
                <a:solidFill>
                  <a:schemeClr val="bg1"/>
                </a:solidFill>
                <a:effectLst>
                  <a:outerShdw blurRad="38100" dist="38100" dir="2700000" algn="tl">
                    <a:srgbClr val="000000">
                      <a:alpha val="43137"/>
                    </a:srgbClr>
                  </a:outerShdw>
                </a:effectLst>
                <a:latin typeface="+mj-lt"/>
                <a:cs typeface="Times New Roman" pitchFamily="18" charset="0"/>
              </a:rPr>
              <a:t>Lạy Chúa, để danh Ngài rạng rỡ, xin giải thoát chúng con.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5750"/>
            <a:ext cx="30575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959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Chúa nói : Ai yêu mến Thầy, thì sẽ giữ lời Thầy. Cha Thầy sẽ yêu mến người ấy. Cha Thầy và Thầy sẽ đến với người ấy.</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448212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8480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6765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361950"/>
            <a:ext cx="9144000" cy="5143500"/>
          </a:xfrm>
        </p:spPr>
        <p:txBody>
          <a:bodyPr>
            <a:normAutofit/>
          </a:bodyPr>
          <a:lstStyle/>
          <a:p>
            <a:pPr>
              <a:lnSpc>
                <a:spcPct val="120000"/>
              </a:lnSpc>
              <a:spcBef>
                <a:spcPts val="1800"/>
              </a:spcBef>
            </a:pPr>
            <a:r>
              <a:rPr lang="en-US" altLang="en-US" sz="6000" b="1" dirty="0">
                <a:solidFill>
                  <a:srgbClr val="FFFF00"/>
                </a:solidFill>
                <a:cs typeface="Times New Roman" panose="02020603050405020304" pitchFamily="18" charset="0"/>
              </a:rPr>
              <a:t>Ca </a:t>
            </a:r>
            <a:r>
              <a:rPr lang="en-US" altLang="en-US" sz="6000" b="1" dirty="0" err="1">
                <a:solidFill>
                  <a:srgbClr val="FFFF00"/>
                </a:solidFill>
                <a:cs typeface="Times New Roman" panose="02020603050405020304" pitchFamily="18" charset="0"/>
              </a:rPr>
              <a:t>Dâng</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Lễ</a:t>
            </a:r>
            <a:r>
              <a:rPr lang="en-US" altLang="en-US" sz="6000" b="1" dirty="0">
                <a:solidFill>
                  <a:srgbClr val="FFFF00"/>
                </a:solidFill>
                <a:cs typeface="Times New Roman" panose="02020603050405020304" pitchFamily="18" charset="0"/>
              </a:rPr>
              <a:t>: </a:t>
            </a:r>
          </a:p>
          <a:p>
            <a:pPr>
              <a:lnSpc>
                <a:spcPct val="120000"/>
              </a:lnSpc>
              <a:spcBef>
                <a:spcPts val="1800"/>
              </a:spcBef>
            </a:pPr>
            <a:r>
              <a:rPr lang="en-US" altLang="en-US" sz="8000" b="1" dirty="0" err="1">
                <a:solidFill>
                  <a:srgbClr val="FFFF00"/>
                </a:solidFill>
                <a:cs typeface="Times New Roman" panose="02020603050405020304" pitchFamily="18" charset="0"/>
              </a:rPr>
              <a:t>Dâng</a:t>
            </a:r>
            <a:r>
              <a:rPr lang="en-US" altLang="en-US" sz="8000" b="1" dirty="0">
                <a:solidFill>
                  <a:srgbClr val="FFFF00"/>
                </a:solidFill>
                <a:cs typeface="Times New Roman" panose="02020603050405020304" pitchFamily="18" charset="0"/>
              </a:rPr>
              <a:t> </a:t>
            </a:r>
            <a:r>
              <a:rPr lang="en-US" altLang="en-US" sz="8000" b="1" dirty="0" err="1">
                <a:solidFill>
                  <a:srgbClr val="FFFF00"/>
                </a:solidFill>
                <a:cs typeface="Times New Roman" panose="02020603050405020304" pitchFamily="18" charset="0"/>
              </a:rPr>
              <a:t>Người</a:t>
            </a:r>
            <a:endParaRPr lang="en-US" altLang="en-US" sz="72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571764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5657850"/>
          </a:xfrm>
        </p:spPr>
        <p:txBody>
          <a:bodyPr>
            <a:noAutofit/>
          </a:bodyPr>
          <a:lstStyle/>
          <a:p>
            <a:pPr marL="27431" indent="0" algn="ctr">
              <a:lnSpc>
                <a:spcPct val="120000"/>
              </a:lnSpc>
              <a:buNone/>
            </a:pPr>
            <a:r>
              <a:rPr lang="en-US" sz="1400" b="1" dirty="0">
                <a:solidFill>
                  <a:srgbClr val="FFFF00"/>
                </a:solidFill>
                <a:latin typeface="+mj-lt"/>
                <a:ea typeface="Tahoma" pitchFamily="34" charset="0"/>
                <a:cs typeface="Times New Roman" pitchFamily="18" charset="0"/>
              </a:rPr>
              <a:t> </a:t>
            </a:r>
          </a:p>
          <a:p>
            <a:pPr marL="27431" indent="0" algn="ctr">
              <a:lnSpc>
                <a:spcPct val="120000"/>
              </a:lnSpc>
              <a:buNone/>
            </a:pPr>
            <a:r>
              <a:rPr lang="en-US" sz="5400" b="1" dirty="0">
                <a:solidFill>
                  <a:srgbClr val="FFFF00"/>
                </a:solidFill>
                <a:latin typeface="+mj-lt"/>
                <a:ea typeface="Tahoma" pitchFamily="34" charset="0"/>
                <a:cs typeface="Times New Roman" pitchFamily="18" charset="0"/>
              </a:rPr>
              <a:t>Ca </a:t>
            </a:r>
            <a:r>
              <a:rPr lang="en-US" sz="5400" b="1" dirty="0" err="1">
                <a:solidFill>
                  <a:srgbClr val="FFFF00"/>
                </a:solidFill>
                <a:latin typeface="+mj-lt"/>
                <a:ea typeface="Tahoma" pitchFamily="34" charset="0"/>
                <a:cs typeface="Times New Roman" pitchFamily="18" charset="0"/>
              </a:rPr>
              <a:t>Nhập</a:t>
            </a:r>
            <a:r>
              <a:rPr lang="en-US" sz="5400" b="1" dirty="0">
                <a:solidFill>
                  <a:srgbClr val="FFFF00"/>
                </a:solidFill>
                <a:latin typeface="+mj-lt"/>
                <a:ea typeface="Tahoma" pitchFamily="34" charset="0"/>
                <a:cs typeface="Times New Roman" pitchFamily="18" charset="0"/>
              </a:rPr>
              <a:t> </a:t>
            </a:r>
            <a:r>
              <a:rPr lang="en-US" sz="5400" b="1" dirty="0" err="1">
                <a:solidFill>
                  <a:srgbClr val="FFFF00"/>
                </a:solidFill>
                <a:latin typeface="+mj-lt"/>
                <a:ea typeface="Tahoma" pitchFamily="34" charset="0"/>
                <a:cs typeface="Times New Roman" pitchFamily="18" charset="0"/>
              </a:rPr>
              <a:t>Lễ</a:t>
            </a:r>
            <a:r>
              <a:rPr lang="en-US" sz="5400" b="1" dirty="0">
                <a:solidFill>
                  <a:srgbClr val="FFFF00"/>
                </a:solidFill>
                <a:latin typeface="+mj-lt"/>
                <a:ea typeface="Tahoma" pitchFamily="34" charset="0"/>
                <a:cs typeface="Times New Roman" pitchFamily="18" charset="0"/>
              </a:rPr>
              <a:t> </a:t>
            </a:r>
          </a:p>
          <a:p>
            <a:pPr marL="27431" indent="0" algn="ctr">
              <a:lnSpc>
                <a:spcPct val="120000"/>
              </a:lnSpc>
              <a:buNone/>
            </a:pPr>
            <a:r>
              <a:rPr lang="en-US" sz="5400" b="1" dirty="0">
                <a:solidFill>
                  <a:srgbClr val="FFFF00"/>
                </a:solidFill>
                <a:latin typeface="+mj-lt"/>
                <a:ea typeface="Tahoma" pitchFamily="34" charset="0"/>
                <a:cs typeface="Times New Roman" pitchFamily="18" charset="0"/>
              </a:rPr>
              <a:t>HÃY ĐẾN TUNG HÔ CHÚA</a:t>
            </a:r>
          </a:p>
        </p:txBody>
      </p:sp>
    </p:spTree>
    <p:extLst>
      <p:ext uri="{BB962C8B-B14F-4D97-AF65-F5344CB8AC3E}">
        <p14:creationId xmlns:p14="http://schemas.microsoft.com/office/powerpoint/2010/main" val="514970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ea typeface="Tahoma" pitchFamily="34" charset="0"/>
                <a:cs typeface="Times New Roman" panose="02020603050405020304" pitchFamily="18" charset="0"/>
              </a:rPr>
              <a:t>Tk1: </a:t>
            </a:r>
            <a:r>
              <a:rPr lang="vi-VN" sz="6000" b="1" dirty="0">
                <a:solidFill>
                  <a:schemeClr val="bg1"/>
                </a:solidFill>
                <a:cs typeface="Times New Roman" panose="02020603050405020304" pitchFamily="18" charset="0"/>
              </a:rPr>
              <a:t>Dâng Người bánh rượu í a thơm nồng. Hiệp dâng với bao tình yêu. Dâng lên những lời nguyện ước. </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64158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Dâng lên những nỗi vui buồn. Dâng Người mơ ước thắm tươi, và nguyện dâng lên trót cuộc đời.</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36664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cs typeface="Times New Roman" panose="02020603050405020304" pitchFamily="18" charset="0"/>
              </a:rPr>
              <a:t>Dâng lên Người lời nguyện ngát hương, dâng Người ngàn tiếng ca mừng. Lòng thành và bánh thơm rượu ngon, dâng lên Chúa thương nhận lời.</a:t>
            </a: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72158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800" b="1" dirty="0">
                <a:solidFill>
                  <a:srgbClr val="FFFF00"/>
                </a:solidFill>
                <a:ea typeface="Tahoma" pitchFamily="34" charset="0"/>
                <a:cs typeface="Times New Roman" panose="02020603050405020304" pitchFamily="18" charset="0"/>
              </a:rPr>
              <a:t>Tk2: </a:t>
            </a:r>
            <a:r>
              <a:rPr lang="vi-VN" sz="5800" b="1" dirty="0">
                <a:solidFill>
                  <a:schemeClr val="bg1"/>
                </a:solidFill>
                <a:cs typeface="Times New Roman" panose="02020603050405020304" pitchFamily="18" charset="0"/>
              </a:rPr>
              <a:t>Dâng Người những ngày tháng trong cuộc đời. Đường đi khó nguy đầy vơi. Bao nhiêu bước đường lầm lỗi. </a:t>
            </a:r>
            <a:endParaRPr lang="vi-VN" sz="5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773884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Bao nhiêu yếu đuối trong đời. Tâm thành dâng Chúa, Chúa ơi! Nguyện đỡ nâng con với tình Người.</a:t>
            </a:r>
            <a:endParaRPr lang="vi-VN" sz="66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73364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cs typeface="Times New Roman" panose="02020603050405020304" pitchFamily="18" charset="0"/>
              </a:rPr>
              <a:t>Dâng lên Người lời nguyện ngát hương, dâng Người ngàn tiếng ca mừng. Lòng thành và bánh thơm rượu ngon, dâng lên Chúa thương nhận lời.</a:t>
            </a: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548302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6000" b="1" dirty="0">
                <a:solidFill>
                  <a:srgbClr val="FFFF00"/>
                </a:solidFill>
                <a:ea typeface="Tahoma" pitchFamily="34" charset="0"/>
                <a:cs typeface="Times New Roman" panose="02020603050405020304" pitchFamily="18" charset="0"/>
              </a:rPr>
              <a:t>Tk3: </a:t>
            </a:r>
            <a:r>
              <a:rPr lang="vi-VN" sz="6000" b="1" dirty="0">
                <a:solidFill>
                  <a:schemeClr val="bg1"/>
                </a:solidFill>
                <a:cs typeface="Times New Roman" panose="02020603050405020304" pitchFamily="18" charset="0"/>
              </a:rPr>
              <a:t>Dâng Người tấm lòng xiết bao vô tình. Nguyện xin sáng soi huyền linh. Cho con những niềm tin kính, </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66230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cho con vững mãi ân tình. Xin lòng bác ái thắm xinh, tìm tình yêu quên chính phận mình..</a:t>
            </a:r>
            <a:endParaRPr lang="vi-VN" sz="66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73864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cs typeface="Times New Roman" panose="02020603050405020304" pitchFamily="18" charset="0"/>
              </a:rPr>
              <a:t>Dâng lên Người lời nguyện ngát hương, dâng Người ngàn tiếng ca mừng. Lòng thành và bánh thơm rượu ngon, dâng lên Chúa thương nhận lời.</a:t>
            </a: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6480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60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3127208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1164391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2074640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326374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814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1969780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561965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157217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62871-218E-4B5C-9F7D-C17474826800}"/>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060AD82D-09F5-39E4-81EC-B4E161766796}"/>
              </a:ext>
            </a:extLst>
          </p:cNvPr>
          <p:cNvSpPr>
            <a:spLocks noGrp="1"/>
          </p:cNvSpPr>
          <p:nvPr>
            <p:ph idx="1"/>
          </p:nvPr>
        </p:nvSpPr>
        <p:spPr/>
        <p:txBody>
          <a:bodyPr/>
          <a:lstStyle/>
          <a:p>
            <a:endParaRPr lang="x-none"/>
          </a:p>
        </p:txBody>
      </p:sp>
    </p:spTree>
    <p:extLst>
      <p:ext uri="{BB962C8B-B14F-4D97-AF65-F5344CB8AC3E}">
        <p14:creationId xmlns:p14="http://schemas.microsoft.com/office/powerpoint/2010/main" val="842158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201844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Xin </a:t>
            </a:r>
            <a:r>
              <a:rPr lang="en-US" sz="6600" b="1" dirty="0" err="1">
                <a:solidFill>
                  <a:srgbClr val="FFFF00"/>
                </a:solidFill>
                <a:effectLst>
                  <a:outerShdw blurRad="38100" dist="38100" dir="2700000" algn="tl">
                    <a:srgbClr val="000000">
                      <a:alpha val="43137"/>
                    </a:srgbClr>
                  </a:outerShdw>
                </a:effectLst>
                <a:cs typeface="Times New Roman" pitchFamily="18" charset="0"/>
              </a:rPr>
              <a:t>Dạy</a:t>
            </a:r>
            <a:r>
              <a:rPr lang="en-US" sz="6600" b="1" dirty="0">
                <a:solidFill>
                  <a:srgbClr val="FFFF00"/>
                </a:solidFill>
                <a:effectLst>
                  <a:outerShdw blurRad="38100" dist="38100" dir="2700000" algn="tl">
                    <a:srgbClr val="000000">
                      <a:alpha val="43137"/>
                    </a:srgbClr>
                  </a:outerShdw>
                </a:effectLst>
                <a:cs typeface="Times New Roman" pitchFamily="18" charset="0"/>
              </a:rPr>
              <a:t> Con </a:t>
            </a:r>
            <a:r>
              <a:rPr lang="en-US" sz="6600" b="1" dirty="0" err="1">
                <a:solidFill>
                  <a:srgbClr val="FFFF00"/>
                </a:solidFill>
                <a:effectLst>
                  <a:outerShdw blurRad="38100" dist="38100" dir="2700000" algn="tl">
                    <a:srgbClr val="000000">
                      <a:alpha val="43137"/>
                    </a:srgbClr>
                  </a:outerShdw>
                </a:effectLst>
                <a:cs typeface="Times New Roman" pitchFamily="18" charset="0"/>
              </a:rPr>
              <a:t>Yêu</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Ngài</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a:solidFill>
                  <a:schemeClr val="bg1"/>
                </a:solidFill>
                <a:effectLst>
                  <a:outerShdw blurRad="38100" dist="38100" dir="2700000" algn="tl">
                    <a:srgbClr val="000000">
                      <a:alpha val="43137"/>
                    </a:srgbClr>
                  </a:outerShdw>
                </a:effectLst>
                <a:cs typeface="Times New Roman" pitchFamily="18" charset="0"/>
              </a:rPr>
              <a:t>Lm</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Thành</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Tâm</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022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4950" b="1" dirty="0">
                <a:solidFill>
                  <a:srgbClr val="FFFF00"/>
                </a:solidFill>
                <a:cs typeface="Times New Roman" panose="02020603050405020304" pitchFamily="18" charset="0"/>
              </a:rPr>
              <a:t>Tk1: </a:t>
            </a:r>
            <a:r>
              <a:rPr lang="vi-VN" altLang="en-US" sz="4950" b="1" dirty="0">
                <a:solidFill>
                  <a:schemeClr val="bg1"/>
                </a:solidFill>
                <a:cs typeface="Times New Roman" panose="02020603050405020304" pitchFamily="18" charset="0"/>
              </a:rPr>
              <a:t>Chúa là nguồn quang minh tâm trí con sáng soi trên đường thế gian mịt mù, dìu con tiến bước về nơi ước mong dẫu ngàn nguy khó rắc gieo trên đường.</a:t>
            </a:r>
          </a:p>
        </p:txBody>
      </p:sp>
    </p:spTree>
    <p:extLst>
      <p:ext uri="{BB962C8B-B14F-4D97-AF65-F5344CB8AC3E}">
        <p14:creationId xmlns:p14="http://schemas.microsoft.com/office/powerpoint/2010/main" val="2835945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4950" b="1" dirty="0">
                <a:solidFill>
                  <a:srgbClr val="FFFF00"/>
                </a:solidFill>
                <a:cs typeface="Times New Roman" panose="02020603050405020304" pitchFamily="18" charset="0"/>
              </a:rPr>
              <a:t>Tk1: </a:t>
            </a:r>
            <a:r>
              <a:rPr lang="vi-VN" altLang="en-US" sz="4950" b="1" dirty="0">
                <a:solidFill>
                  <a:schemeClr val="bg1"/>
                </a:solidFill>
                <a:cs typeface="Times New Roman" panose="02020603050405020304" pitchFamily="18" charset="0"/>
              </a:rPr>
              <a:t>Chúa đã đến cho con người được xem thấy Chúa Cha trên trời. Chúa đã đến thăm con người, người trần gian biết Con một Cha,</a:t>
            </a:r>
          </a:p>
        </p:txBody>
      </p:sp>
    </p:spTree>
    <p:extLst>
      <p:ext uri="{BB962C8B-B14F-4D97-AF65-F5344CB8AC3E}">
        <p14:creationId xmlns:p14="http://schemas.microsoft.com/office/powerpoint/2010/main" val="3705665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Chúa mở mắt cho con người, người tâm chánh thấy đâu con đường. Chúa cất tiếng kêu con người, này người ơi kíp mau quay về.</a:t>
            </a:r>
          </a:p>
        </p:txBody>
      </p:sp>
    </p:spTree>
    <p:extLst>
      <p:ext uri="{BB962C8B-B14F-4D97-AF65-F5344CB8AC3E}">
        <p14:creationId xmlns:p14="http://schemas.microsoft.com/office/powerpoint/2010/main" val="2125333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FFFF00"/>
                </a:solidFill>
                <a:latin typeface="+mj-lt"/>
                <a:cs typeface="Tahoma" pitchFamily="34" charset="0"/>
              </a:rPr>
              <a:t>Đk: </a:t>
            </a:r>
            <a:r>
              <a:rPr lang="vi-VN" altLang="en-US" sz="5850" b="1" dirty="0">
                <a:solidFill>
                  <a:schemeClr val="bg1"/>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4254113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Xin dạy con biết yêu Ngài, dù con đây đam mê tội lỗi.</a:t>
            </a:r>
            <a:r>
              <a:rPr lang="en-US" altLang="en-US" sz="6000" b="1" dirty="0">
                <a:solidFill>
                  <a:schemeClr val="bg1"/>
                </a:solidFill>
                <a:cs typeface="Times New Roman" panose="02020603050405020304" pitchFamily="18" charset="0"/>
              </a:rPr>
              <a:t> </a:t>
            </a:r>
            <a:r>
              <a:rPr lang="vi-VN" altLang="en-US" sz="6000" b="1" dirty="0">
                <a:solidFill>
                  <a:schemeClr val="bg1"/>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1029164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Tk2: </a:t>
            </a:r>
            <a:r>
              <a:rPr lang="vi-VN" altLang="en-US" sz="5400" b="1" dirty="0">
                <a:solidFill>
                  <a:schemeClr val="bg1"/>
                </a:solidFill>
                <a:cs typeface="Times New Roman" panose="02020603050405020304" pitchFamily="18" charset="0"/>
              </a:rPr>
              <a:t>Chúa đã sống như con người, Ngài ca hát với ai vui cười. Chúa đã sống như con người, Ngài than khóc với ai buồn đau.</a:t>
            </a:r>
          </a:p>
        </p:txBody>
      </p:sp>
    </p:spTree>
    <p:extLst>
      <p:ext uri="{BB962C8B-B14F-4D97-AF65-F5344CB8AC3E}">
        <p14:creationId xmlns:p14="http://schemas.microsoft.com/office/powerpoint/2010/main" val="328882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Chúa gánh vác như bao người, Ngài lao tác kiếm cơm qua ngày. Chúa mãi mãi yêu con người, dù ra sao vẫn yêu con người.</a:t>
            </a:r>
          </a:p>
        </p:txBody>
      </p:sp>
    </p:spTree>
    <p:extLst>
      <p:ext uri="{BB962C8B-B14F-4D97-AF65-F5344CB8AC3E}">
        <p14:creationId xmlns:p14="http://schemas.microsoft.com/office/powerpoint/2010/main" val="431204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FFFF00"/>
                </a:solidFill>
                <a:latin typeface="+mj-lt"/>
                <a:cs typeface="Tahoma" pitchFamily="34" charset="0"/>
              </a:rPr>
              <a:t>Đk: </a:t>
            </a:r>
            <a:r>
              <a:rPr lang="vi-VN" altLang="en-US" sz="5850" b="1" dirty="0">
                <a:solidFill>
                  <a:schemeClr val="bg1"/>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4129840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Xin dạy con biết yêu Ngài, dù con đây đam mê tội lỗi.</a:t>
            </a:r>
            <a:r>
              <a:rPr lang="en-US" altLang="en-US" sz="6000" b="1" dirty="0">
                <a:solidFill>
                  <a:schemeClr val="bg1"/>
                </a:solidFill>
                <a:cs typeface="Times New Roman" panose="02020603050405020304" pitchFamily="18" charset="0"/>
              </a:rPr>
              <a:t> </a:t>
            </a:r>
            <a:r>
              <a:rPr lang="vi-VN" altLang="en-US" sz="6000" b="1" dirty="0">
                <a:solidFill>
                  <a:schemeClr val="bg1"/>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3640693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Tk3: </a:t>
            </a:r>
            <a:r>
              <a:rPr lang="vi-VN" altLang="en-US" sz="5400" b="1" dirty="0">
                <a:solidFill>
                  <a:schemeClr val="bg1"/>
                </a:solidFill>
                <a:cs typeface="Times New Roman" panose="02020603050405020304" pitchFamily="18" charset="0"/>
              </a:rPr>
              <a:t>Chúa đã chết cho dân Ngài được vui sống với Cha nhân từ. Chúa đã hứa cho con người, một tình yêu sẽ không hề vơi. </a:t>
            </a:r>
          </a:p>
        </p:txBody>
      </p:sp>
    </p:spTree>
    <p:extLst>
      <p:ext uri="{BB962C8B-B14F-4D97-AF65-F5344CB8AC3E}">
        <p14:creationId xmlns:p14="http://schemas.microsoft.com/office/powerpoint/2010/main" val="3726164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Chúa cất bước đi trong đời, cùng ai đói khóc than ưu phiền. Chúa đã chết cho con người được mai sau phúc vinh muôn đời.</a:t>
            </a:r>
          </a:p>
        </p:txBody>
      </p:sp>
    </p:spTree>
    <p:extLst>
      <p:ext uri="{BB962C8B-B14F-4D97-AF65-F5344CB8AC3E}">
        <p14:creationId xmlns:p14="http://schemas.microsoft.com/office/powerpoint/2010/main" val="317251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1103936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FFFF00"/>
                </a:solidFill>
                <a:latin typeface="+mj-lt"/>
                <a:cs typeface="Tahoma" pitchFamily="34" charset="0"/>
              </a:rPr>
              <a:t>Đk: </a:t>
            </a:r>
            <a:r>
              <a:rPr lang="vi-VN" altLang="en-US" sz="5850" b="1" dirty="0">
                <a:solidFill>
                  <a:schemeClr val="bg1"/>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532019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Xin dạy con biết yêu Ngài, dù con đây đam mê tội lỗi.</a:t>
            </a:r>
            <a:r>
              <a:rPr lang="en-US" altLang="en-US" sz="6000" b="1" dirty="0">
                <a:solidFill>
                  <a:schemeClr val="bg1"/>
                </a:solidFill>
                <a:cs typeface="Times New Roman" panose="02020603050405020304" pitchFamily="18" charset="0"/>
              </a:rPr>
              <a:t> </a:t>
            </a:r>
            <a:r>
              <a:rPr lang="vi-VN" altLang="en-US" sz="6000" b="1" dirty="0">
                <a:solidFill>
                  <a:schemeClr val="bg1"/>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16649837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48343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229479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Kết</a:t>
            </a:r>
            <a:r>
              <a:rPr lang="en-US" sz="6600" b="0" dirty="0">
                <a:solidFill>
                  <a:srgbClr val="FFFF00"/>
                </a:solidFill>
                <a:effectLst/>
              </a:rPr>
              <a:t> </a:t>
            </a:r>
            <a:r>
              <a:rPr lang="en-US" sz="66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6600" b="0" dirty="0" err="1">
                <a:solidFill>
                  <a:srgbClr val="FFFF00"/>
                </a:solidFill>
                <a:effectLst/>
              </a:rPr>
              <a:t>Thánh</a:t>
            </a:r>
            <a:r>
              <a:rPr lang="en-US" sz="6600" b="0" dirty="0">
                <a:solidFill>
                  <a:srgbClr val="FFFF00"/>
                </a:solidFill>
                <a:effectLst/>
              </a:rPr>
              <a:t> </a:t>
            </a:r>
            <a:r>
              <a:rPr lang="en-US" sz="6600" b="0" dirty="0" err="1">
                <a:solidFill>
                  <a:srgbClr val="FFFF00"/>
                </a:solidFill>
                <a:effectLst/>
              </a:rPr>
              <a:t>Tâm</a:t>
            </a:r>
            <a:r>
              <a:rPr lang="en-US" sz="6600" b="0" dirty="0">
                <a:solidFill>
                  <a:srgbClr val="FFFF00"/>
                </a:solidFill>
                <a:effectLst/>
              </a:rPr>
              <a:t> </a:t>
            </a:r>
            <a:r>
              <a:rPr lang="en-US" sz="6600" b="0" dirty="0" err="1">
                <a:solidFill>
                  <a:srgbClr val="FFFF00"/>
                </a:solidFill>
                <a:effectLst/>
              </a:rPr>
              <a:t>Chúa</a:t>
            </a:r>
            <a:r>
              <a:rPr lang="en-US" sz="6600" b="0" dirty="0">
                <a:solidFill>
                  <a:srgbClr val="FFFF00"/>
                </a:solidFill>
                <a:effectLst/>
              </a:rPr>
              <a:t> </a:t>
            </a:r>
            <a:r>
              <a:rPr lang="en-US" sz="6600" b="0" dirty="0" err="1">
                <a:solidFill>
                  <a:srgbClr val="FFFF00"/>
                </a:solidFill>
                <a:effectLst/>
              </a:rPr>
              <a:t>Giêsu</a:t>
            </a:r>
            <a:r>
              <a:rPr lang="en-US" sz="8000" b="0" dirty="0">
                <a:solidFill>
                  <a:srgbClr val="FFFF00"/>
                </a:solidFill>
                <a:effectLst/>
              </a:rPr>
              <a:t/>
            </a:r>
            <a:br>
              <a:rPr lang="en-US" sz="8000" b="0" dirty="0">
                <a:solidFill>
                  <a:srgbClr val="FFFF00"/>
                </a:solidFill>
                <a:effectLst/>
              </a:rPr>
            </a:br>
            <a:r>
              <a:rPr lang="en-US" sz="4800" b="0" i="1" dirty="0" err="1">
                <a:solidFill>
                  <a:schemeClr val="bg1"/>
                </a:solidFill>
                <a:effectLst/>
              </a:rPr>
              <a:t>Huyền</a:t>
            </a:r>
            <a:r>
              <a:rPr lang="en-US" sz="4800" b="0" i="1" dirty="0">
                <a:solidFill>
                  <a:schemeClr val="bg1"/>
                </a:solidFill>
                <a:effectLst/>
              </a:rPr>
              <a:t> Linh</a:t>
            </a:r>
            <a:endParaRPr lang="en-US" sz="6000" b="0" i="1" dirty="0">
              <a:solidFill>
                <a:schemeClr val="bg1"/>
              </a:solidFill>
              <a:effectLst/>
            </a:endParaRPr>
          </a:p>
        </p:txBody>
      </p:sp>
      <p:pic>
        <p:nvPicPr>
          <p:cNvPr id="1025" name="Picture 1">
            <a:extLst>
              <a:ext uri="{FF2B5EF4-FFF2-40B4-BE49-F238E27FC236}">
                <a16:creationId xmlns:a16="http://schemas.microsoft.com/office/drawing/2014/main" xmlns="" id="{D7FEB632-C8A2-D3B7-4EE9-11EC64600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7500" cy="825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xmlns="" id="{19E9022B-FA99-5C95-A2AC-DD1E52DCD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7500" cy="82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517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a:t>
            </a:r>
            <a:r>
              <a:rPr lang="en-US" sz="6000" b="0" dirty="0">
                <a:solidFill>
                  <a:schemeClr val="bg1"/>
                </a:solidFill>
                <a:effectLst/>
              </a:rPr>
              <a:t> </a:t>
            </a:r>
            <a:r>
              <a:rPr lang="vi-VN" sz="6000" b="0" i="0" dirty="0">
                <a:solidFill>
                  <a:schemeClr val="bg1"/>
                </a:solidFill>
                <a:effectLst/>
                <a:latin typeface="+mn-lt"/>
              </a:rPr>
              <a:t>Thánh Tâm Chúa Giêsu, nguồn êm ái dịu dàng, xin hãy ban xuống lòng con tàn lửa say yêu một Chúa. </a:t>
            </a:r>
            <a:endParaRPr lang="en-US" sz="6000" b="0" dirty="0">
              <a:solidFill>
                <a:schemeClr val="bg1"/>
              </a:solidFill>
              <a:effectLst/>
              <a:latin typeface="+mn-lt"/>
            </a:endParaRPr>
          </a:p>
        </p:txBody>
      </p:sp>
    </p:spTree>
    <p:extLst>
      <p:ext uri="{BB962C8B-B14F-4D97-AF65-F5344CB8AC3E}">
        <p14:creationId xmlns:p14="http://schemas.microsoft.com/office/powerpoint/2010/main" val="38194576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dirty="0">
                <a:solidFill>
                  <a:schemeClr val="bg1"/>
                </a:solidFill>
              </a:rPr>
              <a:t> </a:t>
            </a:r>
            <a:r>
              <a:rPr lang="vi-VN" sz="6000" b="0" i="0" dirty="0">
                <a:solidFill>
                  <a:schemeClr val="bg1"/>
                </a:solidFill>
                <a:effectLst/>
                <a:latin typeface="+mn-lt"/>
              </a:rPr>
              <a:t>Thánh Tâm Chúa Giêsu, tràn lan niềm thương mến, xin thương những người đã trót cả lòng vấp phạm đến Thánh Tâm Ngài.</a:t>
            </a:r>
            <a:endParaRPr lang="en-US" sz="6000" b="0" dirty="0">
              <a:solidFill>
                <a:schemeClr val="bg1"/>
              </a:solidFill>
              <a:effectLst/>
            </a:endParaRPr>
          </a:p>
        </p:txBody>
      </p:sp>
    </p:spTree>
    <p:extLst>
      <p:ext uri="{BB962C8B-B14F-4D97-AF65-F5344CB8AC3E}">
        <p14:creationId xmlns:p14="http://schemas.microsoft.com/office/powerpoint/2010/main" val="12000094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a:t>
            </a:r>
            <a:r>
              <a:rPr lang="en-US" sz="6000" b="0" dirty="0">
                <a:solidFill>
                  <a:schemeClr val="bg1"/>
                </a:solidFill>
                <a:effectLst/>
              </a:rPr>
              <a:t> </a:t>
            </a:r>
            <a:r>
              <a:rPr lang="vi-VN" sz="6000" b="0" i="0" dirty="0">
                <a:solidFill>
                  <a:schemeClr val="bg1"/>
                </a:solidFill>
                <a:effectLst/>
                <a:latin typeface="+mn-lt"/>
              </a:rPr>
              <a:t>Thánh Tâm Chúa Giêsu, nguồn êm ái dịu dàng, xin hãy ban xuống lòng con tàn lửa say yêu một Chúa. </a:t>
            </a:r>
            <a:endParaRPr lang="en-US" sz="6000" b="0" dirty="0">
              <a:solidFill>
                <a:schemeClr val="bg1"/>
              </a:solidFill>
              <a:effectLst/>
              <a:latin typeface="+mn-lt"/>
            </a:endParaRPr>
          </a:p>
        </p:txBody>
      </p:sp>
    </p:spTree>
    <p:extLst>
      <p:ext uri="{BB962C8B-B14F-4D97-AF65-F5344CB8AC3E}">
        <p14:creationId xmlns:p14="http://schemas.microsoft.com/office/powerpoint/2010/main" val="27490386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dirty="0">
                <a:solidFill>
                  <a:schemeClr val="bg1"/>
                </a:solidFill>
              </a:rPr>
              <a:t> </a:t>
            </a:r>
            <a:r>
              <a:rPr lang="vi-VN" sz="6000" b="0" i="0" dirty="0">
                <a:solidFill>
                  <a:schemeClr val="bg1"/>
                </a:solidFill>
                <a:effectLst/>
                <a:latin typeface="+mn-lt"/>
              </a:rPr>
              <a:t>Thánh Tâm Chúa Giêsu, tràn lan niềm thương mến, xin thương những người đã trót cả lòng vấp phạm đến Thánh Tâm Ngài.</a:t>
            </a:r>
            <a:endParaRPr lang="en-US" sz="6000" b="0" dirty="0">
              <a:solidFill>
                <a:schemeClr val="bg1"/>
              </a:solidFill>
              <a:effectLst/>
            </a:endParaRPr>
          </a:p>
        </p:txBody>
      </p:sp>
    </p:spTree>
    <p:extLst>
      <p:ext uri="{BB962C8B-B14F-4D97-AF65-F5344CB8AC3E}">
        <p14:creationId xmlns:p14="http://schemas.microsoft.com/office/powerpoint/2010/main" val="411041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91045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4950" b="1" dirty="0">
                <a:solidFill>
                  <a:srgbClr val="FFFF00"/>
                </a:solidFill>
                <a:cs typeface="Times New Roman" panose="02020603050405020304" pitchFamily="18" charset="0"/>
              </a:rPr>
              <a:t>Tk2: </a:t>
            </a:r>
            <a:r>
              <a:rPr lang="vi-VN" altLang="en-US" sz="4950" b="1" dirty="0">
                <a:solidFill>
                  <a:schemeClr val="bg1"/>
                </a:solidFill>
                <a:cs typeface="Times New Roman" panose="02020603050405020304" pitchFamily="18" charset="0"/>
              </a:rPr>
              <a:t>Tiếng lòng giờ đây vang lên thiết tha ngát thơm như làn khói hương cao vời. Cùng chung với đất trời muôn tiếng ca, chúc tụng Danh Chúa đến muôn muôn đời.</a:t>
            </a:r>
          </a:p>
          <a:p>
            <a:pPr marL="0" indent="0" algn="just">
              <a:lnSpc>
                <a:spcPct val="120000"/>
              </a:lnSpc>
              <a:spcBef>
                <a:spcPts val="1350"/>
              </a:spcBef>
              <a:buNone/>
            </a:pPr>
            <a:endParaRPr lang="vi-VN" altLang="en-US"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13907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230143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62780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1202</Words>
  <Application>Microsoft Office PowerPoint</Application>
  <PresentationFormat>On-screen Show (16:9)</PresentationFormat>
  <Paragraphs>54</Paragraphs>
  <Slides>59</Slides>
  <Notes>0</Notes>
  <HiddenSlides>0</HiddenSlides>
  <MMClips>0</MMClips>
  <ScaleCrop>false</ScaleCrop>
  <HeadingPairs>
    <vt:vector size="4" baseType="variant">
      <vt:variant>
        <vt:lpstr>Theme</vt:lpstr>
      </vt:variant>
      <vt:variant>
        <vt:i4>6</vt:i4>
      </vt:variant>
      <vt:variant>
        <vt:lpstr>Slide Titles</vt:lpstr>
      </vt:variant>
      <vt:variant>
        <vt:i4>59</vt:i4>
      </vt:variant>
    </vt:vector>
  </HeadingPairs>
  <TitlesOfParts>
    <vt:vector size="65" baseType="lpstr">
      <vt:lpstr>Office Theme</vt:lpstr>
      <vt:lpstr>5_Office Theme</vt:lpstr>
      <vt:lpstr>7_Office Theme</vt:lpstr>
      <vt:lpstr>13_Office Theme</vt:lpstr>
      <vt:lpstr>17_Office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Ca Nguyện Hiệp Lễ  Xin Dạy Con Yêu Ngài Lm. Thành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Thánh Tâm Chúa Giêsu Huyền Linh</vt:lpstr>
      <vt:lpstr>Tk: Thánh Tâm Chúa Giêsu, nguồn êm ái dịu dàng, xin hãy ban xuống lòng con tàn lửa say yêu một Chúa. </vt:lpstr>
      <vt:lpstr>**: Thánh Tâm Chúa Giêsu, tràn lan niềm thương mến, xin thương những người đã trót cả lòng vấp phạm đến Thánh Tâm Ngài.</vt:lpstr>
      <vt:lpstr>Tk: Thánh Tâm Chúa Giêsu, nguồn êm ái dịu dàng, xin hãy ban xuống lòng con tàn lửa say yêu một Chúa. </vt:lpstr>
      <vt:lpstr>**: Thánh Tâm Chúa Giêsu, tràn lan niềm thương mến, xin thương những người đã trót cả lòng vấp phạm đến Thánh Tâm Ngài.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57</cp:revision>
  <dcterms:created xsi:type="dcterms:W3CDTF">2022-10-30T00:36:35Z</dcterms:created>
  <dcterms:modified xsi:type="dcterms:W3CDTF">2024-06-20T21:49:07Z</dcterms:modified>
</cp:coreProperties>
</file>