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32" r:id="rId3"/>
    <p:sldMasterId id="2147483924" r:id="rId4"/>
    <p:sldMasterId id="2147484016" r:id="rId5"/>
  </p:sldMasterIdLst>
  <p:sldIdLst>
    <p:sldId id="339" r:id="rId6"/>
    <p:sldId id="257" r:id="rId7"/>
    <p:sldId id="393" r:id="rId8"/>
    <p:sldId id="261" r:id="rId9"/>
    <p:sldId id="265" r:id="rId10"/>
    <p:sldId id="378" r:id="rId11"/>
    <p:sldId id="10033" r:id="rId12"/>
    <p:sldId id="10034" r:id="rId13"/>
    <p:sldId id="9806" r:id="rId14"/>
    <p:sldId id="394" r:id="rId15"/>
    <p:sldId id="332" r:id="rId16"/>
    <p:sldId id="288" r:id="rId17"/>
    <p:sldId id="278" r:id="rId18"/>
    <p:sldId id="340" r:id="rId19"/>
    <p:sldId id="377" r:id="rId20"/>
    <p:sldId id="325" r:id="rId21"/>
    <p:sldId id="449" r:id="rId22"/>
    <p:sldId id="450" r:id="rId23"/>
    <p:sldId id="451" r:id="rId24"/>
    <p:sldId id="452" r:id="rId25"/>
    <p:sldId id="10042" r:id="rId26"/>
    <p:sldId id="453" r:id="rId27"/>
    <p:sldId id="368" r:id="rId28"/>
    <p:sldId id="9813" r:id="rId29"/>
    <p:sldId id="9814" r:id="rId30"/>
    <p:sldId id="9815" r:id="rId31"/>
    <p:sldId id="10036" r:id="rId32"/>
    <p:sldId id="9816" r:id="rId33"/>
    <p:sldId id="9817" r:id="rId34"/>
    <p:sldId id="9818" r:id="rId35"/>
    <p:sldId id="10037" r:id="rId36"/>
    <p:sldId id="10043" r:id="rId37"/>
    <p:sldId id="434" r:id="rId38"/>
    <p:sldId id="435" r:id="rId39"/>
    <p:sldId id="436" r:id="rId40"/>
    <p:sldId id="437" r:id="rId41"/>
    <p:sldId id="438" r:id="rId42"/>
    <p:sldId id="10038" r:id="rId43"/>
    <p:sldId id="267" r:id="rId44"/>
    <p:sldId id="9739" r:id="rId45"/>
    <p:sldId id="9740" r:id="rId46"/>
    <p:sldId id="273" r:id="rId47"/>
    <p:sldId id="275" r:id="rId48"/>
    <p:sldId id="9741" r:id="rId49"/>
    <p:sldId id="9742" r:id="rId50"/>
    <p:sldId id="10040" r:id="rId51"/>
    <p:sldId id="10039" r:id="rId52"/>
    <p:sldId id="1456" r:id="rId53"/>
    <p:sldId id="1455" r:id="rId54"/>
    <p:sldId id="259" r:id="rId55"/>
    <p:sldId id="1457" r:id="rId56"/>
    <p:sldId id="263" r:id="rId57"/>
    <p:sldId id="1458" r:id="rId58"/>
    <p:sldId id="10041"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709" autoAdjust="0"/>
  </p:normalViewPr>
  <p:slideViewPr>
    <p:cSldViewPr>
      <p:cViewPr varScale="1">
        <p:scale>
          <a:sx n="82" d="100"/>
          <a:sy n="82" d="100"/>
        </p:scale>
        <p:origin x="176" y="1136"/>
      </p:cViewPr>
      <p:guideLst>
        <p:guide orient="horz" pos="1620"/>
        <p:guide pos="2880"/>
      </p:guideLst>
    </p:cSldViewPr>
  </p:slideViewPr>
  <p:outlineViewPr>
    <p:cViewPr>
      <p:scale>
        <a:sx n="33" d="100"/>
        <a:sy n="33" d="100"/>
      </p:scale>
      <p:origin x="0" y="196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70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870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192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592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158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12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23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640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511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91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306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429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859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536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203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8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6/28/24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06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8564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9181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822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3460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28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6/28/24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6/28/24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60993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6/28/24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2595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23866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134216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1828800" y="281940"/>
            <a:ext cx="7086600" cy="584775"/>
          </a:xfrm>
          <a:prstGeom prst="rect">
            <a:avLst/>
          </a:prstGeom>
        </p:spPr>
        <p:txBody>
          <a:bodyPr wrap="square">
            <a:spAutoFit/>
          </a:bodyPr>
          <a:lstStyle/>
          <a:p>
            <a:r>
              <a:rPr lang="vi-VN" sz="3200" dirty="0">
                <a:solidFill>
                  <a:srgbClr val="FFFF00"/>
                </a:solidFill>
              </a:rPr>
              <a:t>Hãy đi tuyên sấm cho Ít-ra-en dân Ta.</a:t>
            </a:r>
          </a:p>
        </p:txBody>
      </p:sp>
      <p:sp>
        <p:nvSpPr>
          <p:cNvPr id="6" name="Rectangle 5"/>
          <p:cNvSpPr/>
          <p:nvPr/>
        </p:nvSpPr>
        <p:spPr>
          <a:xfrm>
            <a:off x="2514600" y="4400550"/>
            <a:ext cx="5867400" cy="461665"/>
          </a:xfrm>
          <a:prstGeom prst="rect">
            <a:avLst/>
          </a:prstGeom>
        </p:spPr>
        <p:txBody>
          <a:bodyPr wrap="square">
            <a:spAutoFit/>
          </a:bodyPr>
          <a:lstStyle/>
          <a:p>
            <a:r>
              <a:rPr lang="en-US" sz="2400" dirty="0" err="1">
                <a:solidFill>
                  <a:srgbClr val="FFFF00"/>
                </a:solidFill>
              </a:rPr>
              <a:t>Bài</a:t>
            </a:r>
            <a:r>
              <a:rPr lang="en-US" sz="2400" dirty="0">
                <a:solidFill>
                  <a:srgbClr val="FFFF00"/>
                </a:solidFill>
              </a:rPr>
              <a:t> </a:t>
            </a:r>
            <a:r>
              <a:rPr lang="en-US" sz="2400" dirty="0" err="1">
                <a:solidFill>
                  <a:srgbClr val="FFFF00"/>
                </a:solidFill>
              </a:rPr>
              <a:t>trích</a:t>
            </a:r>
            <a:r>
              <a:rPr lang="en-US" sz="2400" dirty="0">
                <a:solidFill>
                  <a:srgbClr val="FFFF00"/>
                </a:solidFill>
              </a:rPr>
              <a:t> </a:t>
            </a:r>
            <a:r>
              <a:rPr lang="en-US" sz="2400" dirty="0" err="1">
                <a:solidFill>
                  <a:srgbClr val="FFFF00"/>
                </a:solidFill>
              </a:rPr>
              <a:t>sách</a:t>
            </a:r>
            <a:r>
              <a:rPr lang="en-US" sz="2400" dirty="0">
                <a:solidFill>
                  <a:srgbClr val="FFFF00"/>
                </a:solidFill>
              </a:rPr>
              <a:t> </a:t>
            </a:r>
            <a:r>
              <a:rPr lang="en-US" sz="2400" dirty="0" err="1">
                <a:solidFill>
                  <a:srgbClr val="FFFF00"/>
                </a:solidFill>
              </a:rPr>
              <a:t>ngôn</a:t>
            </a:r>
            <a:r>
              <a:rPr lang="en-US" sz="2400" dirty="0">
                <a:solidFill>
                  <a:srgbClr val="FFFF00"/>
                </a:solidFill>
              </a:rPr>
              <a:t> </a:t>
            </a:r>
            <a:r>
              <a:rPr lang="en-US" sz="2400" dirty="0" err="1">
                <a:solidFill>
                  <a:srgbClr val="FFFF00"/>
                </a:solidFill>
              </a:rPr>
              <a:t>sứ</a:t>
            </a:r>
            <a:r>
              <a:rPr lang="en-US" sz="2400" dirty="0">
                <a:solidFill>
                  <a:srgbClr val="FFFF00"/>
                </a:solidFill>
              </a:rPr>
              <a:t> A-</a:t>
            </a:r>
            <a:r>
              <a:rPr lang="en-US" sz="2400" dirty="0" err="1">
                <a:solidFill>
                  <a:srgbClr val="FFFF00"/>
                </a:solidFill>
              </a:rPr>
              <a:t>mốt</a:t>
            </a:r>
            <a:r>
              <a:rPr lang="en-US" sz="2400" dirty="0">
                <a:solidFill>
                  <a:srgbClr val="FFFF00"/>
                </a:solidFill>
              </a:rPr>
              <a:t>.</a:t>
            </a:r>
            <a:endParaRPr lang="vi-VN" sz="2400" dirty="0">
              <a:solidFill>
                <a:srgbClr val="FFFF00"/>
              </a:solidFill>
            </a:endParaRPr>
          </a:p>
        </p:txBody>
      </p:sp>
    </p:spTree>
    <p:extLst>
      <p:ext uri="{BB962C8B-B14F-4D97-AF65-F5344CB8AC3E}">
        <p14:creationId xmlns:p14="http://schemas.microsoft.com/office/powerpoint/2010/main" val="2633318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1" dirty="0">
                <a:solidFill>
                  <a:schemeClr val="bg1"/>
                </a:solidFill>
                <a:effectLst>
                  <a:outerShdw blurRad="38100" dist="38100" dir="2700000" algn="tl">
                    <a:srgbClr val="000000">
                      <a:alpha val="43137"/>
                    </a:srgbClr>
                  </a:outerShdw>
                </a:effectLst>
                <a:latin typeface="+mj-lt"/>
                <a:cs typeface="Times New Roman" pitchFamily="18" charset="0"/>
              </a:rPr>
              <a:t>Quyết định Chúa phù hợp chân lý,</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8000" b="1" dirty="0">
                <a:solidFill>
                  <a:schemeClr val="bg1"/>
                </a:solidFill>
                <a:effectLst>
                  <a:outerShdw blurRad="38100" dist="38100" dir="2700000" algn="tl">
                    <a:srgbClr val="000000">
                      <a:alpha val="43137"/>
                    </a:srgbClr>
                  </a:outerShdw>
                </a:effectLst>
                <a:latin typeface="+mj-lt"/>
                <a:cs typeface="Times New Roman" pitchFamily="18" charset="0"/>
              </a:rPr>
              <a:t>hết thảy đều công minh.</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5750"/>
            <a:ext cx="30289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b="1" dirty="0">
                <a:solidFill>
                  <a:schemeClr val="bg1"/>
                </a:solidFill>
                <a:effectLst>
                  <a:outerShdw blurRad="38100" dist="38100" dir="2700000" algn="tl">
                    <a:srgbClr val="000000">
                      <a:alpha val="43137"/>
                    </a:srgbClr>
                  </a:outerShdw>
                </a:effectLst>
                <a:latin typeface="+mj-lt"/>
                <a:cs typeface="Times New Roman" pitchFamily="18" charset="0"/>
              </a:rPr>
              <a:t>Trong Đức Ki-tô, Thiên Chúa đã cho thế gian được hoà giải với Người, và giao cho chúng tôi công bố lời hoà giải.</a:t>
            </a:r>
            <a:endParaRPr lang="en-US" sz="5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37955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782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A73C402D-F2F9-45A8-E3B1-AB920A438651}"/>
              </a:ext>
            </a:extLst>
          </p:cNvPr>
          <p:cNvSpPr/>
          <p:nvPr/>
        </p:nvSpPr>
        <p:spPr>
          <a:xfrm>
            <a:off x="4038600" y="2571750"/>
            <a:ext cx="4572000" cy="1323439"/>
          </a:xfrm>
          <a:prstGeom prst="rect">
            <a:avLst/>
          </a:prstGeom>
        </p:spPr>
        <p:txBody>
          <a:bodyPr>
            <a:spAutoFit/>
          </a:bodyPr>
          <a:lstStyle/>
          <a:p>
            <a:pPr algn="ctr"/>
            <a:r>
              <a:rPr lang="en-US" sz="4000" dirty="0" err="1">
                <a:solidFill>
                  <a:srgbClr val="FFFF00"/>
                </a:solidFill>
              </a:rPr>
              <a:t>Như</a:t>
            </a:r>
            <a:r>
              <a:rPr lang="en-US" sz="4000" dirty="0">
                <a:solidFill>
                  <a:srgbClr val="FFFF00"/>
                </a:solidFill>
              </a:rPr>
              <a:t> </a:t>
            </a:r>
            <a:r>
              <a:rPr lang="en-US" sz="4000" dirty="0" err="1">
                <a:solidFill>
                  <a:srgbClr val="FFFF00"/>
                </a:solidFill>
              </a:rPr>
              <a:t>Hạt</a:t>
            </a:r>
            <a:r>
              <a:rPr lang="en-US" sz="4000" dirty="0">
                <a:solidFill>
                  <a:srgbClr val="FFFF00"/>
                </a:solidFill>
              </a:rPr>
              <a:t> </a:t>
            </a:r>
            <a:r>
              <a:rPr lang="en-US" sz="4000" dirty="0" err="1">
                <a:solidFill>
                  <a:srgbClr val="FFFF00"/>
                </a:solidFill>
              </a:rPr>
              <a:t>Miến</a:t>
            </a:r>
            <a:endParaRPr lang="en-US" sz="4000" dirty="0">
              <a:solidFill>
                <a:srgbClr val="FFFF00"/>
              </a:solidFill>
            </a:endParaRPr>
          </a:p>
          <a:p>
            <a:pPr algn="ctr"/>
            <a:r>
              <a:rPr lang="en-US" sz="4000" i="1" dirty="0" err="1">
                <a:solidFill>
                  <a:schemeClr val="bg1"/>
                </a:solidFill>
              </a:rPr>
              <a:t>Lm</a:t>
            </a:r>
            <a:r>
              <a:rPr lang="en-US" sz="4000" i="1" dirty="0">
                <a:solidFill>
                  <a:schemeClr val="bg1"/>
                </a:solidFill>
              </a:rPr>
              <a:t>. </a:t>
            </a:r>
            <a:r>
              <a:rPr lang="en-US" sz="4000" i="1" dirty="0" err="1">
                <a:solidFill>
                  <a:schemeClr val="bg1"/>
                </a:solidFill>
              </a:rPr>
              <a:t>Thành</a:t>
            </a:r>
            <a:r>
              <a:rPr lang="en-US" sz="4000" i="1" dirty="0">
                <a:solidFill>
                  <a:schemeClr val="bg1"/>
                </a:solidFill>
              </a:rPr>
              <a:t> </a:t>
            </a:r>
            <a:r>
              <a:rPr lang="en-US" sz="4000" i="1" dirty="0" err="1">
                <a:solidFill>
                  <a:schemeClr val="bg1"/>
                </a:solidFill>
              </a:rPr>
              <a:t>Tâm</a:t>
            </a:r>
            <a:endParaRPr lang="en-US" sz="4000" i="1" dirty="0">
              <a:solidFill>
                <a:schemeClr val="bg1"/>
              </a:solidFill>
            </a:endParaRPr>
          </a:p>
        </p:txBody>
      </p:sp>
    </p:spTree>
    <p:extLst>
      <p:ext uri="{BB962C8B-B14F-4D97-AF65-F5344CB8AC3E}">
        <p14:creationId xmlns:p14="http://schemas.microsoft.com/office/powerpoint/2010/main" val="391291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 y="7454"/>
            <a:ext cx="9086850" cy="5143500"/>
          </a:xfrm>
        </p:spPr>
        <p:txBody>
          <a:bodyPr>
            <a:noAutofit/>
          </a:bodyPr>
          <a:lstStyle/>
          <a:p>
            <a:pPr marL="0" indent="0" algn="just">
              <a:lnSpc>
                <a:spcPct val="120000"/>
              </a:lnSpc>
              <a:buNone/>
            </a:pPr>
            <a:r>
              <a:rPr lang="vi-VN" sz="5200" b="1" dirty="0">
                <a:solidFill>
                  <a:srgbClr val="FFFF00"/>
                </a:solidFill>
                <a:ea typeface="Tahoma" pitchFamily="34" charset="0"/>
                <a:cs typeface="Times New Roman" panose="02020603050405020304" pitchFamily="18" charset="0"/>
              </a:rPr>
              <a:t>Tk1: </a:t>
            </a:r>
            <a:r>
              <a:rPr lang="vi-VN" sz="5200" b="1" dirty="0">
                <a:solidFill>
                  <a:schemeClr val="bg1"/>
                </a:solidFill>
                <a:ea typeface="Tahoma" pitchFamily="34" charset="0"/>
                <a:cs typeface="Times New Roman" panose="02020603050405020304" pitchFamily="18" charset="0"/>
              </a:rPr>
              <a:t>Như hạt miến chịu nát tan làm thành tấm bánh trắng tiến dâng trên bàn thánh. Đây con xin vui chấp nhận đời gian khổ lầm than làm lễ dâng lên Ngài. </a:t>
            </a:r>
          </a:p>
        </p:txBody>
      </p:sp>
    </p:spTree>
    <p:extLst>
      <p:ext uri="{BB962C8B-B14F-4D97-AF65-F5344CB8AC3E}">
        <p14:creationId xmlns:p14="http://schemas.microsoft.com/office/powerpoint/2010/main" val="2921141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4900" b="1" dirty="0">
                <a:solidFill>
                  <a:srgbClr val="FFFF00"/>
                </a:solidFill>
                <a:ea typeface="Tahoma" pitchFamily="34" charset="0"/>
                <a:cs typeface="Times New Roman" panose="02020603050405020304" pitchFamily="18" charset="0"/>
              </a:rPr>
              <a:t>***</a:t>
            </a:r>
            <a:r>
              <a:rPr lang="vi-VN" sz="4900" b="1" dirty="0">
                <a:solidFill>
                  <a:schemeClr val="bg1"/>
                </a:solidFill>
                <a:ea typeface="Tahoma" pitchFamily="34" charset="0"/>
                <a:cs typeface="Times New Roman" panose="02020603050405020304" pitchFamily="18" charset="0"/>
              </a:rPr>
              <a:t> Như giọt nước hòa biến trong rượu nồng thắm sức sống tiến dâng Cha cực thánh. Đây con xin vui chấp nhận hòa biến trong tình yêu lạy Chúa thương con nhiều.</a:t>
            </a:r>
          </a:p>
          <a:p>
            <a:pPr marL="0" indent="0" algn="just">
              <a:lnSpc>
                <a:spcPct val="120000"/>
              </a:lnSpc>
              <a:buNone/>
            </a:pPr>
            <a:endParaRPr lang="vi-VN" sz="49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983063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ea typeface="Tahoma" pitchFamily="34" charset="0"/>
                <a:cs typeface="Times New Roman" panose="02020603050405020304" pitchFamily="18" charset="0"/>
              </a:rPr>
              <a:t>Con xin dâng tấm bánh đời con đây, nỗi ưu tư ngày dài đang tiến tới. Con xin dâng ly rượu bao luyến ái, hy sinh và đắng cay.</a:t>
            </a:r>
          </a:p>
          <a:p>
            <a:pPr marL="0" indent="0" algn="just">
              <a:lnSpc>
                <a:spcPct val="120000"/>
              </a:lnSpc>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5400" b="1" dirty="0">
              <a:solidFill>
                <a:schemeClr val="bg1"/>
              </a:solidFill>
              <a:ea typeface="Tahoma" pitchFamily="34" charset="0"/>
              <a:cs typeface="Times New Roman" panose="02020603050405020304" pitchFamily="18" charset="0"/>
            </a:endParaRPr>
          </a:p>
          <a:p>
            <a:pPr marL="0" indent="0" algn="just">
              <a:lnSpc>
                <a:spcPct val="140000"/>
              </a:lnSpc>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8201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3619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Nhập</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a:lnSpc>
                <a:spcPct val="120000"/>
              </a:lnSpc>
              <a:spcBef>
                <a:spcPts val="1800"/>
              </a:spcBef>
            </a:pPr>
            <a:r>
              <a:rPr lang="en-US" altLang="en-US" sz="8000" b="1" dirty="0" err="1">
                <a:solidFill>
                  <a:srgbClr val="FFFF00"/>
                </a:solidFill>
                <a:cs typeface="Times New Roman" panose="02020603050405020304" pitchFamily="18" charset="0"/>
              </a:rPr>
              <a:t>Về</a:t>
            </a:r>
            <a:r>
              <a:rPr lang="en-US" altLang="en-US" sz="8000" b="1" dirty="0">
                <a:solidFill>
                  <a:srgbClr val="FFFF00"/>
                </a:solidFill>
                <a:cs typeface="Times New Roman" panose="02020603050405020304" pitchFamily="18" charset="0"/>
              </a:rPr>
              <a:t> </a:t>
            </a:r>
            <a:r>
              <a:rPr lang="en-US" altLang="en-US" sz="8000" b="1" dirty="0" err="1">
                <a:solidFill>
                  <a:srgbClr val="FFFF00"/>
                </a:solidFill>
                <a:cs typeface="Times New Roman" panose="02020603050405020304" pitchFamily="18" charset="0"/>
              </a:rPr>
              <a:t>Nơi</a:t>
            </a:r>
            <a:r>
              <a:rPr lang="en-US" altLang="en-US" sz="8000" b="1" dirty="0">
                <a:solidFill>
                  <a:srgbClr val="FFFF00"/>
                </a:solidFill>
                <a:cs typeface="Times New Roman" panose="02020603050405020304" pitchFamily="18" charset="0"/>
              </a:rPr>
              <a:t> </a:t>
            </a:r>
            <a:r>
              <a:rPr lang="en-US" altLang="en-US" sz="8000" b="1" dirty="0" err="1">
                <a:solidFill>
                  <a:srgbClr val="FFFF00"/>
                </a:solidFill>
                <a:cs typeface="Times New Roman" panose="02020603050405020304" pitchFamily="18" charset="0"/>
              </a:rPr>
              <a:t>Đây</a:t>
            </a:r>
            <a:br>
              <a:rPr lang="en-US" altLang="en-US" sz="8000" b="1" dirty="0">
                <a:solidFill>
                  <a:srgbClr val="FFFF00"/>
                </a:solidFill>
                <a:cs typeface="Times New Roman" panose="02020603050405020304" pitchFamily="18" charset="0"/>
              </a:rPr>
            </a:br>
            <a:r>
              <a:rPr lang="en-US" altLang="en-US" sz="7200" b="1" dirty="0" err="1">
                <a:solidFill>
                  <a:schemeClr val="bg1"/>
                </a:solidFill>
                <a:cs typeface="Times New Roman" panose="02020603050405020304" pitchFamily="18" charset="0"/>
              </a:rPr>
              <a:t>Nguyễn</a:t>
            </a:r>
            <a:r>
              <a:rPr lang="en-US" altLang="en-US" sz="7200" b="1" dirty="0">
                <a:solidFill>
                  <a:schemeClr val="bg1"/>
                </a:solidFill>
                <a:cs typeface="Times New Roman" panose="02020603050405020304" pitchFamily="18" charset="0"/>
              </a:rPr>
              <a:t> </a:t>
            </a:r>
            <a:r>
              <a:rPr lang="en-US" altLang="en-US" sz="7200" b="1" dirty="0" err="1">
                <a:solidFill>
                  <a:schemeClr val="bg1"/>
                </a:solidFill>
                <a:cs typeface="Times New Roman" panose="02020603050405020304" pitchFamily="18" charset="0"/>
              </a:rPr>
              <a:t>Duy</a:t>
            </a:r>
            <a:endParaRPr lang="en-US" altLang="en-US"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355633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vi-VN" sz="4700" b="1" dirty="0">
                <a:solidFill>
                  <a:srgbClr val="FFFF00"/>
                </a:solidFill>
                <a:ea typeface="Tahoma" pitchFamily="34" charset="0"/>
                <a:cs typeface="Times New Roman" panose="02020603050405020304" pitchFamily="18" charset="0"/>
              </a:rPr>
              <a:t>Tk2: </a:t>
            </a:r>
            <a:r>
              <a:rPr lang="vi-VN" sz="4700" b="1" dirty="0">
                <a:solidFill>
                  <a:schemeClr val="bg1"/>
                </a:solidFill>
                <a:ea typeface="Tahoma" pitchFamily="34" charset="0"/>
                <a:cs typeface="Times New Roman" panose="02020603050405020304" pitchFamily="18" charset="0"/>
              </a:rPr>
              <a:t>Xin lòng Chúa giàu xót thương ngàn đời vẫn chiếu sáng đức công minh tuyệt đối. Thương con đây trong vũng tội đời con những đổi thay một kiếp thân lưu đày. </a:t>
            </a:r>
          </a:p>
        </p:txBody>
      </p:sp>
    </p:spTree>
    <p:extLst>
      <p:ext uri="{BB962C8B-B14F-4D97-AF65-F5344CB8AC3E}">
        <p14:creationId xmlns:p14="http://schemas.microsoft.com/office/powerpoint/2010/main" val="285854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30000"/>
              </a:lnSpc>
              <a:buNone/>
            </a:pPr>
            <a:r>
              <a:rPr lang="vi-VN" sz="4800" b="1" dirty="0">
                <a:solidFill>
                  <a:srgbClr val="FFFF00"/>
                </a:solidFill>
                <a:ea typeface="Tahoma" pitchFamily="34" charset="0"/>
                <a:cs typeface="Times New Roman" panose="02020603050405020304" pitchFamily="18" charset="0"/>
              </a:rPr>
              <a:t>***</a:t>
            </a:r>
            <a:r>
              <a:rPr lang="vi-VN" sz="4800" b="1" dirty="0">
                <a:solidFill>
                  <a:schemeClr val="bg1"/>
                </a:solidFill>
                <a:ea typeface="Tahoma" pitchFamily="34" charset="0"/>
                <a:cs typeface="Times New Roman" panose="02020603050405020304" pitchFamily="18" charset="0"/>
              </a:rPr>
              <a:t> Xin lòng Chúa giàu xót thương ngàn đời vẫn chiếu sáng đức công minh tuyệt đối. Thương con đây trong vũng tội đời sống bao đổi thay lạy Chúa thương con hoài.</a:t>
            </a:r>
          </a:p>
          <a:p>
            <a:pPr marL="0" indent="0" algn="just">
              <a:lnSpc>
                <a:spcPct val="13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3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30000"/>
              </a:lnSpc>
              <a:buNone/>
            </a:pPr>
            <a:endParaRPr lang="vi-VN" sz="48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48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83069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4"/>
            <a:ext cx="9144000" cy="5143500"/>
          </a:xfrm>
        </p:spPr>
        <p:txBody>
          <a:bodyPr>
            <a:noAutofit/>
          </a:bodyPr>
          <a:lstStyle/>
          <a:p>
            <a:pPr marL="0" indent="0" algn="just">
              <a:lnSpc>
                <a:spcPct val="120000"/>
              </a:lnSpc>
              <a:buNone/>
            </a:pPr>
            <a:r>
              <a:rPr lang="vi-VN" sz="5400" b="1" dirty="0">
                <a:solidFill>
                  <a:srgbClr val="FFFF00"/>
                </a:solidFill>
                <a:ea typeface="Tahoma" pitchFamily="34" charset="0"/>
                <a:cs typeface="Times New Roman" panose="02020603050405020304" pitchFamily="18" charset="0"/>
              </a:rPr>
              <a:t>Đk: </a:t>
            </a:r>
            <a:r>
              <a:rPr lang="vi-VN" sz="5400" b="1" dirty="0">
                <a:solidFill>
                  <a:schemeClr val="bg1"/>
                </a:solidFill>
                <a:ea typeface="Tahoma" pitchFamily="34" charset="0"/>
                <a:cs typeface="Times New Roman" panose="02020603050405020304" pitchFamily="18" charset="0"/>
              </a:rPr>
              <a:t>Con xin dâng tấm bánh đời con đây, nỗi ưu tư ngày dài đang tiến tới. Con xin dâng ly rượu bao luyến ái, hy sinh và đắng cay.</a:t>
            </a:r>
          </a:p>
          <a:p>
            <a:pPr marL="0" indent="0" algn="just">
              <a:lnSpc>
                <a:spcPct val="120000"/>
              </a:lnSpc>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buNone/>
            </a:pPr>
            <a:endParaRPr lang="vi-VN" sz="5400" b="1" dirty="0">
              <a:solidFill>
                <a:schemeClr val="bg1"/>
              </a:solidFill>
              <a:ea typeface="Tahoma" pitchFamily="34" charset="0"/>
              <a:cs typeface="Times New Roman" panose="02020603050405020304" pitchFamily="18" charset="0"/>
            </a:endParaRPr>
          </a:p>
          <a:p>
            <a:pPr marL="0" indent="0" algn="just">
              <a:lnSpc>
                <a:spcPct val="140000"/>
              </a:lnSpc>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8538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647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77500" lnSpcReduction="20000"/>
          </a:bodyPr>
          <a:lstStyle/>
          <a:p>
            <a:pPr algn="just">
              <a:lnSpc>
                <a:spcPct val="120000"/>
              </a:lnSpc>
              <a:spcBef>
                <a:spcPts val="1800"/>
              </a:spcBef>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Chúng con về nơi đây dâng ngàn tiếng ca, chúng con về nơi đây để tạ ơn Thiên Chúa. Qua bao tháng năm mong chờ say xưa tháng ân vô bờ, được cùng nhau bên Chúa thỏa lòng con ước mơ.</a:t>
            </a:r>
          </a:p>
        </p:txBody>
      </p:sp>
    </p:spTree>
    <p:extLst>
      <p:ext uri="{BB962C8B-B14F-4D97-AF65-F5344CB8AC3E}">
        <p14:creationId xmlns:p14="http://schemas.microsoft.com/office/powerpoint/2010/main" val="655157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2871-218E-4B5C-9F7D-C17474826800}"/>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060AD82D-09F5-39E4-81EC-B4E161766796}"/>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3382452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11996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Xin </a:t>
            </a:r>
            <a:r>
              <a:rPr lang="en-US" sz="6600" b="1" dirty="0" err="1">
                <a:solidFill>
                  <a:srgbClr val="FFFF00"/>
                </a:solidFill>
                <a:effectLst>
                  <a:outerShdw blurRad="38100" dist="38100" dir="2700000" algn="tl">
                    <a:srgbClr val="000000">
                      <a:alpha val="43137"/>
                    </a:srgbClr>
                  </a:outerShdw>
                </a:effectLst>
                <a:cs typeface="Times New Roman" pitchFamily="18" charset="0"/>
              </a:rPr>
              <a:t>Dạy</a:t>
            </a:r>
            <a:r>
              <a:rPr lang="en-US" sz="6600" b="1" dirty="0">
                <a:solidFill>
                  <a:srgbClr val="FFFF00"/>
                </a:solidFill>
                <a:effectLst>
                  <a:outerShdw blurRad="38100" dist="38100" dir="2700000" algn="tl">
                    <a:srgbClr val="000000">
                      <a:alpha val="43137"/>
                    </a:srgbClr>
                  </a:outerShdw>
                </a:effectLst>
                <a:cs typeface="Times New Roman" pitchFamily="18" charset="0"/>
              </a:rPr>
              <a:t> Con </a:t>
            </a:r>
            <a:r>
              <a:rPr lang="en-US" sz="6600" b="1" dirty="0" err="1">
                <a:solidFill>
                  <a:srgbClr val="FFFF00"/>
                </a:solidFill>
                <a:effectLst>
                  <a:outerShdw blurRad="38100" dist="38100" dir="2700000" algn="tl">
                    <a:srgbClr val="000000">
                      <a:alpha val="43137"/>
                    </a:srgbClr>
                  </a:outerShdw>
                </a:effectLst>
                <a:cs typeface="Times New Roman" pitchFamily="18" charset="0"/>
              </a:rPr>
              <a:t>Yêu</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Ngài</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a:solidFill>
                  <a:schemeClr val="bg1"/>
                </a:solidFill>
                <a:effectLst>
                  <a:outerShdw blurRad="38100" dist="38100" dir="2700000" algn="tl">
                    <a:srgbClr val="000000">
                      <a:alpha val="43137"/>
                    </a:srgbClr>
                  </a:outerShdw>
                </a:effectLst>
                <a:cs typeface="Times New Roman" pitchFamily="18" charset="0"/>
              </a:rPr>
              <a:t>Lm</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Thành</a:t>
            </a:r>
            <a:r>
              <a:rPr lang="en-US" sz="4000" b="1" i="1" dirty="0">
                <a:solidFill>
                  <a:schemeClr val="bg1"/>
                </a:solidFill>
                <a:effectLst>
                  <a:outerShdw blurRad="38100" dist="38100" dir="2700000" algn="tl">
                    <a:srgbClr val="000000">
                      <a:alpha val="43137"/>
                    </a:srgbClr>
                  </a:outerShdw>
                </a:effectLst>
                <a:cs typeface="Times New Roman" pitchFamily="18" charset="0"/>
              </a:rPr>
              <a:t> </a:t>
            </a:r>
            <a:r>
              <a:rPr lang="en-US" sz="4000" b="1" i="1" dirty="0" err="1">
                <a:solidFill>
                  <a:schemeClr val="bg1"/>
                </a:solidFill>
                <a:effectLst>
                  <a:outerShdw blurRad="38100" dist="38100" dir="2700000" algn="tl">
                    <a:srgbClr val="000000">
                      <a:alpha val="43137"/>
                    </a:srgbClr>
                  </a:outerShdw>
                </a:effectLst>
                <a:cs typeface="Times New Roman" pitchFamily="18" charset="0"/>
              </a:rPr>
              <a:t>Tâm</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4950" b="1" dirty="0">
                <a:solidFill>
                  <a:srgbClr val="FFFF00"/>
                </a:solidFill>
                <a:cs typeface="Times New Roman" panose="02020603050405020304" pitchFamily="18" charset="0"/>
              </a:rPr>
              <a:t>Tk1: </a:t>
            </a:r>
            <a:r>
              <a:rPr lang="vi-VN" altLang="en-US" sz="4950" b="1" dirty="0">
                <a:solidFill>
                  <a:schemeClr val="bg1"/>
                </a:solidFill>
                <a:cs typeface="Times New Roman" panose="02020603050405020304" pitchFamily="18" charset="0"/>
              </a:rPr>
              <a:t>Chúa đã đến cho con người được xem thấy Chúa Cha trên trời. Chúa đã đến thăm con người, người trần gian biết Con một Cha,</a:t>
            </a:r>
          </a:p>
        </p:txBody>
      </p:sp>
    </p:spTree>
    <p:extLst>
      <p:ext uri="{BB962C8B-B14F-4D97-AF65-F5344CB8AC3E}">
        <p14:creationId xmlns:p14="http://schemas.microsoft.com/office/powerpoint/2010/main" val="1664887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mở mắt cho con người, người tâm chánh thấy đâu con đường. Chúa cất tiếng kêu con người, này người ơi kíp mau quay về.</a:t>
            </a:r>
          </a:p>
        </p:txBody>
      </p:sp>
    </p:spTree>
    <p:extLst>
      <p:ext uri="{BB962C8B-B14F-4D97-AF65-F5344CB8AC3E}">
        <p14:creationId xmlns:p14="http://schemas.microsoft.com/office/powerpoint/2010/main" val="2832742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3781897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1308575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altLang="en-US" sz="5400" b="1" dirty="0">
                <a:solidFill>
                  <a:schemeClr val="bg1"/>
                </a:solidFill>
                <a:cs typeface="Times New Roman" panose="02020603050405020304" pitchFamily="18" charset="0"/>
              </a:rPr>
              <a:t>Chúa đã sống như con người, Ngài ca hát với ai vui cười. Chúa đã sống như con người, Ngài than khóc với ai buồn đau.</a:t>
            </a:r>
          </a:p>
        </p:txBody>
      </p:sp>
    </p:spTree>
    <p:extLst>
      <p:ext uri="{BB962C8B-B14F-4D97-AF65-F5344CB8AC3E}">
        <p14:creationId xmlns:p14="http://schemas.microsoft.com/office/powerpoint/2010/main" val="1231842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gánh vác như bao người, Ngài lao tác kiếm cơm qua ngày. Chúa mãi mãi yêu con người, dù ra sao vẫn yêu con người.</a:t>
            </a:r>
          </a:p>
        </p:txBody>
      </p:sp>
    </p:spTree>
    <p:extLst>
      <p:ext uri="{BB962C8B-B14F-4D97-AF65-F5344CB8AC3E}">
        <p14:creationId xmlns:p14="http://schemas.microsoft.com/office/powerpoint/2010/main" val="326162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altLang="en-US" sz="4350" b="1" dirty="0">
                <a:solidFill>
                  <a:srgbClr val="FFFF00"/>
                </a:solidFill>
                <a:cs typeface="Times New Roman" panose="02020603050405020304" pitchFamily="18" charset="0"/>
              </a:rPr>
              <a:t>Tk1: </a:t>
            </a:r>
            <a:r>
              <a:rPr lang="vi-VN" altLang="en-US" sz="4350" b="1" dirty="0">
                <a:solidFill>
                  <a:schemeClr val="bg1"/>
                </a:solidFill>
                <a:cs typeface="Times New Roman" panose="02020603050405020304" pitchFamily="18" charset="0"/>
              </a:rPr>
              <a:t>Với tiếng hát rạo rực niềm tin, với ánh mắt đọng lời nguyện xin, chúng con dâng muôn ngàn ý tình, từng lời kinh hay từng cuộc sống, cùng hòa chung trong tình hiệp nhất, nguyện dâng lên Thiên Chúa tình yêu.</a:t>
            </a:r>
          </a:p>
          <a:p>
            <a:pPr algn="just">
              <a:lnSpc>
                <a:spcPct val="120000"/>
              </a:lnSpc>
              <a:spcBef>
                <a:spcPts val="1800"/>
              </a:spcBef>
            </a:pPr>
            <a:endParaRPr lang="vi-VN" altLang="en-US" sz="43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54889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2529722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403767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Tk3: </a:t>
            </a:r>
            <a:r>
              <a:rPr lang="vi-VN" altLang="en-US" sz="5400" b="1" dirty="0">
                <a:solidFill>
                  <a:schemeClr val="bg1"/>
                </a:solidFill>
                <a:cs typeface="Times New Roman" panose="02020603050405020304" pitchFamily="18" charset="0"/>
              </a:rPr>
              <a:t>Chúa đã chết cho dân Ngài được vui sống với Cha nhân từ. Chúa đã hứa cho con người, một tình yêu sẽ không hề vơi. </a:t>
            </a:r>
          </a:p>
        </p:txBody>
      </p:sp>
    </p:spTree>
    <p:extLst>
      <p:ext uri="{BB962C8B-B14F-4D97-AF65-F5344CB8AC3E}">
        <p14:creationId xmlns:p14="http://schemas.microsoft.com/office/powerpoint/2010/main" val="3943807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Chúa cất bước đi trong đời, cùng ai đói khóc than ưu phiền. Chúa đã chết cho con người được mai sau phúc vinh muôn đời.</a:t>
            </a:r>
          </a:p>
        </p:txBody>
      </p:sp>
    </p:spTree>
    <p:extLst>
      <p:ext uri="{BB962C8B-B14F-4D97-AF65-F5344CB8AC3E}">
        <p14:creationId xmlns:p14="http://schemas.microsoft.com/office/powerpoint/2010/main" val="3533370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5850" b="1" dirty="0">
                <a:solidFill>
                  <a:srgbClr val="FFFF00"/>
                </a:solidFill>
                <a:latin typeface="+mj-lt"/>
                <a:cs typeface="Tahoma" pitchFamily="34" charset="0"/>
              </a:rPr>
              <a:t>Đk: </a:t>
            </a:r>
            <a:r>
              <a:rPr lang="vi-VN" altLang="en-US" sz="5850" b="1" dirty="0">
                <a:solidFill>
                  <a:schemeClr val="bg1"/>
                </a:solidFill>
                <a:latin typeface="+mj-lt"/>
                <a:cs typeface="Tahoma" pitchFamily="34" charset="0"/>
              </a:rPr>
              <a:t>Xin dạy con biết yêu Ngài, vì Ngài luôn yêu mến con nhiều. Xin dạy con biết yêu Ngài, vì Ngài luôn ban ơn tha thứ.</a:t>
            </a:r>
          </a:p>
        </p:txBody>
      </p:sp>
    </p:spTree>
    <p:extLst>
      <p:ext uri="{BB962C8B-B14F-4D97-AF65-F5344CB8AC3E}">
        <p14:creationId xmlns:p14="http://schemas.microsoft.com/office/powerpoint/2010/main" val="3660812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Xin dạy con biết yêu Ngài, dù con đây đam mê tội lỗi.</a:t>
            </a:r>
            <a:r>
              <a:rPr lang="en-US" altLang="en-US" sz="6000" b="1" dirty="0">
                <a:solidFill>
                  <a:schemeClr val="bg1"/>
                </a:solidFill>
                <a:cs typeface="Times New Roman" panose="02020603050405020304" pitchFamily="18" charset="0"/>
              </a:rPr>
              <a:t> </a:t>
            </a:r>
            <a:r>
              <a:rPr lang="vi-VN" altLang="en-US" sz="6000" b="1" dirty="0">
                <a:solidFill>
                  <a:schemeClr val="bg1"/>
                </a:solidFill>
                <a:cs typeface="Times New Roman" panose="02020603050405020304" pitchFamily="18" charset="0"/>
              </a:rPr>
              <a:t>Xin cho con yêu mến Ngài, dù bao phen con đã không yêu Ngài.</a:t>
            </a:r>
          </a:p>
        </p:txBody>
      </p:sp>
    </p:spTree>
    <p:extLst>
      <p:ext uri="{BB962C8B-B14F-4D97-AF65-F5344CB8AC3E}">
        <p14:creationId xmlns:p14="http://schemas.microsoft.com/office/powerpoint/2010/main" val="4274694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91802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460140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514350"/>
            <a:ext cx="9144000" cy="5143500"/>
          </a:xfrm>
        </p:spPr>
        <p:txBody>
          <a:bodyPr>
            <a:normAutofit/>
          </a:bodyPr>
          <a:lstStyle/>
          <a:p>
            <a:pPr>
              <a:lnSpc>
                <a:spcPct val="120000"/>
              </a:lnSpc>
              <a:spcBef>
                <a:spcPts val="1800"/>
              </a:spcBef>
            </a:pPr>
            <a:r>
              <a:rPr lang="en-US" altLang="en-US" sz="6000" b="1" dirty="0">
                <a:solidFill>
                  <a:srgbClr val="FFFF00"/>
                </a:solidFill>
                <a:cs typeface="Times New Roman" panose="02020603050405020304" pitchFamily="18" charset="0"/>
              </a:rPr>
              <a:t>Ca </a:t>
            </a:r>
            <a:r>
              <a:rPr lang="en-US" altLang="en-US" sz="6000" b="1" dirty="0" err="1">
                <a:solidFill>
                  <a:srgbClr val="FFFF00"/>
                </a:solidFill>
                <a:cs typeface="Times New Roman" panose="02020603050405020304" pitchFamily="18" charset="0"/>
              </a:rPr>
              <a:t>Kết</a:t>
            </a:r>
            <a:r>
              <a:rPr lang="en-US" altLang="en-US" sz="6000" b="1" dirty="0">
                <a:solidFill>
                  <a:srgbClr val="FFFF00"/>
                </a:solidFill>
                <a:cs typeface="Times New Roman" panose="02020603050405020304" pitchFamily="18" charset="0"/>
              </a:rPr>
              <a:t> </a:t>
            </a:r>
            <a:r>
              <a:rPr lang="en-US" altLang="en-US" sz="6000" b="1" dirty="0" err="1">
                <a:solidFill>
                  <a:srgbClr val="FFFF00"/>
                </a:solidFill>
                <a:cs typeface="Times New Roman" panose="02020603050405020304" pitchFamily="18" charset="0"/>
              </a:rPr>
              <a:t>Lễ</a:t>
            </a:r>
            <a:r>
              <a:rPr lang="en-US" altLang="en-US" sz="6000" b="1" dirty="0">
                <a:solidFill>
                  <a:srgbClr val="FFFF00"/>
                </a:solidFill>
                <a:cs typeface="Times New Roman" panose="02020603050405020304" pitchFamily="18" charset="0"/>
              </a:rPr>
              <a:t>: </a:t>
            </a:r>
          </a:p>
          <a:p>
            <a:pPr>
              <a:lnSpc>
                <a:spcPct val="120000"/>
              </a:lnSpc>
              <a:spcBef>
                <a:spcPts val="1800"/>
              </a:spcBef>
            </a:pPr>
            <a:r>
              <a:rPr lang="en-US" altLang="en-US" sz="8000" b="1" dirty="0" err="1">
                <a:solidFill>
                  <a:srgbClr val="FFFF00"/>
                </a:solidFill>
                <a:cs typeface="Times New Roman" panose="02020603050405020304" pitchFamily="18" charset="0"/>
              </a:rPr>
              <a:t>Trong</a:t>
            </a:r>
            <a:r>
              <a:rPr lang="en-US" altLang="en-US" sz="8000" b="1" dirty="0">
                <a:solidFill>
                  <a:srgbClr val="FFFF00"/>
                </a:solidFill>
                <a:cs typeface="Times New Roman" panose="02020603050405020304" pitchFamily="18" charset="0"/>
              </a:rPr>
              <a:t> An </a:t>
            </a:r>
            <a:r>
              <a:rPr lang="en-US" altLang="en-US" sz="8000" b="1" dirty="0" err="1">
                <a:solidFill>
                  <a:srgbClr val="FFFF00"/>
                </a:solidFill>
                <a:cs typeface="Times New Roman" panose="02020603050405020304" pitchFamily="18" charset="0"/>
              </a:rPr>
              <a:t>Bình</a:t>
            </a:r>
            <a:endParaRPr lang="en-US" altLang="en-US" sz="7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10298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8094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altLang="en-US" sz="4950" b="1" dirty="0">
                <a:solidFill>
                  <a:srgbClr val="FFFF00"/>
                </a:solidFill>
                <a:cs typeface="Times New Roman" panose="02020603050405020304" pitchFamily="18" charset="0"/>
              </a:rPr>
              <a:t>Đk: </a:t>
            </a:r>
            <a:r>
              <a:rPr lang="vi-VN" altLang="en-US" sz="4950" b="1" dirty="0">
                <a:solidFill>
                  <a:schemeClr val="bg1"/>
                </a:solidFill>
                <a:cs typeface="Times New Roman" panose="02020603050405020304" pitchFamily="18" charset="0"/>
              </a:rPr>
              <a:t>Chúng con về nơi đây dâng ngàn tiếng ca, chúng con về nơi đây để tạ ơn Thiên Chúa. Qua bao tháng năm mong chờ say xưa tháng ân vô bờ, được cùng nhau bên Chúa thỏa lòng con ước mơ.</a:t>
            </a:r>
          </a:p>
        </p:txBody>
      </p:sp>
    </p:spTree>
    <p:extLst>
      <p:ext uri="{BB962C8B-B14F-4D97-AF65-F5344CB8AC3E}">
        <p14:creationId xmlns:p14="http://schemas.microsoft.com/office/powerpoint/2010/main" val="3304794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Tk1: </a:t>
            </a:r>
            <a:r>
              <a:rPr lang="vi-VN" sz="6600" b="1" dirty="0">
                <a:solidFill>
                  <a:schemeClr val="bg1"/>
                </a:solidFill>
                <a:cs typeface="Times New Roman" panose="02020603050405020304" pitchFamily="18" charset="0"/>
              </a:rPr>
              <a:t>Vì lời Chúa là đèn soi cho chúng con, cảm tạ Chúa đã dẫn đường chúng con về. </a:t>
            </a:r>
          </a:p>
          <a:p>
            <a:pPr algn="just">
              <a:lnSpc>
                <a:spcPct val="120000"/>
              </a:lnSpc>
              <a:spcBef>
                <a:spcPts val="1800"/>
              </a:spcBef>
            </a:pPr>
            <a:endParaRPr lang="vi-VN"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93438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985487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FF00"/>
                </a:solidFill>
                <a:cs typeface="Times New Roman" panose="02020603050405020304" pitchFamily="18" charset="0"/>
              </a:rPr>
              <a:t>Tk2: </a:t>
            </a:r>
            <a:r>
              <a:rPr lang="vi-VN" sz="6000" b="1" dirty="0">
                <a:solidFill>
                  <a:schemeClr val="bg1"/>
                </a:solidFill>
                <a:cs typeface="Times New Roman" panose="02020603050405020304" pitchFamily="18" charset="0"/>
              </a:rPr>
              <a:t>Ngài sai con về mọi nơi gieo phúc âm, trọn tình yêu xin trung thành sống chứng nhân.</a:t>
            </a:r>
          </a:p>
        </p:txBody>
      </p:sp>
    </p:spTree>
    <p:extLst>
      <p:ext uri="{BB962C8B-B14F-4D97-AF65-F5344CB8AC3E}">
        <p14:creationId xmlns:p14="http://schemas.microsoft.com/office/powerpoint/2010/main" val="23879302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1720804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98617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3"/>
            <a:ext cx="9144000" cy="5139054"/>
          </a:xfrm>
          <a:prstGeom prst="rect">
            <a:avLst/>
          </a:prstGeom>
        </p:spPr>
      </p:pic>
    </p:spTree>
    <p:extLst>
      <p:ext uri="{BB962C8B-B14F-4D97-AF65-F5344CB8AC3E}">
        <p14:creationId xmlns:p14="http://schemas.microsoft.com/office/powerpoint/2010/main" val="281059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1212</Words>
  <Application>Microsoft Macintosh PowerPoint</Application>
  <PresentationFormat>On-screen Show (16:9)</PresentationFormat>
  <Paragraphs>55</Paragraphs>
  <Slides>54</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54</vt:i4>
      </vt:variant>
    </vt:vector>
  </HeadingPairs>
  <TitlesOfParts>
    <vt:vector size="61" baseType="lpstr">
      <vt:lpstr>Arial</vt:lpstr>
      <vt:lpstr>UTM American Sans</vt:lpstr>
      <vt:lpstr>Office Theme</vt:lpstr>
      <vt:lpstr>5_Office Theme</vt:lpstr>
      <vt:lpstr>7_Office Theme</vt:lpstr>
      <vt:lpstr>23_Office Theme</vt:lpstr>
      <vt:lpstr>26_Office Theme</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Xin Dạy Con Yêu Ngài Lm.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54</cp:revision>
  <dcterms:created xsi:type="dcterms:W3CDTF">2022-10-30T00:36:35Z</dcterms:created>
  <dcterms:modified xsi:type="dcterms:W3CDTF">2024-06-27T18:20:05Z</dcterms:modified>
</cp:coreProperties>
</file>