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32" r:id="rId2"/>
  </p:sldMasterIdLst>
  <p:sldIdLst>
    <p:sldId id="360" r:id="rId3"/>
    <p:sldId id="361" r:id="rId4"/>
    <p:sldId id="10016" r:id="rId5"/>
    <p:sldId id="10020" r:id="rId6"/>
    <p:sldId id="10017" r:id="rId7"/>
    <p:sldId id="10021" r:id="rId8"/>
    <p:sldId id="371" r:id="rId9"/>
    <p:sldId id="9836" r:id="rId10"/>
    <p:sldId id="9837" r:id="rId11"/>
    <p:sldId id="9839" r:id="rId12"/>
    <p:sldId id="10030" r:id="rId13"/>
    <p:sldId id="363" r:id="rId14"/>
    <p:sldId id="364" r:id="rId15"/>
    <p:sldId id="365" r:id="rId16"/>
    <p:sldId id="372" r:id="rId17"/>
    <p:sldId id="367" r:id="rId18"/>
    <p:sldId id="368" r:id="rId19"/>
    <p:sldId id="405" r:id="rId20"/>
    <p:sldId id="1404" r:id="rId21"/>
    <p:sldId id="1405" r:id="rId22"/>
    <p:sldId id="1407" r:id="rId23"/>
    <p:sldId id="1408" r:id="rId24"/>
    <p:sldId id="10022" r:id="rId25"/>
    <p:sldId id="369" r:id="rId26"/>
    <p:sldId id="9813" r:id="rId27"/>
    <p:sldId id="9814" r:id="rId28"/>
    <p:sldId id="9815" r:id="rId29"/>
    <p:sldId id="10031" r:id="rId30"/>
    <p:sldId id="9816" r:id="rId31"/>
    <p:sldId id="9817" r:id="rId32"/>
    <p:sldId id="9818" r:id="rId33"/>
    <p:sldId id="10032" r:id="rId34"/>
    <p:sldId id="10024" r:id="rId35"/>
    <p:sldId id="399" r:id="rId36"/>
    <p:sldId id="398" r:id="rId37"/>
    <p:sldId id="259" r:id="rId38"/>
    <p:sldId id="263" r:id="rId39"/>
    <p:sldId id="400" r:id="rId40"/>
    <p:sldId id="269" r:id="rId41"/>
    <p:sldId id="401" r:id="rId42"/>
    <p:sldId id="10023" r:id="rId43"/>
    <p:sldId id="10025" r:id="rId44"/>
    <p:sldId id="10028" r:id="rId45"/>
    <p:sldId id="10029" r:id="rId46"/>
    <p:sldId id="10027" r:id="rId47"/>
    <p:sldId id="260" r:id="rId48"/>
    <p:sldId id="10026"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9" autoAdjust="0"/>
  </p:normalViewPr>
  <p:slideViewPr>
    <p:cSldViewPr>
      <p:cViewPr varScale="1">
        <p:scale>
          <a:sx n="82" d="100"/>
          <a:sy n="82" d="100"/>
        </p:scale>
        <p:origin x="176" y="1136"/>
      </p:cViewPr>
      <p:guideLst>
        <p:guide orient="horz" pos="1620"/>
        <p:guide pos="2880"/>
      </p:guideLst>
    </p:cSldViewPr>
  </p:slideViewPr>
  <p:outlineViewPr>
    <p:cViewPr>
      <p:scale>
        <a:sx n="33" d="100"/>
        <a:sy n="33" d="100"/>
      </p:scale>
      <p:origin x="0" y="1091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28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6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10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84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424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31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02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78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716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51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7/5/24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7/5/24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18928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dirty="0">
              <a:solidFill>
                <a:srgbClr val="002060"/>
              </a:solidFill>
              <a:effectLst/>
              <a:latin typeface="+mj-lt"/>
              <a:cs typeface="Times New Roman" pitchFamily="18" charset="0"/>
            </a:endParaRPr>
          </a:p>
          <a:p>
            <a:endParaRPr lang="en-US" sz="4400" b="0" dirty="0">
              <a:solidFill>
                <a:srgbClr val="002060"/>
              </a:solidFill>
              <a:effectLst/>
              <a:latin typeface="+mj-lt"/>
              <a:cs typeface="Times New Roman" pitchFamily="18" charset="0"/>
            </a:endParaRPr>
          </a:p>
          <a:p>
            <a:r>
              <a:rPr lang="en-US" sz="4400" b="0" dirty="0">
                <a:solidFill>
                  <a:srgbClr val="002060"/>
                </a:solidFill>
                <a:effectLst/>
                <a:latin typeface="+mj-lt"/>
                <a:cs typeface="Times New Roman" pitchFamily="18" charset="0"/>
              </a:rPr>
              <a:t>THỨ NĂM</a:t>
            </a:r>
          </a:p>
          <a:p>
            <a:r>
              <a:rPr lang="vi-VN" sz="4400" b="0" dirty="0">
                <a:solidFill>
                  <a:srgbClr val="002060"/>
                </a:solidFill>
                <a:effectLst/>
                <a:latin typeface="+mj-lt"/>
                <a:cs typeface="Times New Roman" pitchFamily="18" charset="0"/>
              </a:rPr>
              <a:t>SAU CHÚA NHẬT X</a:t>
            </a:r>
            <a:r>
              <a:rPr lang="en-US" sz="4400" b="0" dirty="0">
                <a:solidFill>
                  <a:srgbClr val="002060"/>
                </a:solidFill>
                <a:effectLst/>
                <a:latin typeface="+mj-lt"/>
                <a:cs typeface="Times New Roman" pitchFamily="18" charset="0"/>
              </a:rPr>
              <a:t>IV</a:t>
            </a:r>
            <a:br>
              <a:rPr lang="en-US" sz="4400" b="0" dirty="0">
                <a:solidFill>
                  <a:srgbClr val="002060"/>
                </a:solidFill>
                <a:effectLst/>
                <a:latin typeface="+mj-lt"/>
                <a:cs typeface="Times New Roman" pitchFamily="18" charset="0"/>
              </a:rPr>
            </a:br>
            <a:r>
              <a:rPr lang="vi-VN" sz="4400" b="0" dirty="0">
                <a:solidFill>
                  <a:srgbClr val="002060"/>
                </a:solidFill>
                <a:effectLst/>
                <a:latin typeface="+mj-lt"/>
                <a:cs typeface="Times New Roman" pitchFamily="18" charset="0"/>
              </a:rPr>
              <a:t>THƯỜNG NIÊN</a:t>
            </a:r>
          </a:p>
        </p:txBody>
      </p:sp>
    </p:spTree>
    <p:extLst>
      <p:ext uri="{BB962C8B-B14F-4D97-AF65-F5344CB8AC3E}">
        <p14:creationId xmlns:p14="http://schemas.microsoft.com/office/powerpoint/2010/main" val="102237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C00000"/>
                </a:solidFill>
              </a:rPr>
              <a:t>**</a:t>
            </a:r>
            <a:r>
              <a:rPr lang="vi-VN" sz="5700" b="0" i="0" dirty="0">
                <a:solidFill>
                  <a:srgbClr val="003399"/>
                </a:solidFill>
                <a:effectLst/>
              </a:rPr>
              <a:t>Xin Chúa Ki-tô, thương xót chúng con. </a:t>
            </a:r>
            <a:r>
              <a:rPr lang="vi-VN" sz="6000" b="0" i="0" dirty="0">
                <a:solidFill>
                  <a:srgbClr val="003399"/>
                </a:solidFill>
                <a:effectLst/>
              </a:rPr>
              <a:t>Xin Chúa thương (nguyện) xin Chúa thương, xin thương xót chúng con, xin thương xót chúng con.</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0889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16229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124200" y="133350"/>
            <a:ext cx="5453167" cy="461665"/>
          </a:xfrm>
          <a:prstGeom prst="rect">
            <a:avLst/>
          </a:prstGeom>
        </p:spPr>
        <p:txBody>
          <a:bodyPr wrap="square">
            <a:spAutoFit/>
          </a:bodyPr>
          <a:lstStyle/>
          <a:p>
            <a:r>
              <a:rPr lang="en-US" sz="2400" dirty="0" err="1">
                <a:solidFill>
                  <a:srgbClr val="FFFF00"/>
                </a:solidFill>
              </a:rPr>
              <a:t>Trái</a:t>
            </a:r>
            <a:r>
              <a:rPr lang="en-US" sz="2400" dirty="0">
                <a:solidFill>
                  <a:srgbClr val="FFFF00"/>
                </a:solidFill>
              </a:rPr>
              <a:t> </a:t>
            </a:r>
            <a:r>
              <a:rPr lang="en-US" sz="2400" dirty="0" err="1">
                <a:solidFill>
                  <a:srgbClr val="FFFF00"/>
                </a:solidFill>
              </a:rPr>
              <a:t>tim</a:t>
            </a:r>
            <a:r>
              <a:rPr lang="en-US" sz="2400" dirty="0">
                <a:solidFill>
                  <a:srgbClr val="FFFF00"/>
                </a:solidFill>
              </a:rPr>
              <a:t> Ta </a:t>
            </a:r>
            <a:r>
              <a:rPr lang="en-US" sz="2400" dirty="0" err="1">
                <a:solidFill>
                  <a:srgbClr val="FFFF00"/>
                </a:solidFill>
              </a:rPr>
              <a:t>thổn</a:t>
            </a:r>
            <a:r>
              <a:rPr lang="en-US" sz="2400" dirty="0">
                <a:solidFill>
                  <a:srgbClr val="FFFF00"/>
                </a:solidFill>
              </a:rPr>
              <a:t> </a:t>
            </a:r>
            <a:r>
              <a:rPr lang="en-US" sz="2400" dirty="0" err="1">
                <a:solidFill>
                  <a:srgbClr val="FFFF00"/>
                </a:solidFill>
              </a:rPr>
              <a:t>thức</a:t>
            </a:r>
            <a:r>
              <a:rPr lang="en-US" sz="2400" dirty="0">
                <a:solidFill>
                  <a:srgbClr val="FFFF00"/>
                </a:solidFill>
              </a:rPr>
              <a:t>.</a:t>
            </a:r>
            <a:endParaRPr lang="vi-VN" sz="2400" dirty="0">
              <a:solidFill>
                <a:srgbClr val="FFFF00"/>
              </a:solidFill>
            </a:endParaRPr>
          </a:p>
        </p:txBody>
      </p:sp>
      <p:sp>
        <p:nvSpPr>
          <p:cNvPr id="4" name="Rectangle 3"/>
          <p:cNvSpPr/>
          <p:nvPr/>
        </p:nvSpPr>
        <p:spPr>
          <a:xfrm>
            <a:off x="259612" y="4248150"/>
            <a:ext cx="5737468" cy="646331"/>
          </a:xfrm>
          <a:prstGeom prst="rect">
            <a:avLst/>
          </a:prstGeom>
        </p:spPr>
        <p:txBody>
          <a:bodyPr wrap="none">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Hô-sê</a:t>
            </a:r>
            <a:r>
              <a:rPr lang="en-US" sz="3600" dirty="0">
                <a:solidFill>
                  <a:srgbClr val="FFFF00"/>
                </a:solidFill>
              </a:rPr>
              <a:t>.</a:t>
            </a:r>
            <a:endParaRPr lang="vi-VN" sz="3600" dirty="0">
              <a:solidFill>
                <a:srgbClr val="FFFF00"/>
              </a:solidFill>
            </a:endParaRPr>
          </a:p>
        </p:txBody>
      </p:sp>
    </p:spTree>
    <p:extLst>
      <p:ext uri="{BB962C8B-B14F-4D97-AF65-F5344CB8AC3E}">
        <p14:creationId xmlns:p14="http://schemas.microsoft.com/office/powerpoint/2010/main" val="361567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dirty="0">
                <a:solidFill>
                  <a:srgbClr val="002060"/>
                </a:solidFill>
                <a:latin typeface="+mj-lt"/>
                <a:cs typeface="Times New Roman" pitchFamily="18" charset="0"/>
              </a:rPr>
              <a:t>Lạy Chúa, xin toả ánh tôn nhan rạng ngời,</a:t>
            </a:r>
          </a:p>
          <a:p>
            <a:pPr algn="just"/>
            <a:r>
              <a:rPr lang="vi-VN" sz="7200" dirty="0">
                <a:solidFill>
                  <a:srgbClr val="002060"/>
                </a:solidFill>
                <a:latin typeface="+mj-lt"/>
                <a:cs typeface="Times New Roman" pitchFamily="18" charset="0"/>
              </a:rPr>
              <a:t>để chúng con được ơn cứu độ.</a:t>
            </a:r>
            <a:endParaRPr lang="en-US" sz="7200" b="0"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cs typeface="Times New Roman" pitchFamily="18" charset="0"/>
              </a:rPr>
              <a:t>Đáp ca: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1950"/>
            <a:ext cx="34290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00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dirty="0">
                <a:solidFill>
                  <a:srgbClr val="002060"/>
                </a:solidFill>
                <a:latin typeface="+mj-lt"/>
                <a:cs typeface="Times New Roman" pitchFamily="18" charset="0"/>
              </a:rPr>
              <a:t>T</a:t>
            </a:r>
            <a:r>
              <a:rPr lang="vi-VN" sz="6600" dirty="0">
                <a:solidFill>
                  <a:srgbClr val="002060"/>
                </a:solidFill>
                <a:latin typeface="+mj-lt"/>
                <a:cs typeface="Times New Roman" pitchFamily="18" charset="0"/>
              </a:rPr>
              <a:t>riều đại Thiên Chúa đã đến gần. Anh em hãy sám hối và tin vào Tin Mừng.</a:t>
            </a:r>
            <a:endParaRPr lang="en-US" sz="66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82167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53523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311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6D0361A6-B73B-29EE-8120-59EE9EBD2817}"/>
              </a:ext>
            </a:extLst>
          </p:cNvPr>
          <p:cNvSpPr txBox="1"/>
          <p:nvPr/>
        </p:nvSpPr>
        <p:spPr>
          <a:xfrm>
            <a:off x="4572000" y="2876550"/>
            <a:ext cx="4572000" cy="1169166"/>
          </a:xfrm>
          <a:prstGeom prst="rect">
            <a:avLst/>
          </a:prstGeom>
          <a:noFill/>
        </p:spPr>
        <p:txBody>
          <a:bodyPr wrap="square">
            <a:spAutoFit/>
          </a:bodyPr>
          <a:lstStyle/>
          <a:p>
            <a:pPr>
              <a:lnSpc>
                <a:spcPct val="120000"/>
              </a:lnSpc>
              <a:spcBef>
                <a:spcPts val="1800"/>
              </a:spcBef>
            </a:pPr>
            <a:r>
              <a:rPr lang="en-US" altLang="en-US" sz="6600" b="1" dirty="0" err="1">
                <a:solidFill>
                  <a:srgbClr val="C00000"/>
                </a:solidFill>
                <a:cs typeface="Times New Roman" panose="02020603050405020304" pitchFamily="18" charset="0"/>
              </a:rPr>
              <a:t>Dâng</a:t>
            </a:r>
            <a:r>
              <a:rPr lang="en-US" altLang="en-US" sz="6600" b="1" dirty="0">
                <a:solidFill>
                  <a:srgbClr val="C00000"/>
                </a:solidFill>
                <a:cs typeface="Times New Roman" panose="02020603050405020304" pitchFamily="18" charset="0"/>
              </a:rPr>
              <a:t> </a:t>
            </a:r>
            <a:r>
              <a:rPr lang="en-US" altLang="en-US" sz="6600" b="1" dirty="0" err="1">
                <a:solidFill>
                  <a:srgbClr val="C00000"/>
                </a:solidFill>
                <a:cs typeface="Times New Roman" panose="02020603050405020304" pitchFamily="18" charset="0"/>
              </a:rPr>
              <a:t>Người</a:t>
            </a:r>
            <a:endParaRPr lang="en-US" altLang="en-US" sz="66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73022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Tk1: </a:t>
            </a:r>
            <a:r>
              <a:rPr lang="vi-VN" sz="6000" b="1" dirty="0">
                <a:solidFill>
                  <a:srgbClr val="003399"/>
                </a:solidFill>
                <a:cs typeface="Times New Roman" panose="02020603050405020304" pitchFamily="18" charset="0"/>
              </a:rPr>
              <a:t>Dâng Người bánh rượu í a thơm nồng. Hiệp dâng với bao tình yêu. Dâng lên những lời nguyện ước. </a:t>
            </a: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2242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6000" b="1" dirty="0">
                <a:solidFill>
                  <a:srgbClr val="C00000"/>
                </a:solidFill>
                <a:cs typeface="Times New Roman" panose="02020603050405020304" pitchFamily="18" charset="0"/>
              </a:rPr>
              <a:t>***</a:t>
            </a:r>
            <a:r>
              <a:rPr lang="vi-VN" sz="6000" b="1" dirty="0">
                <a:solidFill>
                  <a:srgbClr val="003399"/>
                </a:solidFill>
                <a:cs typeface="Times New Roman" panose="02020603050405020304" pitchFamily="18" charset="0"/>
              </a:rPr>
              <a:t> Dâng lên những nỗi vui buồn. Dâng Người mơ ước thắm tươi, và nguyện dâng lên trót cuộc đời.</a:t>
            </a:r>
            <a:endParaRPr lang="vi-VN" sz="60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7149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1510782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3372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800" b="1" dirty="0">
                <a:solidFill>
                  <a:srgbClr val="C00000"/>
                </a:solidFill>
                <a:ea typeface="Tahoma" pitchFamily="34" charset="0"/>
                <a:cs typeface="Times New Roman" panose="02020603050405020304" pitchFamily="18" charset="0"/>
              </a:rPr>
              <a:t>Tk2: </a:t>
            </a:r>
            <a:r>
              <a:rPr lang="vi-VN" sz="5800" b="1" dirty="0">
                <a:solidFill>
                  <a:srgbClr val="003399"/>
                </a:solidFill>
                <a:cs typeface="Times New Roman" panose="02020603050405020304" pitchFamily="18" charset="0"/>
              </a:rPr>
              <a:t>Dâng Người những ngày tháng trong cuộc đời. Đường đi khó nguy đầy vơi. Bao nhiêu bước đường lầm lỗi. </a:t>
            </a:r>
            <a:endParaRPr lang="vi-VN" sz="58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28722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cs typeface="Times New Roman" panose="02020603050405020304" pitchFamily="18" charset="0"/>
              </a:rPr>
              <a:t>***</a:t>
            </a:r>
            <a:r>
              <a:rPr lang="vi-VN" sz="6000" b="1" dirty="0">
                <a:solidFill>
                  <a:srgbClr val="003399"/>
                </a:solidFill>
                <a:cs typeface="Times New Roman" panose="02020603050405020304" pitchFamily="18" charset="0"/>
              </a:rPr>
              <a:t> Bao nhiêu yếu đuối trong đời. Tâm thành dâng Chúa, Chúa ơi! Nguyện đỡ nâng con với tình Người.</a:t>
            </a:r>
            <a:endParaRPr lang="vi-VN" sz="66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6098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cs typeface="Times New Roman" panose="02020603050405020304" pitchFamily="18" charset="0"/>
              </a:rPr>
              <a:t>Dâng lên Người lời nguyện ngát hương, dâng Người ngàn tiếng ca mừng. Lòng thành và bánh thơm rượu ngon, dâng lên Chúa thương nhận lời.</a:t>
            </a:r>
            <a:endParaRPr lang="vi-VN"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527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8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là</a:t>
            </a:r>
            <a:r>
              <a:rPr lang="en-US" sz="5600" b="0" i="0" dirty="0">
                <a:solidFill>
                  <a:srgbClr val="002060"/>
                </a:solidFill>
                <a:effectLst/>
              </a:rPr>
              <a:t> </a:t>
            </a:r>
            <a:r>
              <a:rPr lang="en-US" sz="5600" b="0" i="0" dirty="0" err="1">
                <a:solidFill>
                  <a:srgbClr val="002060"/>
                </a:solidFill>
                <a:effectLst/>
              </a:rPr>
              <a:t>Thiên</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đạo</a:t>
            </a:r>
            <a:r>
              <a:rPr lang="en-US" sz="5600" b="0" i="0" dirty="0">
                <a:solidFill>
                  <a:srgbClr val="002060"/>
                </a:solidFill>
                <a:effectLst/>
              </a:rPr>
              <a:t> </a:t>
            </a:r>
            <a:r>
              <a:rPr lang="en-US" sz="5600" b="0" i="0" dirty="0" err="1">
                <a:solidFill>
                  <a:srgbClr val="002060"/>
                </a:solidFill>
                <a:effectLst/>
              </a:rPr>
              <a:t>binh</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đất</a:t>
            </a:r>
            <a:r>
              <a:rPr lang="en-US" sz="5600" b="0" i="0" dirty="0">
                <a:solidFill>
                  <a:srgbClr val="002060"/>
                </a:solidFill>
                <a:effectLst/>
              </a:rPr>
              <a:t> </a:t>
            </a:r>
            <a:r>
              <a:rPr lang="en-US" sz="5600" b="0" i="0" dirty="0" err="1">
                <a:solidFill>
                  <a:srgbClr val="002060"/>
                </a:solidFill>
                <a:effectLst/>
              </a:rPr>
              <a:t>đầy</a:t>
            </a:r>
            <a:r>
              <a:rPr lang="en-US" sz="5600" b="0" i="0" dirty="0">
                <a:solidFill>
                  <a:srgbClr val="002060"/>
                </a:solidFill>
                <a:effectLst/>
              </a:rPr>
              <a:t> </a:t>
            </a:r>
            <a:r>
              <a:rPr lang="en-US" sz="5600" b="0" i="0" dirty="0" err="1">
                <a:solidFill>
                  <a:srgbClr val="002060"/>
                </a:solidFill>
                <a:effectLst/>
              </a:rPr>
              <a:t>vinh</a:t>
            </a:r>
            <a:r>
              <a:rPr lang="en-US" sz="5600" b="0" i="0" dirty="0">
                <a:solidFill>
                  <a:srgbClr val="002060"/>
                </a:solidFill>
                <a:effectLst/>
              </a:rPr>
              <a:t> </a:t>
            </a:r>
            <a:r>
              <a:rPr lang="en-US" sz="5600" b="0" i="0" dirty="0" err="1">
                <a:solidFill>
                  <a:srgbClr val="002060"/>
                </a:solidFill>
                <a:effectLst/>
              </a:rPr>
              <a:t>quang</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Chúc</a:t>
            </a:r>
            <a:r>
              <a:rPr lang="en-US" sz="5500" b="0" i="0" dirty="0">
                <a:solidFill>
                  <a:srgbClr val="002060"/>
                </a:solidFill>
                <a:effectLst/>
              </a:rPr>
              <a:t> </a:t>
            </a:r>
            <a:r>
              <a:rPr lang="en-US" sz="5500" b="0" i="0" dirty="0" err="1">
                <a:solidFill>
                  <a:srgbClr val="002060"/>
                </a:solidFill>
                <a:effectLst/>
              </a:rPr>
              <a:t>tụng</a:t>
            </a:r>
            <a:r>
              <a:rPr lang="en-US" sz="5500" b="0" i="0" dirty="0">
                <a:solidFill>
                  <a:srgbClr val="002060"/>
                </a:solidFill>
                <a:effectLst/>
              </a:rPr>
              <a:t> </a:t>
            </a:r>
            <a:r>
              <a:rPr lang="en-US" sz="5500" b="0" i="0" dirty="0" err="1">
                <a:solidFill>
                  <a:srgbClr val="002060"/>
                </a:solidFill>
                <a:effectLst/>
              </a:rPr>
              <a:t>Đấng</a:t>
            </a:r>
            <a:r>
              <a:rPr lang="en-US" sz="5500" b="0" i="0" dirty="0">
                <a:solidFill>
                  <a:srgbClr val="002060"/>
                </a:solidFill>
                <a:effectLst/>
              </a:rPr>
              <a:t> </a:t>
            </a:r>
            <a:r>
              <a:rPr lang="en-US" sz="5500" b="0" i="0" dirty="0" err="1">
                <a:solidFill>
                  <a:srgbClr val="002060"/>
                </a:solidFill>
                <a:effectLst/>
              </a:rPr>
              <a:t>ngự</a:t>
            </a:r>
            <a:r>
              <a:rPr lang="en-US" sz="5500" b="0" i="0" dirty="0">
                <a:solidFill>
                  <a:srgbClr val="002060"/>
                </a:solidFill>
                <a:effectLst/>
              </a:rPr>
              <a:t> </a:t>
            </a:r>
            <a:r>
              <a:rPr lang="en-US" sz="5500" b="0" i="0" dirty="0" err="1">
                <a:solidFill>
                  <a:srgbClr val="002060"/>
                </a:solidFill>
                <a:effectLst/>
              </a:rPr>
              <a:t>đến</a:t>
            </a:r>
            <a:r>
              <a:rPr lang="en-US" sz="5500" b="0" i="0" dirty="0">
                <a:solidFill>
                  <a:srgbClr val="002060"/>
                </a:solidFill>
                <a:effectLst/>
              </a:rPr>
              <a:t> </a:t>
            </a:r>
            <a:r>
              <a:rPr lang="en-US" sz="5500" b="0" i="0" dirty="0" err="1">
                <a:solidFill>
                  <a:srgbClr val="002060"/>
                </a:solidFill>
                <a:effectLst/>
              </a:rPr>
              <a:t>nhân</a:t>
            </a:r>
            <a:r>
              <a:rPr lang="en-US" sz="5500" b="0" i="0" dirty="0">
                <a:solidFill>
                  <a:srgbClr val="002060"/>
                </a:solidFill>
                <a:effectLst/>
              </a:rPr>
              <a:t> </a:t>
            </a:r>
            <a:r>
              <a:rPr lang="en-US" sz="5500" b="0" i="0" dirty="0" err="1">
                <a:solidFill>
                  <a:srgbClr val="002060"/>
                </a:solidFill>
                <a:effectLst/>
              </a:rPr>
              <a:t>danh</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A1A2-45C0-48CB-BAFA-C88D5CFEF15F}"/>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FC477803-CDF1-06AA-F3C4-DFB1809E214C}"/>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443584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Lạy</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Chúa</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5960" y="742950"/>
            <a:ext cx="9144000" cy="5143500"/>
          </a:xfrm>
        </p:spPr>
        <p:txBody>
          <a:bodyPr>
            <a:normAutofit/>
          </a:bodyPr>
          <a:lstStyle/>
          <a:p>
            <a:pPr>
              <a:lnSpc>
                <a:spcPct val="120000"/>
              </a:lnSpc>
              <a:spcBef>
                <a:spcPts val="1800"/>
              </a:spcBef>
            </a:pPr>
            <a:r>
              <a:rPr lang="en-US" sz="6600" b="1" dirty="0" err="1">
                <a:solidFill>
                  <a:srgbClr val="C00000"/>
                </a:solidFill>
                <a:cs typeface="Times New Roman" panose="02020603050405020304" pitchFamily="18" charset="0"/>
              </a:rPr>
              <a:t>Nhập</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lễ</a:t>
            </a:r>
            <a:r>
              <a:rPr lang="en-US" sz="6600" b="1" dirty="0">
                <a:solidFill>
                  <a:srgbClr val="C00000"/>
                </a:solidFill>
                <a:cs typeface="Times New Roman" panose="02020603050405020304" pitchFamily="18" charset="0"/>
              </a:rPr>
              <a:t>:</a:t>
            </a:r>
          </a:p>
          <a:p>
            <a:pPr>
              <a:lnSpc>
                <a:spcPct val="120000"/>
              </a:lnSpc>
              <a:spcBef>
                <a:spcPts val="1800"/>
              </a:spcBef>
            </a:pP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Lên</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Đường</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Về</a:t>
            </a:r>
            <a:r>
              <a:rPr lang="en-US" sz="6600" b="1" dirty="0">
                <a:solidFill>
                  <a:srgbClr val="C00000"/>
                </a:solidFill>
                <a:cs typeface="Times New Roman" panose="02020603050405020304" pitchFamily="18" charset="0"/>
              </a:rPr>
              <a:t> </a:t>
            </a:r>
            <a:r>
              <a:rPr lang="en-US" sz="6600" b="1" dirty="0" err="1">
                <a:solidFill>
                  <a:srgbClr val="C00000"/>
                </a:solidFill>
                <a:cs typeface="Times New Roman" panose="02020603050405020304" pitchFamily="18" charset="0"/>
              </a:rPr>
              <a:t>Nhà</a:t>
            </a:r>
            <a:r>
              <a:rPr lang="en-US" sz="6600" b="1" dirty="0">
                <a:solidFill>
                  <a:srgbClr val="C00000"/>
                </a:solidFill>
                <a:cs typeface="Times New Roman" panose="02020603050405020304" pitchFamily="18" charset="0"/>
              </a:rPr>
              <a:t> Cha</a:t>
            </a:r>
          </a:p>
          <a:p>
            <a:pPr algn="just">
              <a:lnSpc>
                <a:spcPct val="150000"/>
              </a:lnSpc>
              <a:spcBef>
                <a:spcPts val="1800"/>
              </a:spcBef>
            </a:pPr>
            <a:endParaRPr lang="vi-VN" sz="60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12782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vi-VN" sz="6000" b="0" i="0" dirty="0">
                <a:solidFill>
                  <a:srgbClr val="002060"/>
                </a:solidFill>
                <a:effectLst/>
              </a:rPr>
              <a:t>xin thương xót, xin thương xót chúng con. Lạy Chiên Thiên Chúa, Đấng xoá tội trần gian, xin ban bình an cho chúng con.</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41A7-030E-1EA8-EE50-FE2C614D6AF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5C986579-2704-AD71-F071-458000061A81}"/>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233652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93549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742950"/>
            <a:ext cx="9144000" cy="5143500"/>
          </a:xfrm>
        </p:spPr>
        <p:txBody>
          <a:bodyPr>
            <a:normAutofit/>
          </a:bodyPr>
          <a:lstStyle/>
          <a:p>
            <a:pPr>
              <a:lnSpc>
                <a:spcPct val="120000"/>
              </a:lnSpc>
              <a:spcBef>
                <a:spcPts val="1800"/>
              </a:spcBef>
            </a:pPr>
            <a:r>
              <a:rPr lang="en-US" altLang="en-US" sz="6000" b="1" dirty="0">
                <a:solidFill>
                  <a:srgbClr val="C00000"/>
                </a:solidFill>
                <a:cs typeface="Times New Roman" panose="02020603050405020304" pitchFamily="18" charset="0"/>
              </a:rPr>
              <a:t>Ca </a:t>
            </a:r>
            <a:r>
              <a:rPr lang="en-US" altLang="en-US" sz="6000" b="1" dirty="0" err="1">
                <a:solidFill>
                  <a:srgbClr val="C00000"/>
                </a:solidFill>
                <a:cs typeface="Times New Roman" panose="02020603050405020304" pitchFamily="18" charset="0"/>
              </a:rPr>
              <a:t>Nguyện</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Hiệp</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Lễ</a:t>
            </a:r>
            <a:r>
              <a:rPr lang="en-US" altLang="en-US" sz="6000" b="1" dirty="0">
                <a:solidFill>
                  <a:srgbClr val="C00000"/>
                </a:solidFill>
                <a:cs typeface="Times New Roman" panose="02020603050405020304" pitchFamily="18" charset="0"/>
              </a:rPr>
              <a:t>: </a:t>
            </a:r>
          </a:p>
          <a:p>
            <a:pPr>
              <a:lnSpc>
                <a:spcPct val="120000"/>
              </a:lnSpc>
              <a:spcBef>
                <a:spcPts val="1800"/>
              </a:spcBef>
            </a:pPr>
            <a:r>
              <a:rPr lang="en-US" altLang="en-US" sz="7200" b="1" dirty="0" err="1">
                <a:solidFill>
                  <a:srgbClr val="C00000"/>
                </a:solidFill>
                <a:cs typeface="Times New Roman" panose="02020603050405020304" pitchFamily="18" charset="0"/>
              </a:rPr>
              <a:t>Sống</a:t>
            </a:r>
            <a:r>
              <a:rPr lang="en-US" altLang="en-US" sz="7200" b="1" dirty="0">
                <a:solidFill>
                  <a:srgbClr val="C00000"/>
                </a:solidFill>
                <a:cs typeface="Times New Roman" panose="02020603050405020304" pitchFamily="18" charset="0"/>
              </a:rPr>
              <a:t> </a:t>
            </a:r>
            <a:r>
              <a:rPr lang="en-US" altLang="en-US" sz="7200" b="1" dirty="0" err="1">
                <a:solidFill>
                  <a:srgbClr val="C00000"/>
                </a:solidFill>
                <a:cs typeface="Times New Roman" panose="02020603050405020304" pitchFamily="18" charset="0"/>
              </a:rPr>
              <a:t>Trong</a:t>
            </a:r>
            <a:r>
              <a:rPr lang="en-US" altLang="en-US" sz="7200" b="1" dirty="0">
                <a:solidFill>
                  <a:srgbClr val="C00000"/>
                </a:solidFill>
                <a:cs typeface="Times New Roman" panose="02020603050405020304" pitchFamily="18" charset="0"/>
              </a:rPr>
              <a:t> </a:t>
            </a:r>
            <a:r>
              <a:rPr lang="en-US" altLang="en-US" sz="7200" b="1" dirty="0" err="1">
                <a:solidFill>
                  <a:srgbClr val="C00000"/>
                </a:solidFill>
                <a:cs typeface="Times New Roman" panose="02020603050405020304" pitchFamily="18" charset="0"/>
              </a:rPr>
              <a:t>Tình</a:t>
            </a:r>
            <a:r>
              <a:rPr lang="en-US" altLang="en-US" sz="7200" b="1" dirty="0">
                <a:solidFill>
                  <a:srgbClr val="C00000"/>
                </a:solidFill>
                <a:cs typeface="Times New Roman" panose="02020603050405020304" pitchFamily="18" charset="0"/>
              </a:rPr>
              <a:t> </a:t>
            </a:r>
            <a:r>
              <a:rPr lang="en-US" altLang="en-US" sz="7200" b="1" dirty="0" err="1">
                <a:solidFill>
                  <a:srgbClr val="C00000"/>
                </a:solidFill>
                <a:cs typeface="Times New Roman" panose="02020603050405020304" pitchFamily="18" charset="0"/>
              </a:rPr>
              <a:t>Chúa</a:t>
            </a:r>
            <a:endParaRPr lang="en-US" altLang="en-US" sz="72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882633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Tk1: </a:t>
            </a:r>
            <a:r>
              <a:rPr lang="vi-VN" sz="5400" b="1" dirty="0">
                <a:solidFill>
                  <a:srgbClr val="003399"/>
                </a:solidFill>
                <a:ea typeface="Tahoma" pitchFamily="34" charset="0"/>
                <a:cs typeface="Times New Roman" panose="02020603050405020304" pitchFamily="18" charset="0"/>
              </a:rPr>
              <a:t>Sống trong mái nhà Chúa, là sống miên man an bình, được mãi nỗi vui Phục Sinh. Sống trong mối tình của Ngài, hồn mãi êm nhẹ câu ca, vút xa gieo niềm tin mới.</a:t>
            </a:r>
          </a:p>
        </p:txBody>
      </p:sp>
    </p:spTree>
    <p:extLst>
      <p:ext uri="{BB962C8B-B14F-4D97-AF65-F5344CB8AC3E}">
        <p14:creationId xmlns:p14="http://schemas.microsoft.com/office/powerpoint/2010/main" val="371363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95173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068"/>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Tk2: </a:t>
            </a:r>
            <a:r>
              <a:rPr lang="vi-VN" sz="5400" b="1" dirty="0">
                <a:solidFill>
                  <a:srgbClr val="003399"/>
                </a:solidFill>
                <a:ea typeface="Tahoma" pitchFamily="34" charset="0"/>
                <a:cs typeface="Times New Roman" panose="02020603050405020304" pitchFamily="18" charset="0"/>
              </a:rPr>
              <a:t>Những ai kiếm tìm Chúa, được thấy biết bao kho tàng, được nếm biết bao ủi an. Những ai mãi nhọc nhằn, tìm thấy an nhàn nơi Cha, ách ta nhẹ nhàng êm ái.</a:t>
            </a:r>
          </a:p>
        </p:txBody>
      </p:sp>
    </p:spTree>
    <p:extLst>
      <p:ext uri="{BB962C8B-B14F-4D97-AF65-F5344CB8AC3E}">
        <p14:creationId xmlns:p14="http://schemas.microsoft.com/office/powerpoint/2010/main" val="89538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3546294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10000"/>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Tk3: </a:t>
            </a:r>
            <a:r>
              <a:rPr lang="vi-VN" sz="6000" b="1" dirty="0">
                <a:solidFill>
                  <a:srgbClr val="003399"/>
                </a:solidFill>
                <a:ea typeface="Tahoma" pitchFamily="34" charset="0"/>
                <a:cs typeface="Times New Roman" panose="02020603050405020304" pitchFamily="18" charset="0"/>
              </a:rPr>
              <a:t>Phúc thay có lời Chúa bừng sáng soi cho muôn người, được vững bước sang ngày mai. Những ai vẫn đợi chờ tình Chúa bao lời dịu êm giữa đem soi người đi tới.</a:t>
            </a:r>
          </a:p>
        </p:txBody>
      </p:sp>
    </p:spTree>
    <p:extLst>
      <p:ext uri="{BB962C8B-B14F-4D97-AF65-F5344CB8AC3E}">
        <p14:creationId xmlns:p14="http://schemas.microsoft.com/office/powerpoint/2010/main" val="25418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C00000"/>
                </a:solidFill>
                <a:cs typeface="Times New Roman" panose="02020603050405020304" pitchFamily="18" charset="0"/>
              </a:rPr>
              <a:t>Đk: </a:t>
            </a:r>
            <a:r>
              <a:rPr lang="vi-VN" sz="6000" b="1" dirty="0">
                <a:solidFill>
                  <a:srgbClr val="003399"/>
                </a:solidFill>
                <a:cs typeface="Times New Roman" panose="02020603050405020304" pitchFamily="18" charset="0"/>
              </a:rPr>
              <a:t>Nào cùng nắm tay nhau đi về nhà Cha, về nhà Cha tim ta rộn lên vui sướng. Hát vang vang (theo cung đàn). Ngợi khen Đấng (đã hy sinh). Hiến thân mình trên thập hình vì chúng ta.</a:t>
            </a:r>
          </a:p>
          <a:p>
            <a:pPr algn="just">
              <a:lnSpc>
                <a:spcPct val="150000"/>
              </a:lnSpc>
              <a:spcBef>
                <a:spcPts val="1800"/>
              </a:spcBef>
            </a:pPr>
            <a:endParaRPr lang="vi-VN"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939684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3399"/>
                </a:solidFill>
                <a:ea typeface="Tahoma" pitchFamily="34" charset="0"/>
                <a:cs typeface="Times New Roman" panose="02020603050405020304" pitchFamily="18" charset="0"/>
              </a:rPr>
              <a:t>Tình yêu vượt qua biên giới, Chúa ơi năm tháng nào ngơi. Đời con tựa nương nơi Chúa, tháng năm sẽ không tàn úa. Tình Chúa yêu thương vô cùng, cho dẫu xa xôi muôn trùng. Chúa ơi, tình yêu đỡ nâng, bước không ngại ngùng.</a:t>
            </a:r>
          </a:p>
        </p:txBody>
      </p:sp>
    </p:spTree>
    <p:extLst>
      <p:ext uri="{BB962C8B-B14F-4D97-AF65-F5344CB8AC3E}">
        <p14:creationId xmlns:p14="http://schemas.microsoft.com/office/powerpoint/2010/main" val="1886200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21447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519298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742950"/>
            <a:ext cx="9144000" cy="5143500"/>
          </a:xfrm>
        </p:spPr>
        <p:txBody>
          <a:bodyPr>
            <a:normAutofit/>
          </a:bodyPr>
          <a:lstStyle/>
          <a:p>
            <a:pPr>
              <a:lnSpc>
                <a:spcPct val="120000"/>
              </a:lnSpc>
              <a:spcBef>
                <a:spcPts val="1800"/>
              </a:spcBef>
            </a:pPr>
            <a:r>
              <a:rPr lang="en-US" altLang="en-US" sz="6000" b="1" dirty="0">
                <a:solidFill>
                  <a:srgbClr val="C00000"/>
                </a:solidFill>
                <a:cs typeface="Times New Roman" panose="02020603050405020304" pitchFamily="18" charset="0"/>
              </a:rPr>
              <a:t>Ca </a:t>
            </a:r>
            <a:r>
              <a:rPr lang="en-US" altLang="en-US" sz="6000" b="1" dirty="0" err="1">
                <a:solidFill>
                  <a:srgbClr val="C00000"/>
                </a:solidFill>
                <a:cs typeface="Times New Roman" panose="02020603050405020304" pitchFamily="18" charset="0"/>
              </a:rPr>
              <a:t>Kết</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Lễ</a:t>
            </a:r>
            <a:r>
              <a:rPr lang="en-US" altLang="en-US" sz="6000" b="1" dirty="0">
                <a:solidFill>
                  <a:srgbClr val="C00000"/>
                </a:solidFill>
                <a:cs typeface="Times New Roman" panose="02020603050405020304" pitchFamily="18" charset="0"/>
              </a:rPr>
              <a:t>: </a:t>
            </a:r>
          </a:p>
          <a:p>
            <a:pPr>
              <a:lnSpc>
                <a:spcPct val="120000"/>
              </a:lnSpc>
              <a:spcBef>
                <a:spcPts val="1800"/>
              </a:spcBef>
            </a:pPr>
            <a:r>
              <a:rPr lang="en-US" altLang="en-US" sz="7200" b="1" dirty="0" err="1">
                <a:solidFill>
                  <a:srgbClr val="C00000"/>
                </a:solidFill>
                <a:cs typeface="Times New Roman" panose="02020603050405020304" pitchFamily="18" charset="0"/>
              </a:rPr>
              <a:t>Kinh</a:t>
            </a:r>
            <a:r>
              <a:rPr lang="en-US" altLang="en-US" sz="7200" b="1" dirty="0">
                <a:solidFill>
                  <a:srgbClr val="C00000"/>
                </a:solidFill>
                <a:cs typeface="Times New Roman" panose="02020603050405020304" pitchFamily="18" charset="0"/>
              </a:rPr>
              <a:t> </a:t>
            </a:r>
            <a:r>
              <a:rPr lang="en-US" altLang="en-US" sz="7200" b="1" dirty="0" err="1">
                <a:solidFill>
                  <a:srgbClr val="C00000"/>
                </a:solidFill>
                <a:cs typeface="Times New Roman" panose="02020603050405020304" pitchFamily="18" charset="0"/>
              </a:rPr>
              <a:t>Tạ</a:t>
            </a:r>
            <a:r>
              <a:rPr lang="en-US" altLang="en-US" sz="7200" b="1" dirty="0">
                <a:solidFill>
                  <a:srgbClr val="C00000"/>
                </a:solidFill>
                <a:cs typeface="Times New Roman" panose="02020603050405020304" pitchFamily="18" charset="0"/>
              </a:rPr>
              <a:t> </a:t>
            </a:r>
            <a:r>
              <a:rPr lang="en-US" altLang="en-US" sz="7200" b="1" dirty="0" err="1">
                <a:solidFill>
                  <a:srgbClr val="C00000"/>
                </a:solidFill>
                <a:cs typeface="Times New Roman" panose="02020603050405020304" pitchFamily="18" charset="0"/>
              </a:rPr>
              <a:t>Lễ</a:t>
            </a:r>
            <a:endParaRPr lang="en-US" altLang="en-US" sz="7200"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712310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C00000"/>
                </a:solidFill>
                <a:cs typeface="Tahoma" pitchFamily="34" charset="0"/>
              </a:rPr>
              <a:t>Đk: </a:t>
            </a:r>
            <a:r>
              <a:rPr lang="vi-VN" sz="4950" b="1" dirty="0">
                <a:solidFill>
                  <a:srgbClr val="003399"/>
                </a:solidFill>
                <a:cs typeface="Tahoma" pitchFamily="34"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847838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C00000"/>
                </a:solidFill>
                <a:cs typeface="Tahoma" pitchFamily="34" charset="0"/>
              </a:rPr>
              <a:t>Tk1: </a:t>
            </a:r>
            <a:r>
              <a:rPr lang="vi-VN" sz="4950" b="1" dirty="0">
                <a:solidFill>
                  <a:srgbClr val="003399"/>
                </a:solidFill>
                <a:cs typeface="Tahoma" pitchFamily="34" charset="0"/>
              </a:rPr>
              <a:t>Ra đi đến với người gần xa. Khơi lên những tiếng lòng ngợi ca. Con xin Chúa xuống nguồn hồng ân, cho nhân thế tháng ngày bình an.</a:t>
            </a:r>
            <a:endParaRPr lang="vi-VN" sz="5400" b="1" dirty="0">
              <a:solidFill>
                <a:srgbClr val="003399"/>
              </a:solidFill>
              <a:cs typeface="Tahoma" pitchFamily="34" charset="0"/>
            </a:endParaRPr>
          </a:p>
        </p:txBody>
      </p:sp>
    </p:spTree>
    <p:extLst>
      <p:ext uri="{BB962C8B-B14F-4D97-AF65-F5344CB8AC3E}">
        <p14:creationId xmlns:p14="http://schemas.microsoft.com/office/powerpoint/2010/main" val="2668013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4950" b="1" dirty="0">
                <a:solidFill>
                  <a:srgbClr val="C00000"/>
                </a:solidFill>
                <a:cs typeface="Tahoma" pitchFamily="34" charset="0"/>
              </a:rPr>
              <a:t>Đk: </a:t>
            </a:r>
            <a:r>
              <a:rPr lang="vi-VN" sz="4950" b="1" dirty="0">
                <a:solidFill>
                  <a:srgbClr val="003399"/>
                </a:solidFill>
                <a:cs typeface="Tahoma" pitchFamily="34" charset="0"/>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1388305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81"/>
            <a:ext cx="9144000" cy="5138738"/>
          </a:xfrm>
          <a:prstGeom prst="rect">
            <a:avLst/>
          </a:prstGeom>
        </p:spPr>
      </p:pic>
    </p:spTree>
    <p:extLst>
      <p:ext uri="{BB962C8B-B14F-4D97-AF65-F5344CB8AC3E}">
        <p14:creationId xmlns:p14="http://schemas.microsoft.com/office/powerpoint/2010/main" val="236765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C00000"/>
                </a:solidFill>
                <a:cs typeface="Times New Roman" panose="02020603050405020304" pitchFamily="18" charset="0"/>
              </a:rPr>
              <a:t>Tk1: </a:t>
            </a:r>
            <a:r>
              <a:rPr lang="vi-VN" sz="5400" b="1" dirty="0">
                <a:solidFill>
                  <a:srgbClr val="003399"/>
                </a:solidFill>
                <a:cs typeface="Times New Roman" panose="02020603050405020304" pitchFamily="18" charset="0"/>
              </a:rPr>
              <a:t>Thánh cung chan hòa ánh sáng, có cung đàn dịu nhạc thánh. Bánh rượu nào thơm ngát, hoa nào đẹp tươi nhất. Tiến dâng lên với trọn niềm tin.</a:t>
            </a:r>
          </a:p>
        </p:txBody>
      </p:sp>
    </p:spTree>
    <p:extLst>
      <p:ext uri="{BB962C8B-B14F-4D97-AF65-F5344CB8AC3E}">
        <p14:creationId xmlns:p14="http://schemas.microsoft.com/office/powerpoint/2010/main" val="412212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C00000"/>
                </a:solidFill>
                <a:cs typeface="Times New Roman" panose="02020603050405020304" pitchFamily="18" charset="0"/>
              </a:rPr>
              <a:t>Đk: </a:t>
            </a:r>
            <a:r>
              <a:rPr lang="vi-VN" sz="6000" b="1" dirty="0">
                <a:solidFill>
                  <a:srgbClr val="003399"/>
                </a:solidFill>
                <a:cs typeface="Times New Roman" panose="02020603050405020304" pitchFamily="18" charset="0"/>
              </a:rPr>
              <a:t>Nào cùng nắm tay nhau đi về nhà Cha, về nhà Cha tim ta rộn lên vui sướng. Hát vang vang (theo cung đàn). Ngợi khen Đấng (đã hy sinh). Hiến thân mình trên thập hình vì chúng ta.</a:t>
            </a:r>
          </a:p>
          <a:p>
            <a:pPr algn="just">
              <a:lnSpc>
                <a:spcPct val="150000"/>
              </a:lnSpc>
              <a:spcBef>
                <a:spcPts val="1800"/>
              </a:spcBef>
            </a:pPr>
            <a:endParaRPr lang="vi-VN" sz="60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62864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5010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Kinh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Thương</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Xót</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505055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900" b="0" i="0" dirty="0">
                <a:solidFill>
                  <a:srgbClr val="003399"/>
                </a:solidFill>
                <a:effectLst/>
              </a:rPr>
              <a:t>Xin Chúa thương xót chúng con. Xin Chúa thương (nguyện) xin Chúa thương, xin thương xót chúng con. Xin Chúa Ki-tô, xin Chúa Ki-tô thương xót chúng con.</a:t>
            </a:r>
            <a:r>
              <a:rPr lang="vi-VN" sz="4900" dirty="0">
                <a:solidFill>
                  <a:srgbClr val="003399"/>
                </a:solidFill>
              </a:rPr>
              <a:t> </a:t>
            </a:r>
            <a:endParaRPr lang="en-US" altLang="en-US" sz="49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16237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990</Words>
  <Application>Microsoft Macintosh PowerPoint</Application>
  <PresentationFormat>On-screen Show (16:9)</PresentationFormat>
  <Paragraphs>46</Paragraphs>
  <Slides>47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Arial</vt:lpstr>
      <vt:lpstr>UTM American Sans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53</cp:revision>
  <dcterms:created xsi:type="dcterms:W3CDTF">2022-10-30T00:36:35Z</dcterms:created>
  <dcterms:modified xsi:type="dcterms:W3CDTF">2024-07-04T18:26:56Z</dcterms:modified>
</cp:coreProperties>
</file>