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 id="2147483732" r:id="rId3"/>
    <p:sldMasterId id="2147483852" r:id="rId4"/>
  </p:sldMasterIdLst>
  <p:notesMasterIdLst>
    <p:notesMasterId r:id="rId56"/>
  </p:notesMasterIdLst>
  <p:sldIdLst>
    <p:sldId id="317" r:id="rId5"/>
    <p:sldId id="444" r:id="rId6"/>
    <p:sldId id="257" r:id="rId7"/>
    <p:sldId id="259" r:id="rId8"/>
    <p:sldId id="261" r:id="rId9"/>
    <p:sldId id="445" r:id="rId10"/>
    <p:sldId id="446" r:id="rId11"/>
    <p:sldId id="364" r:id="rId12"/>
    <p:sldId id="10033" r:id="rId13"/>
    <p:sldId id="10034" r:id="rId14"/>
    <p:sldId id="9806" r:id="rId15"/>
    <p:sldId id="10158" r:id="rId16"/>
    <p:sldId id="363" r:id="rId17"/>
    <p:sldId id="288" r:id="rId18"/>
    <p:sldId id="278" r:id="rId19"/>
    <p:sldId id="328" r:id="rId20"/>
    <p:sldId id="346" r:id="rId21"/>
    <p:sldId id="558" r:id="rId22"/>
    <p:sldId id="767" r:id="rId23"/>
    <p:sldId id="775" r:id="rId24"/>
    <p:sldId id="776" r:id="rId25"/>
    <p:sldId id="777" r:id="rId26"/>
    <p:sldId id="279" r:id="rId27"/>
    <p:sldId id="9813" r:id="rId28"/>
    <p:sldId id="9814" r:id="rId29"/>
    <p:sldId id="9815" r:id="rId30"/>
    <p:sldId id="10036" r:id="rId31"/>
    <p:sldId id="9816" r:id="rId32"/>
    <p:sldId id="9817" r:id="rId33"/>
    <p:sldId id="9818" r:id="rId34"/>
    <p:sldId id="10157" r:id="rId35"/>
    <p:sldId id="447" r:id="rId36"/>
    <p:sldId id="9864" r:id="rId37"/>
    <p:sldId id="1391" r:id="rId38"/>
    <p:sldId id="263" r:id="rId39"/>
    <p:sldId id="9865" r:id="rId40"/>
    <p:sldId id="9866" r:id="rId41"/>
    <p:sldId id="269" r:id="rId42"/>
    <p:sldId id="1415" r:id="rId43"/>
    <p:sldId id="9867" r:id="rId44"/>
    <p:sldId id="9868" r:id="rId45"/>
    <p:sldId id="448" r:id="rId46"/>
    <p:sldId id="9869" r:id="rId47"/>
    <p:sldId id="293" r:id="rId48"/>
    <p:sldId id="9580" r:id="rId49"/>
    <p:sldId id="9558" r:id="rId50"/>
    <p:sldId id="9559" r:id="rId51"/>
    <p:sldId id="9562" r:id="rId52"/>
    <p:sldId id="9579" r:id="rId53"/>
    <p:sldId id="9564" r:id="rId54"/>
    <p:sldId id="9870" r:id="rId5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94665" autoAdjust="0"/>
  </p:normalViewPr>
  <p:slideViewPr>
    <p:cSldViewPr>
      <p:cViewPr varScale="1">
        <p:scale>
          <a:sx n="82" d="100"/>
          <a:sy n="82" d="100"/>
        </p:scale>
        <p:origin x="176" y="1152"/>
      </p:cViewPr>
      <p:guideLst>
        <p:guide orient="horz" pos="1620"/>
        <p:guide pos="2880"/>
      </p:guideLst>
    </p:cSldViewPr>
  </p:slideViewPr>
  <p:outlineViewPr>
    <p:cViewPr>
      <p:scale>
        <a:sx n="33" d="100"/>
        <a:sy n="33" d="100"/>
      </p:scale>
      <p:origin x="0" y="51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5C4CE-1BC5-1E48-AA84-CD7F9314314A}" type="datetimeFigureOut">
              <a:rPr lang="en-VN" smtClean="0"/>
              <a:t>12/07/2024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552FD1-2AAA-DB4F-86A0-5D47198698DF}" type="slidenum">
              <a:rPr lang="en-VN" smtClean="0"/>
              <a:t>‹#›</a:t>
            </a:fld>
            <a:endParaRPr lang="en-VN"/>
          </a:p>
        </p:txBody>
      </p:sp>
    </p:spTree>
    <p:extLst>
      <p:ext uri="{BB962C8B-B14F-4D97-AF65-F5344CB8AC3E}">
        <p14:creationId xmlns:p14="http://schemas.microsoft.com/office/powerpoint/2010/main" val="270224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1AF9D3-B98C-44D7-A445-A53690469999}" type="slidenum">
              <a:rPr lang="en-US" smtClean="0"/>
              <a:t>45</a:t>
            </a:fld>
            <a:endParaRPr lang="en-US"/>
          </a:p>
        </p:txBody>
      </p:sp>
    </p:spTree>
    <p:extLst>
      <p:ext uri="{BB962C8B-B14F-4D97-AF65-F5344CB8AC3E}">
        <p14:creationId xmlns:p14="http://schemas.microsoft.com/office/powerpoint/2010/main" val="2100692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1AF9D3-B98C-44D7-A445-A53690469999}" type="slidenum">
              <a:rPr lang="en-US" smtClean="0"/>
              <a:t>46</a:t>
            </a:fld>
            <a:endParaRPr lang="en-US"/>
          </a:p>
        </p:txBody>
      </p:sp>
    </p:spTree>
    <p:extLst>
      <p:ext uri="{BB962C8B-B14F-4D97-AF65-F5344CB8AC3E}">
        <p14:creationId xmlns:p14="http://schemas.microsoft.com/office/powerpoint/2010/main" val="2516158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1AF9D3-B98C-44D7-A445-A53690469999}" type="slidenum">
              <a:rPr lang="en-US" smtClean="0"/>
              <a:t>49</a:t>
            </a:fld>
            <a:endParaRPr lang="en-US"/>
          </a:p>
        </p:txBody>
      </p:sp>
    </p:spTree>
    <p:extLst>
      <p:ext uri="{BB962C8B-B14F-4D97-AF65-F5344CB8AC3E}">
        <p14:creationId xmlns:p14="http://schemas.microsoft.com/office/powerpoint/2010/main" val="2360694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1AF9D3-B98C-44D7-A445-A53690469999}" type="slidenum">
              <a:rPr lang="en-US" smtClean="0"/>
              <a:t>50</a:t>
            </a:fld>
            <a:endParaRPr lang="en-US"/>
          </a:p>
        </p:txBody>
      </p:sp>
    </p:spTree>
    <p:extLst>
      <p:ext uri="{BB962C8B-B14F-4D97-AF65-F5344CB8AC3E}">
        <p14:creationId xmlns:p14="http://schemas.microsoft.com/office/powerpoint/2010/main" val="2406335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7/12/24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7/12/24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7/12/24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7/12/24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7/12/24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7/12/24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7/12/24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7/12/24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7/12/24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7/12/24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9491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0584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21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054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9702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27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7/12/24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7012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0811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0502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3746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612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7/12/24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7/12/24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7/12/24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7/12/24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7/12/24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7/12/24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7/12/24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22504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715720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rPr>
              <a:t>Xin Chúa thương xót chúng con. Xin Chúa thương (nguyện) xin Chúa thương, xin thương xót chúng con. Xin Chúa Ki-tô, xin Chúa Ki-tô thương xót chúng con.</a:t>
            </a:r>
            <a:endParaRPr lang="en-US" altLang="en-US" sz="48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700" dirty="0">
                <a:solidFill>
                  <a:srgbClr val="FFFF00"/>
                </a:solidFill>
              </a:rPr>
              <a:t>**</a:t>
            </a:r>
            <a:r>
              <a:rPr lang="vi-VN" sz="5700" b="0" i="0" dirty="0">
                <a:solidFill>
                  <a:schemeClr val="bg1"/>
                </a:solidFill>
                <a:effectLst/>
              </a:rPr>
              <a:t>Xin Chúa Ki-tô, thương xót chúng con. </a:t>
            </a:r>
            <a:r>
              <a:rPr lang="vi-VN" sz="6000" b="0" i="0" dirty="0">
                <a:solidFill>
                  <a:schemeClr val="bg1"/>
                </a:solidFill>
                <a:effectLst/>
              </a:rPr>
              <a:t>Xin Chúa thương (nguyện) xin Chúa thương, xin thương xót chúng con, xin thương xót chúng con.</a:t>
            </a:r>
            <a:endParaRPr lang="en-US" altLang="en-US" sz="57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6258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432497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04800" y="361950"/>
            <a:ext cx="8382000" cy="2062103"/>
          </a:xfrm>
          <a:prstGeom prst="rect">
            <a:avLst/>
          </a:prstGeom>
        </p:spPr>
        <p:txBody>
          <a:bodyPr wrap="square">
            <a:spAutoFit/>
          </a:bodyPr>
          <a:lstStyle/>
          <a:p>
            <a:r>
              <a:rPr lang="en-US" sz="3200" dirty="0" err="1">
                <a:solidFill>
                  <a:srgbClr val="FFFF00"/>
                </a:solidFill>
              </a:rPr>
              <a:t>Bài</a:t>
            </a:r>
            <a:r>
              <a:rPr lang="en-US" sz="3200" dirty="0">
                <a:solidFill>
                  <a:srgbClr val="FFFF00"/>
                </a:solidFill>
              </a:rPr>
              <a:t> </a:t>
            </a:r>
            <a:r>
              <a:rPr lang="en-US" sz="3200" dirty="0" err="1">
                <a:solidFill>
                  <a:srgbClr val="FFFF00"/>
                </a:solidFill>
              </a:rPr>
              <a:t>đọc</a:t>
            </a:r>
            <a:r>
              <a:rPr lang="en-US" sz="3200" dirty="0">
                <a:solidFill>
                  <a:srgbClr val="FFFF00"/>
                </a:solidFill>
              </a:rPr>
              <a:t> 1</a:t>
            </a:r>
          </a:p>
          <a:p>
            <a:r>
              <a:rPr lang="en-US" sz="3200" dirty="0" err="1">
                <a:solidFill>
                  <a:srgbClr val="FFFF00"/>
                </a:solidFill>
              </a:rPr>
              <a:t>Bài</a:t>
            </a:r>
            <a:r>
              <a:rPr lang="en-US" sz="3200" dirty="0">
                <a:solidFill>
                  <a:srgbClr val="FFFF00"/>
                </a:solidFill>
              </a:rPr>
              <a:t> </a:t>
            </a:r>
            <a:r>
              <a:rPr lang="en-US" sz="3200" dirty="0" err="1">
                <a:solidFill>
                  <a:srgbClr val="FFFF00"/>
                </a:solidFill>
              </a:rPr>
              <a:t>trích</a:t>
            </a:r>
            <a:r>
              <a:rPr lang="en-US" sz="3200" dirty="0">
                <a:solidFill>
                  <a:srgbClr val="FFFF00"/>
                </a:solidFill>
              </a:rPr>
              <a:t> </a:t>
            </a:r>
            <a:r>
              <a:rPr lang="en-US" sz="3200" dirty="0" err="1">
                <a:solidFill>
                  <a:srgbClr val="FFFF00"/>
                </a:solidFill>
              </a:rPr>
              <a:t>sách</a:t>
            </a:r>
            <a:r>
              <a:rPr lang="en-US" sz="3200" dirty="0">
                <a:solidFill>
                  <a:srgbClr val="FFFF00"/>
                </a:solidFill>
              </a:rPr>
              <a:t> </a:t>
            </a:r>
            <a:r>
              <a:rPr lang="en-US" sz="3200" dirty="0" err="1">
                <a:solidFill>
                  <a:srgbClr val="FFFF00"/>
                </a:solidFill>
              </a:rPr>
              <a:t>ngôn</a:t>
            </a:r>
            <a:r>
              <a:rPr lang="en-US" sz="3200" dirty="0">
                <a:solidFill>
                  <a:srgbClr val="FFFF00"/>
                </a:solidFill>
              </a:rPr>
              <a:t> </a:t>
            </a:r>
            <a:r>
              <a:rPr lang="en-US" sz="3200" dirty="0" err="1">
                <a:solidFill>
                  <a:srgbClr val="FFFF00"/>
                </a:solidFill>
              </a:rPr>
              <a:t>sứ</a:t>
            </a:r>
            <a:r>
              <a:rPr lang="en-US" sz="3200" dirty="0">
                <a:solidFill>
                  <a:srgbClr val="FFFF00"/>
                </a:solidFill>
              </a:rPr>
              <a:t> I-</a:t>
            </a:r>
            <a:r>
              <a:rPr lang="en-US" sz="3200" dirty="0" err="1">
                <a:solidFill>
                  <a:srgbClr val="FFFF00"/>
                </a:solidFill>
              </a:rPr>
              <a:t>sai</a:t>
            </a:r>
            <a:r>
              <a:rPr lang="en-US" sz="3200" dirty="0">
                <a:solidFill>
                  <a:srgbClr val="FFFF00"/>
                </a:solidFill>
              </a:rPr>
              <a:t>-a.</a:t>
            </a:r>
          </a:p>
          <a:p>
            <a:r>
              <a:rPr lang="vi-VN" sz="3200" dirty="0">
                <a:solidFill>
                  <a:srgbClr val="FFFF00"/>
                </a:solidFill>
              </a:rPr>
              <a:t>Này những kẻ nằm trong bụi đất, hãy trỗi dậy, hãy reo mừng !</a:t>
            </a:r>
          </a:p>
        </p:txBody>
      </p:sp>
    </p:spTree>
    <p:extLst>
      <p:ext uri="{BB962C8B-B14F-4D97-AF65-F5344CB8AC3E}">
        <p14:creationId xmlns:p14="http://schemas.microsoft.com/office/powerpoint/2010/main" val="3986606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000" b="1" dirty="0">
                <a:solidFill>
                  <a:schemeClr val="bg1"/>
                </a:solidFill>
                <a:effectLst>
                  <a:outerShdw blurRad="38100" dist="38100" dir="2700000" algn="tl">
                    <a:srgbClr val="000000">
                      <a:alpha val="43137"/>
                    </a:srgbClr>
                  </a:outerShdw>
                </a:effectLst>
                <a:latin typeface="+mj-lt"/>
                <a:cs typeface="Times New Roman" pitchFamily="18" charset="0"/>
              </a:rPr>
              <a:t>Từ trời xanh Chúa đã nhìn xuống cõi trần.</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6143" y="361950"/>
            <a:ext cx="479107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5959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Tất cả những ai đang vất vả mang gánh nặng nề, hãy đến cùng tôi, tôi sẽ cho nghỉ ngơi bồi dưỡng.</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941229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06" y="0"/>
            <a:ext cx="9082388" cy="5143500"/>
          </a:xfrm>
          <a:prstGeom prst="rect">
            <a:avLst/>
          </a:prstGeom>
        </p:spPr>
      </p:pic>
    </p:spTree>
    <p:extLst>
      <p:ext uri="{BB962C8B-B14F-4D97-AF65-F5344CB8AC3E}">
        <p14:creationId xmlns:p14="http://schemas.microsoft.com/office/powerpoint/2010/main" val="1118974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3350"/>
            <a:ext cx="9145916" cy="5011200"/>
          </a:xfrm>
          <a:prstGeom prst="rect">
            <a:avLst/>
          </a:prstGeom>
        </p:spPr>
      </p:pic>
      <p:sp>
        <p:nvSpPr>
          <p:cNvPr id="4" name="Rectangle 3"/>
          <p:cNvSpPr/>
          <p:nvPr/>
        </p:nvSpPr>
        <p:spPr>
          <a:xfrm>
            <a:off x="3810000" y="2570911"/>
            <a:ext cx="5181600" cy="1569660"/>
          </a:xfrm>
          <a:prstGeom prst="rect">
            <a:avLst/>
          </a:prstGeom>
        </p:spPr>
        <p:txBody>
          <a:bodyPr wrap="square">
            <a:spAutoFit/>
          </a:bodyPr>
          <a:lstStyle/>
          <a:p>
            <a:pPr algn="ctr"/>
            <a:r>
              <a:rPr lang="en-US" sz="4800" b="1" dirty="0" err="1">
                <a:solidFill>
                  <a:srgbClr val="FFFF00"/>
                </a:solidFill>
              </a:rPr>
              <a:t>Lời</a:t>
            </a:r>
            <a:r>
              <a:rPr lang="en-US" sz="4800" b="1" dirty="0">
                <a:solidFill>
                  <a:srgbClr val="FFFF00"/>
                </a:solidFill>
              </a:rPr>
              <a:t> </a:t>
            </a:r>
            <a:r>
              <a:rPr lang="en-US" sz="4800" b="1" dirty="0" err="1">
                <a:solidFill>
                  <a:srgbClr val="FFFF00"/>
                </a:solidFill>
              </a:rPr>
              <a:t>Thiêng</a:t>
            </a:r>
            <a:endParaRPr lang="en-US" sz="4800" b="1" dirty="0">
              <a:solidFill>
                <a:srgbClr val="FFFF00"/>
              </a:solidFill>
            </a:endParaRPr>
          </a:p>
          <a:p>
            <a:pPr algn="ctr"/>
            <a:r>
              <a:rPr lang="en-US" sz="4800" b="1" dirty="0" err="1">
                <a:solidFill>
                  <a:schemeClr val="bg1"/>
                </a:solidFill>
              </a:rPr>
              <a:t>Lm</a:t>
            </a:r>
            <a:r>
              <a:rPr lang="en-US" sz="4800" b="1" dirty="0">
                <a:solidFill>
                  <a:schemeClr val="bg1"/>
                </a:solidFill>
              </a:rPr>
              <a:t>. </a:t>
            </a:r>
            <a:r>
              <a:rPr lang="en-US" sz="4800" b="1" dirty="0" err="1">
                <a:solidFill>
                  <a:schemeClr val="bg1"/>
                </a:solidFill>
              </a:rPr>
              <a:t>Thành</a:t>
            </a:r>
            <a:r>
              <a:rPr lang="en-US" sz="4800" b="1" dirty="0">
                <a:solidFill>
                  <a:schemeClr val="bg1"/>
                </a:solidFill>
              </a:rPr>
              <a:t> </a:t>
            </a:r>
            <a:r>
              <a:rPr lang="en-US" sz="4800" b="1" dirty="0" err="1">
                <a:solidFill>
                  <a:schemeClr val="bg1"/>
                </a:solidFill>
              </a:rPr>
              <a:t>Tâm</a:t>
            </a:r>
            <a:endParaRPr lang="en-US" sz="4800" b="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p:cNvSpPr>
            <a:spLocks noGrp="1"/>
          </p:cNvSpPr>
          <p:nvPr>
            <p:ph idx="1"/>
          </p:nvPr>
        </p:nvSpPr>
        <p:spPr>
          <a:xfrm>
            <a:off x="0" y="0"/>
            <a:ext cx="9144000" cy="5143500"/>
          </a:xfrm>
        </p:spPr>
        <p:txBody>
          <a:bodyPr>
            <a:normAutofit/>
          </a:bodyPr>
          <a:lstStyle/>
          <a:p>
            <a:pPr marL="0" indent="0" algn="just">
              <a:lnSpc>
                <a:spcPct val="120000"/>
              </a:lnSpc>
              <a:buNone/>
            </a:pPr>
            <a:r>
              <a:rPr lang="vi-VN" sz="4400" b="1" dirty="0">
                <a:solidFill>
                  <a:srgbClr val="FFFF00"/>
                </a:solidFill>
                <a:cs typeface="Tahoma" pitchFamily="34" charset="0"/>
              </a:rPr>
              <a:t>Tk1: </a:t>
            </a:r>
            <a:r>
              <a:rPr lang="vi-VN" sz="4400" b="1" dirty="0">
                <a:solidFill>
                  <a:schemeClr val="bg1"/>
                </a:solidFill>
                <a:cs typeface="Tahoma" pitchFamily="34" charset="0"/>
              </a:rPr>
              <a:t>Lời thiêng dâng Chúa từ trong đáy tim âm thầm. Lời cầu xin Chúa tựa như nén hương lan tràn. Hồn con bay vút về nơi nhan Chúa nương thân, và uống no say tim yêu nồng ấm. </a:t>
            </a:r>
          </a:p>
        </p:txBody>
      </p:sp>
    </p:spTree>
    <p:extLst>
      <p:ext uri="{BB962C8B-B14F-4D97-AF65-F5344CB8AC3E}">
        <p14:creationId xmlns:p14="http://schemas.microsoft.com/office/powerpoint/2010/main" val="2120460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pPr>
              <a:lnSpc>
                <a:spcPct val="120000"/>
              </a:lnSpc>
              <a:spcBef>
                <a:spcPts val="1800"/>
              </a:spcBef>
            </a:pPr>
            <a:r>
              <a:rPr lang="en-US" sz="6000" b="1" dirty="0">
                <a:solidFill>
                  <a:srgbClr val="FFFF00"/>
                </a:solidFill>
                <a:cs typeface="Times New Roman" panose="02020603050405020304" pitchFamily="18" charset="0"/>
              </a:rPr>
              <a:t>Ca </a:t>
            </a:r>
            <a:r>
              <a:rPr lang="en-US" sz="6000" b="1" dirty="0" err="1">
                <a:solidFill>
                  <a:srgbClr val="FFFF00"/>
                </a:solidFill>
                <a:cs typeface="Times New Roman" panose="02020603050405020304" pitchFamily="18" charset="0"/>
              </a:rPr>
              <a:t>Nguyện</a:t>
            </a:r>
            <a:r>
              <a:rPr lang="en-US" sz="6000" b="1" dirty="0">
                <a:solidFill>
                  <a:srgbClr val="FFFF00"/>
                </a:solidFill>
                <a:cs typeface="Times New Roman" panose="02020603050405020304" pitchFamily="18" charset="0"/>
              </a:rPr>
              <a:t> </a:t>
            </a:r>
            <a:r>
              <a:rPr lang="en-US" sz="6000" b="1" dirty="0" err="1">
                <a:solidFill>
                  <a:srgbClr val="FFFF00"/>
                </a:solidFill>
                <a:cs typeface="Times New Roman" panose="02020603050405020304" pitchFamily="18" charset="0"/>
              </a:rPr>
              <a:t>Nhập</a:t>
            </a:r>
            <a:r>
              <a:rPr lang="en-US" sz="6000" b="1" dirty="0">
                <a:solidFill>
                  <a:srgbClr val="FFFF00"/>
                </a:solidFill>
                <a:cs typeface="Times New Roman" panose="02020603050405020304" pitchFamily="18" charset="0"/>
              </a:rPr>
              <a:t> </a:t>
            </a:r>
            <a:r>
              <a:rPr lang="en-US" sz="6000" b="1" dirty="0" err="1">
                <a:solidFill>
                  <a:srgbClr val="FFFF00"/>
                </a:solidFill>
                <a:cs typeface="Times New Roman" panose="02020603050405020304" pitchFamily="18" charset="0"/>
              </a:rPr>
              <a:t>lễ</a:t>
            </a:r>
            <a:br>
              <a:rPr lang="en-US" sz="6000" b="1" dirty="0">
                <a:solidFill>
                  <a:srgbClr val="FFFF00"/>
                </a:solidFill>
                <a:cs typeface="Times New Roman" panose="02020603050405020304" pitchFamily="18" charset="0"/>
              </a:rPr>
            </a:br>
            <a:r>
              <a:rPr lang="en-US" sz="6000" b="1" dirty="0">
                <a:solidFill>
                  <a:srgbClr val="FFFF00"/>
                </a:solidFill>
                <a:cs typeface="Times New Roman" panose="02020603050405020304" pitchFamily="18" charset="0"/>
              </a:rPr>
              <a:t>LÊN ĐỀN THÁNH</a:t>
            </a:r>
          </a:p>
        </p:txBody>
      </p:sp>
    </p:spTree>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p:cNvSpPr>
            <a:spLocks noGrp="1"/>
          </p:cNvSpPr>
          <p:nvPr>
            <p:ph idx="1"/>
          </p:nvPr>
        </p:nvSpPr>
        <p:spPr>
          <a:xfrm>
            <a:off x="0" y="0"/>
            <a:ext cx="9144000" cy="5143500"/>
          </a:xfrm>
        </p:spPr>
        <p:txBody>
          <a:bodyPr>
            <a:normAutofit/>
          </a:bodyPr>
          <a:lstStyle/>
          <a:p>
            <a:pPr marL="0" indent="0" algn="just">
              <a:lnSpc>
                <a:spcPct val="120000"/>
              </a:lnSpc>
              <a:buNone/>
            </a:pPr>
            <a:r>
              <a:rPr lang="vi-VN" sz="4800" b="1" dirty="0">
                <a:solidFill>
                  <a:srgbClr val="FFFF00"/>
                </a:solidFill>
                <a:cs typeface="Tahoma" pitchFamily="34" charset="0"/>
              </a:rPr>
              <a:t>***: </a:t>
            </a:r>
            <a:r>
              <a:rPr lang="vi-VN" sz="4800" b="1" dirty="0">
                <a:solidFill>
                  <a:schemeClr val="bg1"/>
                </a:solidFill>
                <a:cs typeface="Tahoma" pitchFamily="34" charset="0"/>
              </a:rPr>
              <a:t>Từ khi con biết tình yêu Chúa ban cao vời, và từ khi biết đời con Chúa luôn an bài. Hồn con sẽ mãi cầu xin tha thiết danh Ngài. Cùng Chúa con không lo chi dường dài.</a:t>
            </a:r>
          </a:p>
        </p:txBody>
      </p:sp>
    </p:spTree>
    <p:extLst>
      <p:ext uri="{BB962C8B-B14F-4D97-AF65-F5344CB8AC3E}">
        <p14:creationId xmlns:p14="http://schemas.microsoft.com/office/powerpoint/2010/main" val="3637938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p:cNvSpPr>
            <a:spLocks noGrp="1"/>
          </p:cNvSpPr>
          <p:nvPr>
            <p:ph idx="1"/>
          </p:nvPr>
        </p:nvSpPr>
        <p:spPr>
          <a:xfrm>
            <a:off x="0" y="0"/>
            <a:ext cx="9144000" cy="5143500"/>
          </a:xfrm>
        </p:spPr>
        <p:txBody>
          <a:bodyPr>
            <a:normAutofit fontScale="92500"/>
          </a:bodyPr>
          <a:lstStyle/>
          <a:p>
            <a:pPr marL="0" indent="0" algn="just">
              <a:lnSpc>
                <a:spcPct val="120000"/>
              </a:lnSpc>
              <a:buNone/>
            </a:pPr>
            <a:r>
              <a:rPr lang="vi-VN" sz="5400" b="1" dirty="0">
                <a:solidFill>
                  <a:srgbClr val="FFFF00"/>
                </a:solidFill>
                <a:cs typeface="Tahoma" pitchFamily="34" charset="0"/>
              </a:rPr>
              <a:t>Đk: </a:t>
            </a:r>
            <a:r>
              <a:rPr lang="vi-VN" sz="5400" b="1" dirty="0">
                <a:solidFill>
                  <a:schemeClr val="bg1"/>
                </a:solidFill>
                <a:cs typeface="Tahoma" pitchFamily="34" charset="0"/>
              </a:rPr>
              <a:t>Bàn tay con nâng lên cao, dâng Chúa hết những ý nghĩ, dâng Chúa trót xác thân con. Tương lai còn dài Chúa dắt con đi sợ gì những nỗi gian nguy. </a:t>
            </a:r>
            <a:endParaRPr lang="en-US" sz="5400" b="1" dirty="0">
              <a:solidFill>
                <a:schemeClr val="bg1"/>
              </a:solidFill>
              <a:cs typeface="Tahoma" pitchFamily="34" charset="0"/>
            </a:endParaRPr>
          </a:p>
        </p:txBody>
      </p:sp>
    </p:spTree>
    <p:extLst>
      <p:ext uri="{BB962C8B-B14F-4D97-AF65-F5344CB8AC3E}">
        <p14:creationId xmlns:p14="http://schemas.microsoft.com/office/powerpoint/2010/main" val="668316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p:cNvSpPr>
            <a:spLocks noGrp="1"/>
          </p:cNvSpPr>
          <p:nvPr>
            <p:ph idx="1"/>
          </p:nvPr>
        </p:nvSpPr>
        <p:spPr>
          <a:xfrm>
            <a:off x="0" y="0"/>
            <a:ext cx="9144000" cy="5143500"/>
          </a:xfrm>
        </p:spPr>
        <p:txBody>
          <a:bodyPr>
            <a:normAutofit fontScale="92500"/>
          </a:bodyPr>
          <a:lstStyle/>
          <a:p>
            <a:pPr marL="0" indent="0" algn="just">
              <a:lnSpc>
                <a:spcPct val="120000"/>
              </a:lnSpc>
              <a:buNone/>
            </a:pPr>
            <a:r>
              <a:rPr lang="vi-VN" sz="5400" b="1" dirty="0">
                <a:solidFill>
                  <a:srgbClr val="FFFF00"/>
                </a:solidFill>
                <a:cs typeface="Tahoma" pitchFamily="34" charset="0"/>
              </a:rPr>
              <a:t>***: </a:t>
            </a:r>
            <a:r>
              <a:rPr lang="vi-VN" sz="5400" b="1" dirty="0">
                <a:solidFill>
                  <a:schemeClr val="bg1"/>
                </a:solidFill>
                <a:cs typeface="Tahoma" pitchFamily="34" charset="0"/>
              </a:rPr>
              <a:t>Đời con qua như mây bay, con tiến bước giữa thế giới, khao khát sẽ mãi không vơi. Cho con một lần thấy Chúa trong con nghe lời Chúa ru trong hồn.</a:t>
            </a:r>
          </a:p>
        </p:txBody>
      </p:sp>
    </p:spTree>
    <p:extLst>
      <p:ext uri="{BB962C8B-B14F-4D97-AF65-F5344CB8AC3E}">
        <p14:creationId xmlns:p14="http://schemas.microsoft.com/office/powerpoint/2010/main" val="1682281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Thánh</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Thánh</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là</a:t>
            </a:r>
            <a:r>
              <a:rPr lang="en-US" sz="5600" b="0" i="0" dirty="0">
                <a:solidFill>
                  <a:schemeClr val="bg1"/>
                </a:solidFill>
                <a:effectLst/>
              </a:rPr>
              <a:t> </a:t>
            </a:r>
            <a:r>
              <a:rPr lang="en-US" sz="5600" b="0" i="0" dirty="0" err="1">
                <a:solidFill>
                  <a:schemeClr val="bg1"/>
                </a:solidFill>
                <a:effectLst/>
              </a:rPr>
              <a:t>Thiên</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đạo</a:t>
            </a:r>
            <a:r>
              <a:rPr lang="en-US" sz="5600" b="0" i="0" dirty="0">
                <a:solidFill>
                  <a:schemeClr val="bg1"/>
                </a:solidFill>
                <a:effectLst/>
              </a:rPr>
              <a:t> </a:t>
            </a:r>
            <a:r>
              <a:rPr lang="en-US" sz="5600" b="0" i="0" dirty="0" err="1">
                <a:solidFill>
                  <a:schemeClr val="bg1"/>
                </a:solidFill>
                <a:effectLst/>
              </a:rPr>
              <a:t>binh</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r>
              <a:rPr lang="en-US" sz="5600" b="0" i="0" dirty="0" err="1">
                <a:solidFill>
                  <a:schemeClr val="bg1"/>
                </a:solidFill>
                <a:effectLst/>
              </a:rPr>
              <a:t>đất</a:t>
            </a:r>
            <a:r>
              <a:rPr lang="en-US" sz="5600" b="0" i="0" dirty="0">
                <a:solidFill>
                  <a:schemeClr val="bg1"/>
                </a:solidFill>
                <a:effectLst/>
              </a:rPr>
              <a:t> </a:t>
            </a:r>
            <a:r>
              <a:rPr lang="en-US" sz="5600" b="0" i="0" dirty="0" err="1">
                <a:solidFill>
                  <a:schemeClr val="bg1"/>
                </a:solidFill>
                <a:effectLst/>
              </a:rPr>
              <a:t>đầy</a:t>
            </a:r>
            <a:r>
              <a:rPr lang="en-US" sz="5600" b="0" i="0" dirty="0">
                <a:solidFill>
                  <a:schemeClr val="bg1"/>
                </a:solidFill>
                <a:effectLst/>
              </a:rPr>
              <a:t> </a:t>
            </a:r>
            <a:r>
              <a:rPr lang="en-US" sz="5600" b="0" i="0" dirty="0" err="1">
                <a:solidFill>
                  <a:schemeClr val="bg1"/>
                </a:solidFill>
                <a:effectLst/>
              </a:rPr>
              <a:t>vinh</a:t>
            </a:r>
            <a:r>
              <a:rPr lang="en-US" sz="5600" b="0" i="0" dirty="0">
                <a:solidFill>
                  <a:schemeClr val="bg1"/>
                </a:solidFill>
                <a:effectLst/>
              </a:rPr>
              <a:t> </a:t>
            </a:r>
            <a:r>
              <a:rPr lang="en-US" sz="5600" b="0" i="0" dirty="0" err="1">
                <a:solidFill>
                  <a:schemeClr val="bg1"/>
                </a:solidFill>
                <a:effectLst/>
              </a:rPr>
              <a:t>quang</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Hoan</a:t>
            </a:r>
            <a:r>
              <a:rPr lang="en-US" sz="5600" b="0" i="0" dirty="0">
                <a:solidFill>
                  <a:schemeClr val="bg1"/>
                </a:solidFill>
                <a:effectLst/>
              </a:rPr>
              <a:t> </a:t>
            </a:r>
            <a:r>
              <a:rPr lang="en-US" sz="5600" b="0" i="0" dirty="0" err="1">
                <a:solidFill>
                  <a:schemeClr val="bg1"/>
                </a:solidFill>
                <a:effectLst/>
              </a:rPr>
              <a:t>hô</a:t>
            </a:r>
            <a:r>
              <a:rPr lang="en-US" sz="5600" b="0" i="0" dirty="0">
                <a:solidFill>
                  <a:schemeClr val="bg1"/>
                </a:solidFill>
                <a:effectLst/>
              </a:rPr>
              <a:t> </a:t>
            </a:r>
            <a:r>
              <a:rPr lang="en-US" sz="5600" b="0" i="0" dirty="0" err="1">
                <a:solidFill>
                  <a:schemeClr val="bg1"/>
                </a:solidFill>
                <a:effectLst/>
              </a:rPr>
              <a:t>Chúa</a:t>
            </a:r>
            <a:r>
              <a:rPr lang="en-US" sz="5600" b="0" i="0" dirty="0">
                <a:solidFill>
                  <a:schemeClr val="bg1"/>
                </a:solidFill>
                <a:effectLst/>
              </a:rPr>
              <a:t> </a:t>
            </a:r>
            <a:r>
              <a:rPr lang="en-US" sz="5600" b="0" i="0" dirty="0" err="1">
                <a:solidFill>
                  <a:schemeClr val="bg1"/>
                </a:solidFill>
                <a:effectLst/>
              </a:rPr>
              <a:t>trên</a:t>
            </a:r>
            <a:r>
              <a:rPr lang="en-US" sz="5600" b="0" i="0" dirty="0">
                <a:solidFill>
                  <a:schemeClr val="bg1"/>
                </a:solidFill>
                <a:effectLst/>
              </a:rPr>
              <a:t> </a:t>
            </a:r>
            <a:r>
              <a:rPr lang="en-US" sz="5600" b="0" i="0" dirty="0" err="1">
                <a:solidFill>
                  <a:schemeClr val="bg1"/>
                </a:solidFill>
                <a:effectLst/>
              </a:rPr>
              <a:t>các</a:t>
            </a:r>
            <a:r>
              <a:rPr lang="en-US" sz="5600" b="0" i="0" dirty="0">
                <a:solidFill>
                  <a:schemeClr val="bg1"/>
                </a:solidFill>
                <a:effectLst/>
              </a:rPr>
              <a:t> </a:t>
            </a:r>
            <a:r>
              <a:rPr lang="en-US" sz="5600" b="0" i="0" dirty="0" err="1">
                <a:solidFill>
                  <a:schemeClr val="bg1"/>
                </a:solidFill>
                <a:effectLst/>
              </a:rPr>
              <a:t>tầng</a:t>
            </a:r>
            <a:r>
              <a:rPr lang="en-US" sz="5600" b="0" i="0" dirty="0">
                <a:solidFill>
                  <a:schemeClr val="bg1"/>
                </a:solidFill>
                <a:effectLst/>
              </a:rPr>
              <a:t> </a:t>
            </a:r>
            <a:r>
              <a:rPr lang="en-US" sz="5600" b="0" i="0" dirty="0" err="1">
                <a:solidFill>
                  <a:schemeClr val="bg1"/>
                </a:solidFill>
                <a:effectLst/>
              </a:rPr>
              <a:t>trời</a:t>
            </a:r>
            <a:r>
              <a:rPr lang="en-US" sz="5600" b="0" i="0" dirty="0">
                <a:solidFill>
                  <a:schemeClr val="bg1"/>
                </a:solidFill>
                <a:effectLst/>
              </a:rPr>
              <a:t>. </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Chúc</a:t>
            </a:r>
            <a:r>
              <a:rPr lang="en-US" sz="5500" b="0" i="0" dirty="0">
                <a:solidFill>
                  <a:schemeClr val="bg1"/>
                </a:solidFill>
                <a:effectLst/>
              </a:rPr>
              <a:t> </a:t>
            </a:r>
            <a:r>
              <a:rPr lang="en-US" sz="5500" b="0" i="0" dirty="0" err="1">
                <a:solidFill>
                  <a:schemeClr val="bg1"/>
                </a:solidFill>
                <a:effectLst/>
              </a:rPr>
              <a:t>tụng</a:t>
            </a:r>
            <a:r>
              <a:rPr lang="en-US" sz="5500" b="0" i="0" dirty="0">
                <a:solidFill>
                  <a:schemeClr val="bg1"/>
                </a:solidFill>
                <a:effectLst/>
              </a:rPr>
              <a:t> </a:t>
            </a:r>
            <a:r>
              <a:rPr lang="en-US" sz="5500" b="0" i="0" dirty="0" err="1">
                <a:solidFill>
                  <a:schemeClr val="bg1"/>
                </a:solidFill>
                <a:effectLst/>
              </a:rPr>
              <a:t>Đấng</a:t>
            </a:r>
            <a:r>
              <a:rPr lang="en-US" sz="5500" b="0" i="0" dirty="0">
                <a:solidFill>
                  <a:schemeClr val="bg1"/>
                </a:solidFill>
                <a:effectLst/>
              </a:rPr>
              <a:t> </a:t>
            </a:r>
            <a:r>
              <a:rPr lang="en-US" sz="5500" b="0" i="0" dirty="0" err="1">
                <a:solidFill>
                  <a:schemeClr val="bg1"/>
                </a:solidFill>
                <a:effectLst/>
              </a:rPr>
              <a:t>ngự</a:t>
            </a:r>
            <a:r>
              <a:rPr lang="en-US" sz="5500" b="0" i="0" dirty="0">
                <a:solidFill>
                  <a:schemeClr val="bg1"/>
                </a:solidFill>
                <a:effectLst/>
              </a:rPr>
              <a:t> </a:t>
            </a:r>
            <a:r>
              <a:rPr lang="en-US" sz="5500" b="0" i="0" dirty="0" err="1">
                <a:solidFill>
                  <a:schemeClr val="bg1"/>
                </a:solidFill>
                <a:effectLst/>
              </a:rPr>
              <a:t>đến</a:t>
            </a:r>
            <a:r>
              <a:rPr lang="en-US" sz="5500" b="0" i="0" dirty="0">
                <a:solidFill>
                  <a:schemeClr val="bg1"/>
                </a:solidFill>
                <a:effectLst/>
              </a:rPr>
              <a:t> </a:t>
            </a:r>
            <a:r>
              <a:rPr lang="en-US" sz="5500" b="0" i="0" dirty="0" err="1">
                <a:solidFill>
                  <a:schemeClr val="bg1"/>
                </a:solidFill>
                <a:effectLst/>
              </a:rPr>
              <a:t>nhân</a:t>
            </a:r>
            <a:r>
              <a:rPr lang="en-US" sz="5500" b="0" i="0" dirty="0">
                <a:solidFill>
                  <a:schemeClr val="bg1"/>
                </a:solidFill>
                <a:effectLst/>
              </a:rPr>
              <a:t> </a:t>
            </a:r>
            <a:r>
              <a:rPr lang="en-US" sz="5500" b="0" i="0" dirty="0" err="1">
                <a:solidFill>
                  <a:schemeClr val="bg1"/>
                </a:solidFill>
                <a:effectLst/>
              </a:rPr>
              <a:t>danh</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 </a:t>
            </a:r>
            <a:r>
              <a:rPr lang="en-US" sz="5500" b="0" i="0" dirty="0" err="1">
                <a:solidFill>
                  <a:schemeClr val="bg1"/>
                </a:solidFill>
                <a:effectLst/>
              </a:rPr>
              <a:t>hoan</a:t>
            </a:r>
            <a:r>
              <a:rPr lang="en-US" sz="5500" b="0" i="0" dirty="0">
                <a:solidFill>
                  <a:schemeClr val="bg1"/>
                </a:solidFill>
                <a:effectLst/>
              </a:rPr>
              <a:t> </a:t>
            </a:r>
            <a:r>
              <a:rPr lang="en-US" sz="5500" b="0" i="0" dirty="0" err="1">
                <a:solidFill>
                  <a:schemeClr val="bg1"/>
                </a:solidFill>
                <a:effectLst/>
              </a:rPr>
              <a:t>hô</a:t>
            </a:r>
            <a:r>
              <a:rPr lang="en-US" sz="5500" b="0" i="0" dirty="0">
                <a:solidFill>
                  <a:schemeClr val="bg1"/>
                </a:solidFill>
                <a:effectLst/>
              </a:rPr>
              <a:t> </a:t>
            </a:r>
            <a:r>
              <a:rPr lang="en-US" sz="5500" b="0" i="0" dirty="0" err="1">
                <a:solidFill>
                  <a:schemeClr val="bg1"/>
                </a:solidFill>
                <a:effectLst/>
              </a:rPr>
              <a:t>Chúa</a:t>
            </a:r>
            <a:r>
              <a:rPr lang="en-US" sz="5500" b="0" i="0" dirty="0">
                <a:solidFill>
                  <a:schemeClr val="bg1"/>
                </a:solidFill>
                <a:effectLst/>
              </a:rPr>
              <a:t> </a:t>
            </a:r>
            <a:r>
              <a:rPr lang="en-US" sz="5500" b="0" i="0" dirty="0" err="1">
                <a:solidFill>
                  <a:schemeClr val="bg1"/>
                </a:solidFill>
                <a:effectLst/>
              </a:rPr>
              <a:t>trên</a:t>
            </a:r>
            <a:r>
              <a:rPr lang="en-US" sz="5500" b="0" i="0" dirty="0">
                <a:solidFill>
                  <a:schemeClr val="bg1"/>
                </a:solidFill>
                <a:effectLst/>
              </a:rPr>
              <a:t> </a:t>
            </a:r>
            <a:r>
              <a:rPr lang="en-US" sz="5500" b="0" i="0" dirty="0" err="1">
                <a:solidFill>
                  <a:schemeClr val="bg1"/>
                </a:solidFill>
                <a:effectLst/>
              </a:rPr>
              <a:t>các</a:t>
            </a:r>
            <a:r>
              <a:rPr lang="en-US" sz="5500" b="0" i="0" dirty="0">
                <a:solidFill>
                  <a:schemeClr val="bg1"/>
                </a:solidFill>
                <a:effectLst/>
              </a:rPr>
              <a:t> </a:t>
            </a:r>
            <a:r>
              <a:rPr lang="en-US" sz="5500" b="0" i="0" dirty="0" err="1">
                <a:solidFill>
                  <a:schemeClr val="bg1"/>
                </a:solidFill>
                <a:effectLst/>
              </a:rPr>
              <a:t>tầng</a:t>
            </a:r>
            <a:r>
              <a:rPr lang="en-US" sz="5500" b="0" i="0" dirty="0">
                <a:solidFill>
                  <a:schemeClr val="bg1"/>
                </a:solidFill>
                <a:effectLst/>
              </a:rPr>
              <a:t> </a:t>
            </a:r>
            <a:r>
              <a:rPr lang="en-US" sz="5500" b="0" i="0" dirty="0" err="1">
                <a:solidFill>
                  <a:schemeClr val="bg1"/>
                </a:solidFill>
                <a:effectLst/>
              </a:rPr>
              <a:t>trời</a:t>
            </a:r>
            <a:r>
              <a:rPr lang="en-US" sz="5500" b="0" i="0" dirty="0">
                <a:solidFill>
                  <a:schemeClr val="bg1"/>
                </a:solidFill>
                <a:effectLst/>
              </a:rPr>
              <a:t>.</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Lạy</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Thiên</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Chúa</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rPr>
              <a:t>Lạy Chiên Thiên Chúa, Đấng xoá tội trần gian, xin thương xót chúng con. Lạy Chiên Thiên Chúa, Đấng xoá tội trần gian,</a:t>
            </a:r>
            <a:endParaRPr lang="en-US" altLang="en-US" sz="56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4699" b="1" dirty="0">
                <a:solidFill>
                  <a:srgbClr val="FFFF00"/>
                </a:solidFill>
                <a:cs typeface="Times New Roman" panose="02020603050405020304" pitchFamily="18" charset="0"/>
              </a:rPr>
              <a:t>Đk: </a:t>
            </a:r>
            <a:r>
              <a:rPr lang="vi-VN" sz="4699" b="1" dirty="0">
                <a:solidFill>
                  <a:schemeClr val="bg1"/>
                </a:solidFill>
                <a:cs typeface="Times New Roman" panose="02020603050405020304" pitchFamily="18" charset="0"/>
              </a:rPr>
              <a:t>Từ muôn phương ta về đây sánh vai lên đường, đường đưa ta đi lên đền Chúa ta. Lòng hân hoan ta hòa chung tiếng hát nhịp nhàng, vui hát mừng Danh Chúa cứu độ ta.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rPr>
              <a:t>**</a:t>
            </a:r>
            <a:r>
              <a:rPr lang="en-US" sz="5500" b="0" i="0" dirty="0">
                <a:solidFill>
                  <a:schemeClr val="bg1"/>
                </a:solidFill>
                <a:effectLst/>
              </a:rPr>
              <a:t> </a:t>
            </a:r>
            <a:r>
              <a:rPr lang="vi-VN" sz="6000" b="0" i="0" dirty="0">
                <a:solidFill>
                  <a:schemeClr val="bg1"/>
                </a:solidFill>
                <a:effectLst/>
              </a:rPr>
              <a:t>xin thương xót, xin thương xót chúng con. Lạy Chiên Thiên Chúa, Đấng xoá tội trần gian, xin ban bình an cho chúng con.</a:t>
            </a:r>
            <a:endParaRPr lang="en-US" altLang="en-US" sz="5500" b="1" dirty="0">
              <a:solidFill>
                <a:schemeClr val="bg1"/>
              </a:solidFill>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0756-54B7-CF34-C00D-081C36006FD0}"/>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E00CEF4B-32DA-F0BB-668E-F15EE6DC93D4}"/>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2994125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861296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950"/>
            <a:ext cx="9144000" cy="5657850"/>
          </a:xfrm>
        </p:spPr>
        <p:txBody>
          <a:bodyPr>
            <a:noAutofit/>
          </a:bodyPr>
          <a:lstStyle/>
          <a:p>
            <a:pPr marL="27431" indent="0" algn="ctr">
              <a:lnSpc>
                <a:spcPct val="120000"/>
              </a:lnSpc>
              <a:buNone/>
            </a:pPr>
            <a:r>
              <a:rPr lang="en-US" sz="1400" b="1" dirty="0">
                <a:solidFill>
                  <a:srgbClr val="FFFF00"/>
                </a:solidFill>
                <a:latin typeface="+mj-lt"/>
                <a:ea typeface="Tahoma" pitchFamily="34" charset="0"/>
                <a:cs typeface="Times New Roman" pitchFamily="18" charset="0"/>
              </a:rPr>
              <a:t> </a:t>
            </a:r>
          </a:p>
          <a:p>
            <a:pPr marL="27431" indent="0" algn="ctr">
              <a:lnSpc>
                <a:spcPct val="120000"/>
              </a:lnSpc>
              <a:buNone/>
            </a:pPr>
            <a:r>
              <a:rPr lang="en-US" sz="5400" b="1" dirty="0">
                <a:solidFill>
                  <a:srgbClr val="FFFF00"/>
                </a:solidFill>
                <a:latin typeface="+mj-lt"/>
                <a:ea typeface="Tahoma" pitchFamily="34" charset="0"/>
                <a:cs typeface="Times New Roman" pitchFamily="18" charset="0"/>
              </a:rPr>
              <a:t>Ca </a:t>
            </a:r>
            <a:r>
              <a:rPr lang="en-US" sz="5400" b="1" dirty="0" err="1">
                <a:solidFill>
                  <a:srgbClr val="FFFF00"/>
                </a:solidFill>
                <a:latin typeface="+mj-lt"/>
                <a:ea typeface="Tahoma" pitchFamily="34" charset="0"/>
                <a:cs typeface="Times New Roman" pitchFamily="18" charset="0"/>
              </a:rPr>
              <a:t>Nguyện</a:t>
            </a:r>
            <a:r>
              <a:rPr lang="en-US" sz="5400" b="1" dirty="0">
                <a:solidFill>
                  <a:srgbClr val="FFFF00"/>
                </a:solidFill>
                <a:latin typeface="+mj-lt"/>
                <a:ea typeface="Tahoma" pitchFamily="34" charset="0"/>
                <a:cs typeface="Times New Roman" pitchFamily="18" charset="0"/>
              </a:rPr>
              <a:t> </a:t>
            </a:r>
            <a:r>
              <a:rPr lang="en-US" sz="5400" b="1" dirty="0" err="1">
                <a:solidFill>
                  <a:srgbClr val="FFFF00"/>
                </a:solidFill>
                <a:latin typeface="+mj-lt"/>
                <a:ea typeface="Tahoma" pitchFamily="34" charset="0"/>
                <a:cs typeface="Times New Roman" pitchFamily="18" charset="0"/>
              </a:rPr>
              <a:t>Hiệp</a:t>
            </a:r>
            <a:r>
              <a:rPr lang="en-US" sz="5400" b="1" dirty="0">
                <a:solidFill>
                  <a:srgbClr val="FFFF00"/>
                </a:solidFill>
                <a:latin typeface="+mj-lt"/>
                <a:ea typeface="Tahoma" pitchFamily="34" charset="0"/>
                <a:cs typeface="Times New Roman" pitchFamily="18" charset="0"/>
              </a:rPr>
              <a:t> </a:t>
            </a:r>
            <a:r>
              <a:rPr lang="en-US" sz="5400" b="1" dirty="0" err="1">
                <a:solidFill>
                  <a:srgbClr val="FFFF00"/>
                </a:solidFill>
                <a:latin typeface="+mj-lt"/>
                <a:ea typeface="Tahoma" pitchFamily="34" charset="0"/>
                <a:cs typeface="Times New Roman" pitchFamily="18" charset="0"/>
              </a:rPr>
              <a:t>Lễ</a:t>
            </a:r>
            <a:r>
              <a:rPr lang="en-US" sz="5400" b="1" dirty="0">
                <a:solidFill>
                  <a:srgbClr val="FFFF00"/>
                </a:solidFill>
                <a:latin typeface="+mj-lt"/>
                <a:ea typeface="Tahoma" pitchFamily="34" charset="0"/>
                <a:cs typeface="Times New Roman" pitchFamily="18" charset="0"/>
              </a:rPr>
              <a:t> </a:t>
            </a:r>
          </a:p>
          <a:p>
            <a:pPr marL="27431" indent="0" algn="ctr">
              <a:lnSpc>
                <a:spcPct val="120000"/>
              </a:lnSpc>
              <a:buNone/>
            </a:pPr>
            <a:r>
              <a:rPr lang="en-US" sz="5400" b="1" dirty="0">
                <a:solidFill>
                  <a:srgbClr val="FFFF00"/>
                </a:solidFill>
                <a:latin typeface="+mj-lt"/>
                <a:ea typeface="Tahoma" pitchFamily="34" charset="0"/>
                <a:cs typeface="Times New Roman" pitchFamily="18" charset="0"/>
              </a:rPr>
              <a:t>TÌNH NGÀI YÊU</a:t>
            </a:r>
          </a:p>
          <a:p>
            <a:pPr marL="27431" indent="0" algn="ctr">
              <a:lnSpc>
                <a:spcPct val="120000"/>
              </a:lnSpc>
              <a:buNone/>
            </a:pPr>
            <a:r>
              <a:rPr lang="en-US" sz="5400" b="1" dirty="0" err="1">
                <a:solidFill>
                  <a:schemeClr val="bg1"/>
                </a:solidFill>
                <a:latin typeface="+mj-lt"/>
                <a:ea typeface="Tahoma" pitchFamily="34" charset="0"/>
                <a:cs typeface="Times New Roman" pitchFamily="18" charset="0"/>
              </a:rPr>
              <a:t>Huy</a:t>
            </a:r>
            <a:r>
              <a:rPr lang="en-US" sz="5400" b="1" dirty="0">
                <a:solidFill>
                  <a:schemeClr val="bg1"/>
                </a:solidFill>
                <a:latin typeface="+mj-lt"/>
                <a:ea typeface="Tahoma" pitchFamily="34" charset="0"/>
                <a:cs typeface="Times New Roman" pitchFamily="18" charset="0"/>
              </a:rPr>
              <a:t> </a:t>
            </a:r>
            <a:r>
              <a:rPr lang="en-US" sz="5400" b="1" dirty="0" err="1">
                <a:solidFill>
                  <a:schemeClr val="bg1"/>
                </a:solidFill>
                <a:latin typeface="+mj-lt"/>
                <a:ea typeface="Tahoma" pitchFamily="34" charset="0"/>
                <a:cs typeface="Times New Roman" pitchFamily="18" charset="0"/>
              </a:rPr>
              <a:t>Hoàng</a:t>
            </a:r>
            <a:endParaRPr lang="en-US" sz="5400" b="1"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264107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000" b="1" dirty="0">
                <a:solidFill>
                  <a:srgbClr val="FFFF00"/>
                </a:solidFill>
                <a:cs typeface="Times New Roman" panose="02020603050405020304" pitchFamily="18" charset="0"/>
              </a:rPr>
              <a:t>Tk1: </a:t>
            </a:r>
            <a:r>
              <a:rPr lang="vi-VN" altLang="en-US" sz="6000" b="1" dirty="0">
                <a:solidFill>
                  <a:schemeClr val="bg1"/>
                </a:solidFill>
                <a:cs typeface="Times New Roman" panose="02020603050405020304" pitchFamily="18" charset="0"/>
              </a:rPr>
              <a:t>Tình Ngài yêu con, bao la vươn lút trời xanh. Tình Ngài yêu con, như biển thắm sóng dâng dạt dào. </a:t>
            </a:r>
          </a:p>
        </p:txBody>
      </p:sp>
    </p:spTree>
    <p:extLst>
      <p:ext uri="{BB962C8B-B14F-4D97-AF65-F5344CB8AC3E}">
        <p14:creationId xmlns:p14="http://schemas.microsoft.com/office/powerpoint/2010/main" val="4131090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3"/>
          <p:cNvSpPr>
            <a:spLocks noGrp="1" noChangeArrowheads="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a:t>
            </a:r>
            <a:r>
              <a:rPr lang="vi-VN" altLang="en-US" sz="5400" b="1" dirty="0">
                <a:solidFill>
                  <a:schemeClr val="bg1"/>
                </a:solidFill>
                <a:cs typeface="Times New Roman" panose="02020603050405020304" pitchFamily="18" charset="0"/>
              </a:rPr>
              <a:t> Tình Ngài yêu con, như mẹ hiền thức trọn đêm khuya, canh cho con giấc ngủ yên lành, vì đời con nên đã quên đời mình.</a:t>
            </a:r>
          </a:p>
        </p:txBody>
      </p:sp>
    </p:spTree>
    <p:extLst>
      <p:ext uri="{BB962C8B-B14F-4D97-AF65-F5344CB8AC3E}">
        <p14:creationId xmlns:p14="http://schemas.microsoft.com/office/powerpoint/2010/main" val="1039837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idx="1"/>
          </p:nvPr>
        </p:nvSpPr>
        <p:spPr>
          <a:xfrm>
            <a:off x="0" y="0"/>
            <a:ext cx="9144000" cy="5143500"/>
          </a:xfrm>
        </p:spPr>
        <p:txBody>
          <a:bodyPr>
            <a:noAutofit/>
          </a:bodyPr>
          <a:lstStyle/>
          <a:p>
            <a:pPr marL="0" indent="0" algn="just">
              <a:lnSpc>
                <a:spcPct val="130000"/>
              </a:lnSpc>
              <a:spcBef>
                <a:spcPts val="1350"/>
              </a:spcBef>
              <a:buNone/>
            </a:pPr>
            <a:r>
              <a:rPr lang="vi-VN" altLang="en-US" sz="6000" b="1" dirty="0">
                <a:solidFill>
                  <a:srgbClr val="FFFF00"/>
                </a:solidFill>
                <a:cs typeface="Times New Roman" panose="02020603050405020304" pitchFamily="18" charset="0"/>
              </a:rPr>
              <a:t>Đk: </a:t>
            </a:r>
            <a:r>
              <a:rPr lang="vi-VN" altLang="en-US" sz="6000" b="1" dirty="0">
                <a:solidFill>
                  <a:schemeClr val="bg1"/>
                </a:solidFill>
                <a:cs typeface="Times New Roman" panose="02020603050405020304" pitchFamily="18" charset="0"/>
              </a:rPr>
              <a:t>Xin đoan nguyện một đời, một đời con yêu Chúa trọn phận người, một đời con yêu mến Ngài mà thôi. </a:t>
            </a:r>
          </a:p>
        </p:txBody>
      </p:sp>
    </p:spTree>
    <p:extLst>
      <p:ext uri="{BB962C8B-B14F-4D97-AF65-F5344CB8AC3E}">
        <p14:creationId xmlns:p14="http://schemas.microsoft.com/office/powerpoint/2010/main" val="3086853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idx="1"/>
          </p:nvPr>
        </p:nvSpPr>
        <p:spPr>
          <a:xfrm>
            <a:off x="0" y="0"/>
            <a:ext cx="9144000" cy="5143500"/>
          </a:xfrm>
        </p:spPr>
        <p:txBody>
          <a:bodyPr>
            <a:noAutofit/>
          </a:bodyPr>
          <a:lstStyle/>
          <a:p>
            <a:pPr marL="0" indent="0" algn="just">
              <a:lnSpc>
                <a:spcPct val="130000"/>
              </a:lnSpc>
              <a:spcBef>
                <a:spcPts val="1350"/>
              </a:spcBef>
              <a:buNone/>
            </a:pPr>
            <a:r>
              <a:rPr lang="vi-VN" altLang="en-US" sz="6000" b="1" dirty="0">
                <a:solidFill>
                  <a:srgbClr val="FFFF00"/>
                </a:solidFill>
                <a:cs typeface="Times New Roman" panose="02020603050405020304" pitchFamily="18" charset="0"/>
              </a:rPr>
              <a:t>***: </a:t>
            </a:r>
            <a:r>
              <a:rPr lang="vi-VN" altLang="en-US" sz="6000" b="1" dirty="0">
                <a:solidFill>
                  <a:schemeClr val="bg1"/>
                </a:solidFill>
                <a:cs typeface="Times New Roman" panose="02020603050405020304" pitchFamily="18" charset="0"/>
              </a:rPr>
              <a:t>Mong sao người mọi người, tìm tình yêu trong mối tình của Ngài, để trần gian liên kết vui sống hoài.</a:t>
            </a:r>
          </a:p>
        </p:txBody>
      </p:sp>
    </p:spTree>
    <p:extLst>
      <p:ext uri="{BB962C8B-B14F-4D97-AF65-F5344CB8AC3E}">
        <p14:creationId xmlns:p14="http://schemas.microsoft.com/office/powerpoint/2010/main" val="132933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000" b="1" dirty="0">
                <a:solidFill>
                  <a:srgbClr val="FFFF00"/>
                </a:solidFill>
                <a:cs typeface="Times New Roman" panose="02020603050405020304" pitchFamily="18" charset="0"/>
              </a:rPr>
              <a:t>Tk2: </a:t>
            </a:r>
            <a:r>
              <a:rPr lang="vi-VN" altLang="en-US" sz="6000" b="1" dirty="0">
                <a:solidFill>
                  <a:schemeClr val="bg1"/>
                </a:solidFill>
                <a:cs typeface="Times New Roman" panose="02020603050405020304" pitchFamily="18" charset="0"/>
              </a:rPr>
              <a:t>Đường trần con đi, chung quanh bao nỗi hiểm nguy. Tình ngài theo con, con nhịp bước hết lo sợ gì. </a:t>
            </a:r>
          </a:p>
        </p:txBody>
      </p:sp>
    </p:spTree>
    <p:extLst>
      <p:ext uri="{BB962C8B-B14F-4D97-AF65-F5344CB8AC3E}">
        <p14:creationId xmlns:p14="http://schemas.microsoft.com/office/powerpoint/2010/main" val="2799146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idx="1"/>
          </p:nvPr>
        </p:nvSpPr>
        <p:spPr>
          <a:xfrm>
            <a:off x="0" y="0"/>
            <a:ext cx="9144000" cy="5143500"/>
          </a:xfrm>
        </p:spPr>
        <p:txBody>
          <a:bodyPr>
            <a:normAutofit/>
          </a:bodyPr>
          <a:lstStyle/>
          <a:p>
            <a:pPr marL="0" indent="0" algn="just">
              <a:lnSpc>
                <a:spcPct val="130000"/>
              </a:lnSpc>
              <a:spcBef>
                <a:spcPts val="1350"/>
              </a:spcBef>
              <a:buNone/>
            </a:pPr>
            <a:r>
              <a:rPr lang="vi-VN" altLang="en-US" sz="5400" b="1" dirty="0">
                <a:solidFill>
                  <a:srgbClr val="FFFF00"/>
                </a:solidFill>
                <a:cs typeface="Times New Roman" panose="02020603050405020304" pitchFamily="18" charset="0"/>
              </a:rPr>
              <a:t>***</a:t>
            </a:r>
            <a:r>
              <a:rPr lang="vi-VN" altLang="en-US" sz="5400" b="1" dirty="0">
                <a:solidFill>
                  <a:schemeClr val="bg1"/>
                </a:solidFill>
                <a:cs typeface="Times New Roman" panose="02020603050405020304" pitchFamily="18" charset="0"/>
              </a:rPr>
              <a:t> Dù ngàn gian nan, ân tình ngài nhắc nhở lo toan, con an tâm vững dạ đi về, vì Ngài luôn bênh đỡ, luôn phù trì.</a:t>
            </a:r>
            <a:endParaRPr lang="vi-VN" altLang="en-US" sz="40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86332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0" y="0"/>
            <a:ext cx="9144000" cy="5143500"/>
          </a:xfrm>
        </p:spPr>
        <p:txBody>
          <a:bodyPr>
            <a:normAutofit lnSpcReduction="10000"/>
          </a:bodyPr>
          <a:lstStyle/>
          <a:p>
            <a:pPr algn="just">
              <a:lnSpc>
                <a:spcPct val="120000"/>
              </a:lnSpc>
              <a:spcBef>
                <a:spcPts val="1800"/>
              </a:spcBef>
            </a:pPr>
            <a:r>
              <a:rPr lang="vi-VN" sz="4800" b="1" dirty="0">
                <a:solidFill>
                  <a:srgbClr val="FFFF00"/>
                </a:solidFill>
                <a:cs typeface="Times New Roman" panose="02020603050405020304" pitchFamily="18" charset="0"/>
              </a:rPr>
              <a:t>***</a:t>
            </a:r>
            <a:r>
              <a:rPr lang="vi-VN" sz="4800" b="1" dirty="0">
                <a:solidFill>
                  <a:schemeClr val="bg1"/>
                </a:solidFill>
                <a:cs typeface="Times New Roman" panose="02020603050405020304" pitchFamily="18" charset="0"/>
              </a:rPr>
              <a:t> Tiến tiến bước lên đền đền thánh của Người. Cất tiếng hát vui lên đền thánh của Người. Tiến tiến bước loan truyền hồng ân Thiên Chúa Trời, ta hát mừng tình thiên thu Chúa ta.</a:t>
            </a:r>
          </a:p>
          <a:p>
            <a:pPr algn="just">
              <a:lnSpc>
                <a:spcPct val="120000"/>
              </a:lnSpc>
              <a:spcBef>
                <a:spcPts val="1800"/>
              </a:spcBef>
            </a:pPr>
            <a:endParaRPr lang="vi-VN" sz="4800" b="1" dirty="0">
              <a:solidFill>
                <a:schemeClr val="bg1"/>
              </a:solidFill>
              <a:cs typeface="Times New Roman" panose="02020603050405020304" pitchFamily="18" charset="0"/>
            </a:endParaRPr>
          </a:p>
          <a:p>
            <a:pPr algn="just">
              <a:lnSpc>
                <a:spcPct val="120000"/>
              </a:lnSpc>
              <a:spcBef>
                <a:spcPts val="1350"/>
              </a:spcBef>
            </a:pPr>
            <a:endParaRPr lang="vi-VN" sz="4800" b="1" dirty="0">
              <a:solidFill>
                <a:schemeClr val="bg1"/>
              </a:solidFill>
              <a:cs typeface="Times New Roman" panose="02020603050405020304" pitchFamily="18" charset="0"/>
            </a:endParaRPr>
          </a:p>
          <a:p>
            <a:pPr algn="just">
              <a:lnSpc>
                <a:spcPct val="120000"/>
              </a:lnSpc>
              <a:spcBef>
                <a:spcPts val="1800"/>
              </a:spcBef>
            </a:pPr>
            <a:endParaRPr lang="vi-VN" sz="4800" b="1" dirty="0">
              <a:solidFill>
                <a:schemeClr val="bg1"/>
              </a:solidFill>
              <a:cs typeface="Times New Roman" panose="02020603050405020304" pitchFamily="18" charset="0"/>
            </a:endParaRPr>
          </a:p>
          <a:p>
            <a:pPr algn="just">
              <a:lnSpc>
                <a:spcPct val="130000"/>
              </a:lnSpc>
              <a:spcBef>
                <a:spcPts val="1800"/>
              </a:spcBef>
            </a:pPr>
            <a:endParaRPr lang="vi-VN" sz="4800" b="1" dirty="0">
              <a:solidFill>
                <a:schemeClr val="bg1"/>
              </a:solidFill>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idx="1"/>
          </p:nvPr>
        </p:nvSpPr>
        <p:spPr>
          <a:xfrm>
            <a:off x="0" y="0"/>
            <a:ext cx="9144000" cy="5143500"/>
          </a:xfrm>
        </p:spPr>
        <p:txBody>
          <a:bodyPr>
            <a:noAutofit/>
          </a:bodyPr>
          <a:lstStyle/>
          <a:p>
            <a:pPr marL="0" indent="0" algn="just">
              <a:lnSpc>
                <a:spcPct val="130000"/>
              </a:lnSpc>
              <a:spcBef>
                <a:spcPts val="1350"/>
              </a:spcBef>
              <a:buNone/>
            </a:pPr>
            <a:r>
              <a:rPr lang="vi-VN" altLang="en-US" sz="6000" b="1" dirty="0">
                <a:solidFill>
                  <a:srgbClr val="FFFF00"/>
                </a:solidFill>
                <a:cs typeface="Times New Roman" panose="02020603050405020304" pitchFamily="18" charset="0"/>
              </a:rPr>
              <a:t>Đk: </a:t>
            </a:r>
            <a:r>
              <a:rPr lang="vi-VN" altLang="en-US" sz="6000" b="1" dirty="0">
                <a:solidFill>
                  <a:schemeClr val="bg1"/>
                </a:solidFill>
                <a:cs typeface="Times New Roman" panose="02020603050405020304" pitchFamily="18" charset="0"/>
              </a:rPr>
              <a:t>Xin đoan nguyện một đời, một đời con yêu Chúa trọn phận người, một đời con yêu mến Ngài mà thôi. </a:t>
            </a:r>
          </a:p>
        </p:txBody>
      </p:sp>
    </p:spTree>
    <p:extLst>
      <p:ext uri="{BB962C8B-B14F-4D97-AF65-F5344CB8AC3E}">
        <p14:creationId xmlns:p14="http://schemas.microsoft.com/office/powerpoint/2010/main" val="2413722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idx="1"/>
          </p:nvPr>
        </p:nvSpPr>
        <p:spPr>
          <a:xfrm>
            <a:off x="0" y="0"/>
            <a:ext cx="9144000" cy="5143500"/>
          </a:xfrm>
        </p:spPr>
        <p:txBody>
          <a:bodyPr>
            <a:noAutofit/>
          </a:bodyPr>
          <a:lstStyle/>
          <a:p>
            <a:pPr marL="0" indent="0" algn="just">
              <a:lnSpc>
                <a:spcPct val="130000"/>
              </a:lnSpc>
              <a:spcBef>
                <a:spcPts val="1350"/>
              </a:spcBef>
              <a:buNone/>
            </a:pPr>
            <a:r>
              <a:rPr lang="vi-VN" altLang="en-US" sz="6000" b="1" dirty="0">
                <a:solidFill>
                  <a:srgbClr val="FFFF00"/>
                </a:solidFill>
                <a:cs typeface="Times New Roman" panose="02020603050405020304" pitchFamily="18" charset="0"/>
              </a:rPr>
              <a:t>***: </a:t>
            </a:r>
            <a:r>
              <a:rPr lang="vi-VN" altLang="en-US" sz="6000" b="1" dirty="0">
                <a:solidFill>
                  <a:schemeClr val="bg1"/>
                </a:solidFill>
                <a:cs typeface="Times New Roman" panose="02020603050405020304" pitchFamily="18" charset="0"/>
              </a:rPr>
              <a:t>Mong sao người mọi người, tìm tình yêu trong mối tình của Ngài, để trần gian liên kết vui sống hoài.</a:t>
            </a:r>
          </a:p>
        </p:txBody>
      </p:sp>
    </p:spTree>
    <p:extLst>
      <p:ext uri="{BB962C8B-B14F-4D97-AF65-F5344CB8AC3E}">
        <p14:creationId xmlns:p14="http://schemas.microsoft.com/office/powerpoint/2010/main" val="821868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06" y="0"/>
            <a:ext cx="9082388" cy="5143500"/>
          </a:xfrm>
          <a:prstGeom prst="rect">
            <a:avLst/>
          </a:prstGeom>
        </p:spPr>
      </p:pic>
    </p:spTree>
    <p:extLst>
      <p:ext uri="{BB962C8B-B14F-4D97-AF65-F5344CB8AC3E}">
        <p14:creationId xmlns:p14="http://schemas.microsoft.com/office/powerpoint/2010/main" val="2015974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345260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dirty="0">
                <a:solidFill>
                  <a:srgbClr val="FFFF00"/>
                </a:solidFill>
              </a:rPr>
              <a:t>Ca </a:t>
            </a:r>
            <a:r>
              <a:rPr lang="en-US" sz="8000" dirty="0" err="1">
                <a:solidFill>
                  <a:srgbClr val="FFFF00"/>
                </a:solidFill>
              </a:rPr>
              <a:t>Kết</a:t>
            </a:r>
            <a:r>
              <a:rPr lang="en-US" sz="8000" dirty="0">
                <a:solidFill>
                  <a:srgbClr val="FFFF00"/>
                </a:solidFill>
              </a:rPr>
              <a:t> </a:t>
            </a:r>
            <a:r>
              <a:rPr lang="en-US" sz="8000" dirty="0" err="1">
                <a:solidFill>
                  <a:srgbClr val="FFFF00"/>
                </a:solidFill>
              </a:rPr>
              <a:t>Lễ</a:t>
            </a:r>
            <a:br>
              <a:rPr lang="en-US" sz="8000" dirty="0">
                <a:solidFill>
                  <a:srgbClr val="FFFF00"/>
                </a:solidFill>
              </a:rPr>
            </a:br>
            <a:r>
              <a:rPr lang="en-US" sz="7200" dirty="0" err="1">
                <a:solidFill>
                  <a:srgbClr val="FFFF00"/>
                </a:solidFill>
              </a:rPr>
              <a:t>Tạ</a:t>
            </a:r>
            <a:r>
              <a:rPr lang="en-US" sz="7200" dirty="0">
                <a:solidFill>
                  <a:srgbClr val="FFFF00"/>
                </a:solidFill>
              </a:rPr>
              <a:t> </a:t>
            </a:r>
            <a:r>
              <a:rPr lang="en-US" sz="7200" dirty="0" err="1">
                <a:solidFill>
                  <a:srgbClr val="FFFF00"/>
                </a:solidFill>
              </a:rPr>
              <a:t>Ơn</a:t>
            </a:r>
            <a:r>
              <a:rPr lang="en-US" sz="7200" dirty="0">
                <a:solidFill>
                  <a:srgbClr val="FFFF00"/>
                </a:solidFill>
              </a:rPr>
              <a:t> </a:t>
            </a:r>
            <a:r>
              <a:rPr lang="en-US" sz="7200" dirty="0" err="1">
                <a:solidFill>
                  <a:srgbClr val="FFFF00"/>
                </a:solidFill>
              </a:rPr>
              <a:t>Chúa</a:t>
            </a:r>
            <a:r>
              <a:rPr lang="en-US" sz="7200" dirty="0">
                <a:solidFill>
                  <a:srgbClr val="FFFF00"/>
                </a:solidFill>
              </a:rPr>
              <a:t> </a:t>
            </a:r>
            <a:r>
              <a:rPr lang="en-US" sz="7200" dirty="0" err="1">
                <a:solidFill>
                  <a:srgbClr val="FFFF00"/>
                </a:solidFill>
              </a:rPr>
              <a:t>Và</a:t>
            </a:r>
            <a:r>
              <a:rPr lang="en-US" sz="7200" dirty="0">
                <a:solidFill>
                  <a:srgbClr val="FFFF00"/>
                </a:solidFill>
              </a:rPr>
              <a:t> </a:t>
            </a:r>
            <a:r>
              <a:rPr lang="en-US" sz="7200" dirty="0" err="1">
                <a:solidFill>
                  <a:srgbClr val="FFFF00"/>
                </a:solidFill>
              </a:rPr>
              <a:t>Mẹ</a:t>
            </a:r>
            <a:endParaRPr lang="en-US" sz="6000" i="1" dirty="0">
              <a:solidFill>
                <a:schemeClr val="bg1"/>
              </a:solidFill>
            </a:endParaRPr>
          </a:p>
        </p:txBody>
      </p:sp>
    </p:spTree>
    <p:extLst>
      <p:ext uri="{BB962C8B-B14F-4D97-AF65-F5344CB8AC3E}">
        <p14:creationId xmlns:p14="http://schemas.microsoft.com/office/powerpoint/2010/main" val="350850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23751"/>
            <a:ext cx="9144000" cy="5143500"/>
          </a:xfrm>
        </p:spPr>
        <p:txBody>
          <a:bodyPr>
            <a:noAutofit/>
          </a:bodyPr>
          <a:lstStyle/>
          <a:p>
            <a:pPr marL="0" indent="0" algn="just">
              <a:lnSpc>
                <a:spcPct val="120000"/>
              </a:lnSpc>
              <a:spcBef>
                <a:spcPts val="0"/>
              </a:spcBef>
              <a:buNone/>
            </a:pPr>
            <a:r>
              <a:rPr lang="vi-VN" altLang="en-US" sz="6000" b="1" dirty="0">
                <a:solidFill>
                  <a:srgbClr val="FFFF00"/>
                </a:solidFill>
                <a:cs typeface="Times New Roman" panose="02020603050405020304" pitchFamily="18" charset="0"/>
              </a:rPr>
              <a:t>Đk: </a:t>
            </a:r>
            <a:r>
              <a:rPr lang="vi-VN" altLang="en-US" sz="6000" b="1" dirty="0">
                <a:solidFill>
                  <a:schemeClr val="bg1"/>
                </a:solidFill>
                <a:cs typeface="Times New Roman" panose="02020603050405020304" pitchFamily="18" charset="0"/>
              </a:rPr>
              <a:t>Chúng con xin tạ ơn Chúa uy quyền toàn năng, tình yêu Chúa nào biết chi báo đền. </a:t>
            </a:r>
            <a:endParaRPr lang="vi-VN" altLang="en-US" sz="66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558849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23751"/>
            <a:ext cx="9144000" cy="5143500"/>
          </a:xfrm>
        </p:spPr>
        <p:txBody>
          <a:bodyPr>
            <a:noAutofit/>
          </a:bodyPr>
          <a:lstStyle/>
          <a:p>
            <a:pPr marL="0" indent="0" algn="just">
              <a:lnSpc>
                <a:spcPct val="120000"/>
              </a:lnSpc>
              <a:spcBef>
                <a:spcPts val="0"/>
              </a:spcBef>
              <a:buNone/>
            </a:pPr>
            <a:r>
              <a:rPr lang="vi-VN" altLang="en-US" sz="6000" b="1" dirty="0">
                <a:solidFill>
                  <a:srgbClr val="FFFF00"/>
                </a:solidFill>
                <a:cs typeface="Times New Roman" panose="02020603050405020304" pitchFamily="18" charset="0"/>
              </a:rPr>
              <a:t>***: </a:t>
            </a:r>
            <a:r>
              <a:rPr lang="vi-VN" altLang="en-US" sz="6000" b="1" dirty="0">
                <a:solidFill>
                  <a:schemeClr val="bg1"/>
                </a:solidFill>
                <a:cs typeface="Times New Roman" panose="02020603050405020304" pitchFamily="18" charset="0"/>
              </a:rPr>
              <a:t>Chúa muôn đời là Chúa khắp vũ trụ trời đất, ngàn vinh quang cao chiếu hiển trị đời đời.</a:t>
            </a:r>
          </a:p>
          <a:p>
            <a:pPr marL="0" indent="0" algn="just">
              <a:lnSpc>
                <a:spcPct val="120000"/>
              </a:lnSpc>
              <a:spcBef>
                <a:spcPts val="0"/>
              </a:spcBef>
              <a:buNone/>
            </a:pPr>
            <a:endParaRPr lang="vi-VN" altLang="en-US" sz="66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6719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000" b="1" dirty="0">
                <a:solidFill>
                  <a:srgbClr val="FFFF00"/>
                </a:solidFill>
                <a:cs typeface="Times New Roman" panose="02020603050405020304" pitchFamily="18" charset="0"/>
              </a:rPr>
              <a:t>Tk1: </a:t>
            </a:r>
            <a:r>
              <a:rPr lang="vi-VN" altLang="en-US" sz="6000" b="1" dirty="0">
                <a:solidFill>
                  <a:schemeClr val="bg1"/>
                </a:solidFill>
                <a:cs typeface="Times New Roman" panose="02020603050405020304" pitchFamily="18" charset="0"/>
              </a:rPr>
              <a:t>Vì tình Chúa đã chất chứa trong trái tim Mẹ hiền luôn trìu mến mãi cứu giúp chở che nguyện cầu. </a:t>
            </a:r>
          </a:p>
          <a:p>
            <a:pPr marL="0" indent="0" algn="just">
              <a:lnSpc>
                <a:spcPct val="120000"/>
              </a:lnSpc>
              <a:spcBef>
                <a:spcPts val="1350"/>
              </a:spcBef>
              <a:buNone/>
            </a:pPr>
            <a:endParaRPr lang="vi-VN" altLang="en-US"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54192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000" b="1" dirty="0">
                <a:solidFill>
                  <a:srgbClr val="FFFF00"/>
                </a:solidFill>
                <a:cs typeface="Times New Roman" panose="02020603050405020304" pitchFamily="18" charset="0"/>
              </a:rPr>
              <a:t>***: </a:t>
            </a:r>
            <a:r>
              <a:rPr lang="vi-VN" altLang="en-US" sz="6000" b="1" dirty="0">
                <a:solidFill>
                  <a:schemeClr val="bg1"/>
                </a:solidFill>
                <a:cs typeface="Times New Roman" panose="02020603050405020304" pitchFamily="18" charset="0"/>
              </a:rPr>
              <a:t>Ngàn phúc ân vẫn nhờ Mẹ, ngàn khổ đau cũng nhờ Mẹ, nhờ mẹ thương dâng Chúa trót đời tạ ơn.</a:t>
            </a:r>
          </a:p>
          <a:p>
            <a:pPr marL="0" indent="0" algn="just">
              <a:lnSpc>
                <a:spcPct val="120000"/>
              </a:lnSpc>
              <a:spcBef>
                <a:spcPts val="1350"/>
              </a:spcBef>
              <a:buNone/>
            </a:pPr>
            <a:endParaRPr lang="vi-VN" altLang="en-US"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3003270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23751"/>
            <a:ext cx="9144000" cy="5143500"/>
          </a:xfrm>
        </p:spPr>
        <p:txBody>
          <a:bodyPr>
            <a:noAutofit/>
          </a:bodyPr>
          <a:lstStyle/>
          <a:p>
            <a:pPr marL="0" indent="0" algn="just">
              <a:lnSpc>
                <a:spcPct val="120000"/>
              </a:lnSpc>
              <a:spcBef>
                <a:spcPts val="0"/>
              </a:spcBef>
              <a:buNone/>
            </a:pPr>
            <a:r>
              <a:rPr lang="vi-VN" altLang="en-US" sz="6000" b="1" dirty="0">
                <a:solidFill>
                  <a:srgbClr val="FFFF00"/>
                </a:solidFill>
                <a:cs typeface="Times New Roman" panose="02020603050405020304" pitchFamily="18" charset="0"/>
              </a:rPr>
              <a:t>Đk: </a:t>
            </a:r>
            <a:r>
              <a:rPr lang="vi-VN" altLang="en-US" sz="6000" b="1" dirty="0">
                <a:solidFill>
                  <a:schemeClr val="bg1"/>
                </a:solidFill>
                <a:cs typeface="Times New Roman" panose="02020603050405020304" pitchFamily="18" charset="0"/>
              </a:rPr>
              <a:t>Chúng con xin tạ ơn Chúa uy quyền toàn năng, tình yêu Chúa nào biết chi báo đền. </a:t>
            </a:r>
            <a:endParaRPr lang="vi-VN" altLang="en-US" sz="66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4135493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lnSpcReduction="10000"/>
          </a:bodyPr>
          <a:lstStyle/>
          <a:p>
            <a:pPr algn="just">
              <a:lnSpc>
                <a:spcPct val="130000"/>
              </a:lnSpc>
              <a:spcBef>
                <a:spcPts val="1800"/>
              </a:spcBef>
            </a:pPr>
            <a:r>
              <a:rPr lang="vi-VN" sz="5400" b="1" dirty="0">
                <a:solidFill>
                  <a:srgbClr val="FFFF00"/>
                </a:solidFill>
                <a:cs typeface="Times New Roman" panose="02020603050405020304" pitchFamily="18" charset="0"/>
              </a:rPr>
              <a:t>Tk1: </a:t>
            </a:r>
            <a:r>
              <a:rPr lang="vi-VN" sz="5400" b="1" dirty="0">
                <a:solidFill>
                  <a:schemeClr val="bg1"/>
                </a:solidFill>
                <a:cs typeface="Times New Roman" panose="02020603050405020304" pitchFamily="18" charset="0"/>
              </a:rPr>
              <a:t>Vui mừng khi người ta bảo tôi, ta về thăm nhà Cha chúng ta. Một ngày trong nhà Cha dấu yêu, sướng vui thay hơn trăm ngày ở xa quê nhà.</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23751"/>
            <a:ext cx="9144000" cy="5143500"/>
          </a:xfrm>
        </p:spPr>
        <p:txBody>
          <a:bodyPr>
            <a:noAutofit/>
          </a:bodyPr>
          <a:lstStyle/>
          <a:p>
            <a:pPr marL="0" indent="0" algn="just">
              <a:lnSpc>
                <a:spcPct val="120000"/>
              </a:lnSpc>
              <a:spcBef>
                <a:spcPts val="0"/>
              </a:spcBef>
              <a:buNone/>
            </a:pPr>
            <a:r>
              <a:rPr lang="vi-VN" altLang="en-US" sz="6000" b="1" dirty="0">
                <a:solidFill>
                  <a:srgbClr val="FFFF00"/>
                </a:solidFill>
                <a:cs typeface="Times New Roman" panose="02020603050405020304" pitchFamily="18" charset="0"/>
              </a:rPr>
              <a:t>***: </a:t>
            </a:r>
            <a:r>
              <a:rPr lang="vi-VN" altLang="en-US" sz="6000" b="1" dirty="0">
                <a:solidFill>
                  <a:schemeClr val="bg1"/>
                </a:solidFill>
                <a:cs typeface="Times New Roman" panose="02020603050405020304" pitchFamily="18" charset="0"/>
              </a:rPr>
              <a:t>Chúa muôn đời là Chúa khắp vũ trụ trời đất, ngàn vinh quang cao chiếu hiển trị đời đời.</a:t>
            </a:r>
          </a:p>
          <a:p>
            <a:pPr marL="0" indent="0" algn="just">
              <a:lnSpc>
                <a:spcPct val="120000"/>
              </a:lnSpc>
              <a:spcBef>
                <a:spcPts val="0"/>
              </a:spcBef>
              <a:buNone/>
            </a:pPr>
            <a:endParaRPr lang="vi-VN" altLang="en-US" sz="66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6002921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76050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4699" b="1" dirty="0">
                <a:solidFill>
                  <a:srgbClr val="FFFF00"/>
                </a:solidFill>
                <a:cs typeface="Times New Roman" panose="02020603050405020304" pitchFamily="18" charset="0"/>
              </a:rPr>
              <a:t>Đk: </a:t>
            </a:r>
            <a:r>
              <a:rPr lang="vi-VN" sz="4699" b="1" dirty="0">
                <a:solidFill>
                  <a:schemeClr val="bg1"/>
                </a:solidFill>
                <a:cs typeface="Times New Roman" panose="02020603050405020304" pitchFamily="18" charset="0"/>
              </a:rPr>
              <a:t>Từ muôn phương ta về đây sánh vai lên đường, đường đưa ta đi lên đền Chúa ta. Lòng hân hoan ta hòa chung tiếng hát nhịp nhàng, vui hát mừng Danh Chúa cứu độ ta.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0" y="0"/>
            <a:ext cx="9144000" cy="5143500"/>
          </a:xfrm>
        </p:spPr>
        <p:txBody>
          <a:bodyPr>
            <a:normAutofit lnSpcReduction="10000"/>
          </a:bodyPr>
          <a:lstStyle/>
          <a:p>
            <a:pPr algn="just">
              <a:lnSpc>
                <a:spcPct val="120000"/>
              </a:lnSpc>
              <a:spcBef>
                <a:spcPts val="1800"/>
              </a:spcBef>
            </a:pPr>
            <a:r>
              <a:rPr lang="vi-VN" sz="4800" b="1" dirty="0">
                <a:solidFill>
                  <a:srgbClr val="FFFF00"/>
                </a:solidFill>
                <a:cs typeface="Times New Roman" panose="02020603050405020304" pitchFamily="18" charset="0"/>
              </a:rPr>
              <a:t>***</a:t>
            </a:r>
            <a:r>
              <a:rPr lang="vi-VN" sz="4800" b="1" dirty="0">
                <a:solidFill>
                  <a:schemeClr val="bg1"/>
                </a:solidFill>
                <a:cs typeface="Times New Roman" panose="02020603050405020304" pitchFamily="18" charset="0"/>
              </a:rPr>
              <a:t> Tiến tiến bước lên đền đền thánh của Người. Cất tiếng hát vui lên đền thánh của Người. Tiến tiến bước loan truyền hồng ân Thiên Chúa Trời, ta hát mừng tình thiên thu Chúa ta.</a:t>
            </a:r>
          </a:p>
          <a:p>
            <a:pPr algn="just">
              <a:lnSpc>
                <a:spcPct val="120000"/>
              </a:lnSpc>
              <a:spcBef>
                <a:spcPts val="1800"/>
              </a:spcBef>
            </a:pPr>
            <a:endParaRPr lang="vi-VN" sz="4800" b="1" dirty="0">
              <a:solidFill>
                <a:schemeClr val="bg1"/>
              </a:solidFill>
              <a:cs typeface="Times New Roman" panose="02020603050405020304" pitchFamily="18" charset="0"/>
            </a:endParaRPr>
          </a:p>
          <a:p>
            <a:pPr algn="just">
              <a:lnSpc>
                <a:spcPct val="120000"/>
              </a:lnSpc>
              <a:spcBef>
                <a:spcPts val="1350"/>
              </a:spcBef>
            </a:pPr>
            <a:endParaRPr lang="vi-VN" sz="4800" b="1" dirty="0">
              <a:solidFill>
                <a:schemeClr val="bg1"/>
              </a:solidFill>
              <a:cs typeface="Times New Roman" panose="02020603050405020304" pitchFamily="18" charset="0"/>
            </a:endParaRPr>
          </a:p>
          <a:p>
            <a:pPr algn="just">
              <a:lnSpc>
                <a:spcPct val="120000"/>
              </a:lnSpc>
              <a:spcBef>
                <a:spcPts val="1800"/>
              </a:spcBef>
            </a:pPr>
            <a:endParaRPr lang="vi-VN" sz="4800" b="1" dirty="0">
              <a:solidFill>
                <a:schemeClr val="bg1"/>
              </a:solidFill>
              <a:cs typeface="Times New Roman" panose="02020603050405020304" pitchFamily="18" charset="0"/>
            </a:endParaRPr>
          </a:p>
          <a:p>
            <a:pPr algn="just">
              <a:lnSpc>
                <a:spcPct val="130000"/>
              </a:lnSpc>
              <a:spcBef>
                <a:spcPts val="1800"/>
              </a:spcBef>
            </a:pPr>
            <a:endParaRPr lang="vi-VN" sz="4800" b="1" dirty="0">
              <a:solidFill>
                <a:schemeClr val="bg1"/>
              </a:solidFill>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921009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ea typeface="Tahoma" pitchFamily="34" charset="0"/>
                <a:cs typeface="Times New Roman" pitchFamily="18" charset="0"/>
              </a:rPr>
            </a:br>
            <a:r>
              <a:rPr lang="en-US" sz="6000" u="sng" dirty="0" err="1">
                <a:solidFill>
                  <a:srgbClr val="FFFF00"/>
                </a:solidFill>
                <a:ea typeface="Tahoma" pitchFamily="34" charset="0"/>
                <a:cs typeface="Times New Roman" pitchFamily="18" charset="0"/>
              </a:rPr>
              <a:t>Kinh</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Thương</a:t>
            </a:r>
            <a:r>
              <a:rPr lang="en-US" sz="6000" u="sng" dirty="0">
                <a:solidFill>
                  <a:srgbClr val="FFFF00"/>
                </a:solidFill>
                <a:ea typeface="Tahoma" pitchFamily="34" charset="0"/>
                <a:cs typeface="Times New Roman" pitchFamily="18" charset="0"/>
              </a:rPr>
              <a:t> </a:t>
            </a:r>
            <a:r>
              <a:rPr lang="en-US" sz="6000" u="sng" dirty="0" err="1">
                <a:solidFill>
                  <a:srgbClr val="FFFF00"/>
                </a:solidFill>
                <a:ea typeface="Tahoma" pitchFamily="34" charset="0"/>
                <a:cs typeface="Times New Roman" pitchFamily="18" charset="0"/>
              </a:rPr>
              <a:t>Xót</a:t>
            </a:r>
            <a:br>
              <a:rPr lang="en-US" sz="13800" dirty="0">
                <a:solidFill>
                  <a:srgbClr val="FFFF00"/>
                </a:solidFill>
                <a:ea typeface="Tahoma" pitchFamily="34" charset="0"/>
                <a:cs typeface="Times New Roman" pitchFamily="18" charset="0"/>
              </a:rPr>
            </a:br>
            <a:endParaRPr lang="en-US" sz="6600" i="1" dirty="0">
              <a:solidFill>
                <a:schemeClr val="bg1"/>
              </a:solidFill>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1030</Words>
  <Application>Microsoft Macintosh PowerPoint</Application>
  <PresentationFormat>On-screen Show (16:9)</PresentationFormat>
  <Paragraphs>56</Paragraphs>
  <Slides>51</Slides>
  <Notes>4</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51</vt:i4>
      </vt:variant>
    </vt:vector>
  </HeadingPairs>
  <TitlesOfParts>
    <vt:vector size="58" baseType="lpstr">
      <vt:lpstr>Arial</vt:lpstr>
      <vt:lpstr>Calibri</vt:lpstr>
      <vt:lpstr>UTM American Sans</vt:lpstr>
      <vt:lpstr>Office Theme</vt:lpstr>
      <vt:lpstr>5_Office Theme</vt:lpstr>
      <vt:lpstr>7_Office Theme</vt:lpstr>
      <vt:lpstr>17_Office Theme</vt:lpstr>
      <vt:lpstr>PowerPoint Presentation</vt:lpstr>
      <vt:lpstr>Ca Nguyện Nhập lễ LÊN ĐỀN THÁNH</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Tạ Ơn Chúa Và Mẹ</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Microsoft Office User</cp:lastModifiedBy>
  <cp:revision>58</cp:revision>
  <dcterms:created xsi:type="dcterms:W3CDTF">2022-10-30T00:36:35Z</dcterms:created>
  <dcterms:modified xsi:type="dcterms:W3CDTF">2024-07-12T01:53:31Z</dcterms:modified>
</cp:coreProperties>
</file>