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 id="2147484124" r:id="rId3"/>
  </p:sldMasterIdLst>
  <p:sldIdLst>
    <p:sldId id="426" r:id="rId4"/>
    <p:sldId id="427" r:id="rId5"/>
    <p:sldId id="553" r:id="rId6"/>
    <p:sldId id="1310" r:id="rId7"/>
    <p:sldId id="1311" r:id="rId8"/>
    <p:sldId id="1312" r:id="rId9"/>
    <p:sldId id="1151" r:id="rId10"/>
    <p:sldId id="1165" r:id="rId11"/>
    <p:sldId id="1309" r:id="rId12"/>
    <p:sldId id="444" r:id="rId13"/>
    <p:sldId id="10033" r:id="rId14"/>
    <p:sldId id="10034" r:id="rId15"/>
    <p:sldId id="9806" r:id="rId16"/>
    <p:sldId id="10035"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394" r:id="rId33"/>
    <p:sldId id="260" r:id="rId34"/>
    <p:sldId id="262" r:id="rId35"/>
    <p:sldId id="396" r:id="rId36"/>
    <p:sldId id="449" r:id="rId37"/>
    <p:sldId id="397" r:id="rId38"/>
    <p:sldId id="443" r:id="rId39"/>
    <p:sldId id="9813" r:id="rId40"/>
    <p:sldId id="9814" r:id="rId41"/>
    <p:sldId id="9815" r:id="rId42"/>
    <p:sldId id="10036" r:id="rId43"/>
    <p:sldId id="9816" r:id="rId44"/>
    <p:sldId id="9817" r:id="rId45"/>
    <p:sldId id="9818" r:id="rId46"/>
    <p:sldId id="10037" r:id="rId47"/>
    <p:sldId id="445" r:id="rId48"/>
    <p:sldId id="381" r:id="rId49"/>
    <p:sldId id="366" r:id="rId50"/>
    <p:sldId id="367" r:id="rId51"/>
    <p:sldId id="380" r:id="rId52"/>
    <p:sldId id="265" r:id="rId53"/>
    <p:sldId id="369" r:id="rId54"/>
    <p:sldId id="379" r:id="rId55"/>
    <p:sldId id="370" r:id="rId56"/>
    <p:sldId id="371" r:id="rId57"/>
    <p:sldId id="378" r:id="rId58"/>
    <p:sldId id="281" r:id="rId59"/>
    <p:sldId id="283" r:id="rId60"/>
    <p:sldId id="292" r:id="rId61"/>
    <p:sldId id="446" r:id="rId62"/>
    <p:sldId id="447" r:id="rId63"/>
    <p:sldId id="1456" r:id="rId64"/>
    <p:sldId id="1455" r:id="rId65"/>
    <p:sldId id="1457" r:id="rId66"/>
    <p:sldId id="1458" r:id="rId67"/>
    <p:sldId id="1459" r:id="rId68"/>
    <p:sldId id="1460" r:id="rId69"/>
    <p:sldId id="448"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34" autoAdjust="0"/>
    <p:restoredTop sz="94676" autoAdjust="0"/>
  </p:normalViewPr>
  <p:slideViewPr>
    <p:cSldViewPr>
      <p:cViewPr varScale="1">
        <p:scale>
          <a:sx n="49" d="100"/>
          <a:sy n="49" d="100"/>
        </p:scale>
        <p:origin x="184" y="1664"/>
      </p:cViewPr>
      <p:guideLst>
        <p:guide orient="horz" pos="1620"/>
        <p:guide pos="2880"/>
      </p:guideLst>
    </p:cSldViewPr>
  </p:slideViewPr>
  <p:outlineViewPr>
    <p:cViewPr>
      <p:scale>
        <a:sx n="33" d="100"/>
        <a:sy n="33" d="100"/>
      </p:scale>
      <p:origin x="0" y="1543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201967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89038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99592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101703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867632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150447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8957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10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7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554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807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26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650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8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956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4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0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0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607471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5251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dirty="0">
                <a:solidFill>
                  <a:srgbClr val="FFFF00"/>
                </a:solidFill>
                <a:effectLst/>
                <a:latin typeface="+mj-lt"/>
              </a:rPr>
              <a:t>THỨ </a:t>
            </a:r>
            <a:r>
              <a:rPr lang="en-US" sz="6000" dirty="0">
                <a:solidFill>
                  <a:srgbClr val="FFFF00"/>
                </a:solidFill>
              </a:rPr>
              <a:t>NĂM</a:t>
            </a:r>
            <a:r>
              <a:rPr lang="en-US" sz="6000" b="0" dirty="0">
                <a:solidFill>
                  <a:srgbClr val="FFFF00"/>
                </a:solidFill>
                <a:effectLst/>
                <a:latin typeface="+mj-lt"/>
              </a:rPr>
              <a:t> NGÀY 25-07</a:t>
            </a:r>
            <a:br>
              <a:rPr lang="en-US" sz="6000" b="0" dirty="0">
                <a:solidFill>
                  <a:srgbClr val="FFFF00"/>
                </a:solidFill>
                <a:effectLst/>
                <a:latin typeface="+mj-lt"/>
              </a:rPr>
            </a:br>
            <a:r>
              <a:rPr lang="en-US" sz="5400" b="0" dirty="0">
                <a:solidFill>
                  <a:srgbClr val="FFFF00"/>
                </a:solidFill>
                <a:effectLst/>
                <a:latin typeface="+mj-lt"/>
              </a:rPr>
              <a:t>THÁNH GIA CÔ BÊ TÔNG ĐỒ</a:t>
            </a:r>
            <a:br>
              <a:rPr lang="en-US" sz="6000" b="0" dirty="0">
                <a:solidFill>
                  <a:srgbClr val="FFFF00"/>
                </a:solidFill>
                <a:effectLst/>
                <a:latin typeface="+mj-lt"/>
              </a:rPr>
            </a:br>
            <a:r>
              <a:rPr lang="en-US" sz="6000" b="0" dirty="0">
                <a:solidFill>
                  <a:srgbClr val="FFFF00"/>
                </a:solidFill>
                <a:effectLst/>
                <a:latin typeface="+mj-lt"/>
              </a:rPr>
              <a:t>LỄ KÍNH</a:t>
            </a:r>
            <a:br>
              <a:rPr lang="en-US" sz="6000" b="0" dirty="0">
                <a:solidFill>
                  <a:srgbClr val="FFFF00"/>
                </a:solidFill>
                <a:effectLst/>
                <a:latin typeface="+mj-lt"/>
              </a:rPr>
            </a:br>
            <a:r>
              <a:rPr lang="en-US" sz="4800" b="0" i="1" dirty="0">
                <a:solidFill>
                  <a:schemeClr val="bg1"/>
                </a:solidFill>
                <a:effectLst/>
                <a:latin typeface="+mj-lt"/>
              </a:rPr>
              <a:t>( </a:t>
            </a:r>
            <a:r>
              <a:rPr lang="en-US" sz="4800" b="0" i="1" dirty="0" err="1">
                <a:solidFill>
                  <a:schemeClr val="bg1"/>
                </a:solidFill>
                <a:effectLst/>
                <a:latin typeface="+mj-lt"/>
              </a:rPr>
              <a:t>sách</a:t>
            </a:r>
            <a:r>
              <a:rPr lang="en-US" sz="4800" b="0" i="1" dirty="0">
                <a:solidFill>
                  <a:schemeClr val="bg1"/>
                </a:solidFill>
                <a:effectLst/>
                <a:latin typeface="+mj-lt"/>
              </a:rPr>
              <a:t> </a:t>
            </a:r>
            <a:r>
              <a:rPr lang="en-US" sz="4800" b="0" i="1" dirty="0" err="1">
                <a:solidFill>
                  <a:schemeClr val="bg1"/>
                </a:solidFill>
                <a:effectLst/>
                <a:latin typeface="+mj-lt"/>
              </a:rPr>
              <a:t>bài</a:t>
            </a:r>
            <a:r>
              <a:rPr lang="en-US" sz="4800" b="0" i="1" dirty="0">
                <a:solidFill>
                  <a:schemeClr val="bg1"/>
                </a:solidFill>
                <a:effectLst/>
                <a:latin typeface="+mj-lt"/>
              </a:rPr>
              <a:t> </a:t>
            </a:r>
            <a:r>
              <a:rPr lang="en-US" sz="4800" b="0" i="1" dirty="0" err="1">
                <a:solidFill>
                  <a:schemeClr val="bg1"/>
                </a:solidFill>
                <a:effectLst/>
                <a:latin typeface="+mj-lt"/>
              </a:rPr>
              <a:t>đọc</a:t>
            </a:r>
            <a:r>
              <a:rPr lang="en-US" sz="4800" b="0" i="1" dirty="0">
                <a:solidFill>
                  <a:schemeClr val="bg1"/>
                </a:solidFill>
                <a:effectLst/>
                <a:latin typeface="+mj-lt"/>
              </a:rPr>
              <a:t> </a:t>
            </a:r>
            <a:r>
              <a:rPr lang="en-US" sz="4800" b="0" i="1" dirty="0" err="1">
                <a:solidFill>
                  <a:schemeClr val="bg1"/>
                </a:solidFill>
                <a:effectLst/>
                <a:latin typeface="+mj-lt"/>
              </a:rPr>
              <a:t>quyển</a:t>
            </a:r>
            <a:r>
              <a:rPr lang="en-US" sz="4800" b="0" i="1" dirty="0">
                <a:solidFill>
                  <a:schemeClr val="bg1"/>
                </a:solidFill>
                <a:effectLst/>
                <a:latin typeface="+mj-lt"/>
              </a:rPr>
              <a:t> 2 </a:t>
            </a:r>
            <a:r>
              <a:rPr lang="en-US" sz="4800" b="0" i="1" dirty="0" err="1">
                <a:solidFill>
                  <a:schemeClr val="bg1"/>
                </a:solidFill>
                <a:effectLst/>
                <a:latin typeface="+mj-lt"/>
              </a:rPr>
              <a:t>trang</a:t>
            </a:r>
            <a:r>
              <a:rPr lang="en-US" sz="4800" b="0" i="1" dirty="0">
                <a:solidFill>
                  <a:schemeClr val="bg1"/>
                </a:solidFill>
                <a:effectLst/>
                <a:latin typeface="+mj-lt"/>
              </a:rPr>
              <a:t> 761 )</a:t>
            </a:r>
          </a:p>
        </p:txBody>
      </p:sp>
    </p:spTree>
    <p:extLst>
      <p:ext uri="{BB962C8B-B14F-4D97-AF65-F5344CB8AC3E}">
        <p14:creationId xmlns:p14="http://schemas.microsoft.com/office/powerpoint/2010/main" val="2217385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426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178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5231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139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71194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233610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47763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117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822243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943512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83836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741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09550"/>
            <a:ext cx="7848600" cy="2246769"/>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vi-VN" sz="2800" dirty="0">
                <a:solidFill>
                  <a:srgbClr val="FFFF00"/>
                </a:solidFill>
              </a:rPr>
              <a:t>Bài trích thư thứ hai của thánh Phao-lô tông đồ gửi tín hữu Cô-rin-tô.</a:t>
            </a:r>
            <a:endParaRPr lang="en-US" sz="2800" dirty="0">
              <a:solidFill>
                <a:srgbClr val="FFFF00"/>
              </a:solidFill>
            </a:endParaRPr>
          </a:p>
          <a:p>
            <a:r>
              <a:rPr lang="vi-VN" sz="2800" dirty="0">
                <a:solidFill>
                  <a:srgbClr val="FFFF00"/>
                </a:solidFill>
              </a:rPr>
              <a:t>Chúng tôi luôn mang nơi thân mình cuộc thương khó của Đức Giê-su.</a:t>
            </a:r>
            <a:endParaRPr lang="en-US" sz="2800" dirty="0">
              <a:solidFill>
                <a:srgbClr val="FFFF00"/>
              </a:solidFill>
            </a:endParaRPr>
          </a:p>
        </p:txBody>
      </p:sp>
    </p:spTree>
    <p:extLst>
      <p:ext uri="{BB962C8B-B14F-4D97-AF65-F5344CB8AC3E}">
        <p14:creationId xmlns:p14="http://schemas.microsoft.com/office/powerpoint/2010/main" val="219798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a:solidFill>
                  <a:srgbClr val="FFFF00"/>
                </a:solidFill>
                <a:effectLst/>
                <a:latin typeface="+mj-lt"/>
              </a:rPr>
              <a:t>Đáp ca:</a:t>
            </a:r>
            <a:r>
              <a:rPr lang="en-US" sz="7200" b="0">
                <a:solidFill>
                  <a:srgbClr val="FFFF00"/>
                </a:solidFill>
                <a:effectLst/>
                <a:latin typeface="+mj-lt"/>
              </a:rPr>
              <a:t> </a:t>
            </a:r>
            <a:r>
              <a:rPr lang="en-US" sz="7200" b="0">
                <a:solidFill>
                  <a:schemeClr val="bg1"/>
                </a:solidFill>
                <a:effectLst/>
                <a:latin typeface="+mj-lt"/>
              </a:rPr>
              <a:t>Ai ngẹn ngào ra đi gieo giống, mùa gặt mai sau khắp khởi mừng.</a:t>
            </a:r>
          </a:p>
        </p:txBody>
      </p:sp>
    </p:spTree>
    <p:extLst>
      <p:ext uri="{BB962C8B-B14F-4D97-AF65-F5344CB8AC3E}">
        <p14:creationId xmlns:p14="http://schemas.microsoft.com/office/powerpoint/2010/main" val="90156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a:solidFill>
                  <a:srgbClr val="FFFF00"/>
                </a:solidFill>
                <a:effectLst/>
                <a:latin typeface="+mj-lt"/>
              </a:rPr>
              <a:t>Alleluia-alleluia:</a:t>
            </a:r>
            <a:r>
              <a:rPr lang="en-US" sz="5400" b="0">
                <a:solidFill>
                  <a:schemeClr val="bg1"/>
                </a:solidFill>
                <a:effectLst/>
                <a:latin typeface="+mj-lt"/>
              </a:rPr>
              <a:t> Chúa nói: Chính Thầy đã chọn anh em từ giữa thế gian, để anh em ra đi, sinh được hoa trái, và hoa trái của anh em tồn tại. </a:t>
            </a:r>
            <a:r>
              <a:rPr lang="en-US" sz="5400" b="0" u="sng">
                <a:solidFill>
                  <a:srgbClr val="FFFF00"/>
                </a:solidFill>
                <a:effectLst/>
                <a:latin typeface="+mj-lt"/>
              </a:rPr>
              <a:t>Alleluia.</a:t>
            </a:r>
          </a:p>
        </p:txBody>
      </p:sp>
    </p:spTree>
    <p:extLst>
      <p:ext uri="{BB962C8B-B14F-4D97-AF65-F5344CB8AC3E}">
        <p14:creationId xmlns:p14="http://schemas.microsoft.com/office/powerpoint/2010/main" val="230960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4718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37822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3">
            <a:extLst>
              <a:ext uri="{FF2B5EF4-FFF2-40B4-BE49-F238E27FC236}">
                <a16:creationId xmlns:a16="http://schemas.microsoft.com/office/drawing/2014/main" id="{1C9B647A-507D-7729-0C32-38BA23168951}"/>
              </a:ext>
            </a:extLst>
          </p:cNvPr>
          <p:cNvSpPr>
            <a:spLocks noGrp="1" noChangeArrowheads="1"/>
          </p:cNvSpPr>
          <p:nvPr>
            <p:ph type="subTitle" idx="1"/>
          </p:nvPr>
        </p:nvSpPr>
        <p:spPr>
          <a:xfrm>
            <a:off x="3429000" y="2558451"/>
            <a:ext cx="6248400" cy="3314700"/>
          </a:xfrm>
        </p:spPr>
        <p:txBody>
          <a:bodyPr>
            <a:normAutofit/>
          </a:bodyPr>
          <a:lstStyle/>
          <a:p>
            <a:pPr>
              <a:lnSpc>
                <a:spcPct val="120000"/>
              </a:lnSpc>
              <a:spcBef>
                <a:spcPts val="1800"/>
              </a:spcBef>
            </a:pPr>
            <a:r>
              <a:rPr lang="en-US" altLang="en-US" sz="4400" b="1" dirty="0" err="1">
                <a:solidFill>
                  <a:srgbClr val="FFFF00"/>
                </a:solidFill>
                <a:cs typeface="Times New Roman" panose="02020603050405020304" pitchFamily="18" charset="0"/>
              </a:rPr>
              <a:t>Tựa</a:t>
            </a:r>
            <a:r>
              <a:rPr lang="en-US" altLang="en-US" sz="4400" b="1" dirty="0">
                <a:solidFill>
                  <a:srgbClr val="FFFF00"/>
                </a:solidFill>
                <a:cs typeface="Times New Roman" panose="02020603050405020304" pitchFamily="18" charset="0"/>
              </a:rPr>
              <a:t> </a:t>
            </a:r>
            <a:r>
              <a:rPr lang="en-US" altLang="en-US" sz="4400" b="1" dirty="0" err="1">
                <a:solidFill>
                  <a:srgbClr val="FFFF00"/>
                </a:solidFill>
                <a:cs typeface="Times New Roman" panose="02020603050405020304" pitchFamily="18" charset="0"/>
              </a:rPr>
              <a:t>Làn</a:t>
            </a:r>
            <a:r>
              <a:rPr lang="en-US" altLang="en-US" sz="4400" b="1" dirty="0">
                <a:solidFill>
                  <a:srgbClr val="FFFF00"/>
                </a:solidFill>
                <a:cs typeface="Times New Roman" panose="02020603050405020304" pitchFamily="18" charset="0"/>
              </a:rPr>
              <a:t> </a:t>
            </a:r>
            <a:r>
              <a:rPr lang="en-US" altLang="en-US" sz="4400" b="1" dirty="0" err="1">
                <a:solidFill>
                  <a:srgbClr val="FFFF00"/>
                </a:solidFill>
                <a:cs typeface="Times New Roman" panose="02020603050405020304" pitchFamily="18" charset="0"/>
              </a:rPr>
              <a:t>Trầm</a:t>
            </a:r>
            <a:r>
              <a:rPr lang="en-US" altLang="en-US" sz="4400" b="1" dirty="0">
                <a:solidFill>
                  <a:srgbClr val="FFFF00"/>
                </a:solidFill>
                <a:cs typeface="Times New Roman" panose="02020603050405020304" pitchFamily="18" charset="0"/>
              </a:rPr>
              <a:t> </a:t>
            </a:r>
            <a:r>
              <a:rPr lang="en-US" altLang="en-US" sz="4400" b="1" dirty="0" err="1">
                <a:solidFill>
                  <a:srgbClr val="FFFF00"/>
                </a:solidFill>
                <a:cs typeface="Times New Roman" panose="02020603050405020304" pitchFamily="18" charset="0"/>
              </a:rPr>
              <a:t>Hương</a:t>
            </a:r>
            <a:br>
              <a:rPr lang="en-US" altLang="en-US" sz="4800" b="1" dirty="0">
                <a:solidFill>
                  <a:srgbClr val="FFFF00"/>
                </a:solidFill>
                <a:cs typeface="Times New Roman" panose="02020603050405020304" pitchFamily="18" charset="0"/>
              </a:rPr>
            </a:br>
            <a:r>
              <a:rPr lang="en-US" altLang="en-US" sz="4000" b="1" dirty="0" err="1">
                <a:solidFill>
                  <a:schemeClr val="bg1"/>
                </a:solidFill>
                <a:cs typeface="Times New Roman" panose="02020603050405020304" pitchFamily="18" charset="0"/>
              </a:rPr>
              <a:t>Đỗ</a:t>
            </a:r>
            <a:r>
              <a:rPr lang="en-US" altLang="en-US" sz="4000" b="1" dirty="0">
                <a:solidFill>
                  <a:schemeClr val="bg1"/>
                </a:solidFill>
                <a:cs typeface="Times New Roman" panose="02020603050405020304" pitchFamily="18" charset="0"/>
              </a:rPr>
              <a:t> </a:t>
            </a:r>
            <a:r>
              <a:rPr lang="en-US" altLang="en-US" sz="4000" b="1" dirty="0" err="1">
                <a:solidFill>
                  <a:schemeClr val="bg1"/>
                </a:solidFill>
                <a:cs typeface="Times New Roman" panose="02020603050405020304" pitchFamily="18" charset="0"/>
              </a:rPr>
              <a:t>Vy</a:t>
            </a:r>
            <a:r>
              <a:rPr lang="en-US" altLang="en-US" sz="4000" b="1" dirty="0">
                <a:solidFill>
                  <a:schemeClr val="bg1"/>
                </a:solidFill>
                <a:cs typeface="Times New Roman" panose="02020603050405020304" pitchFamily="18" charset="0"/>
              </a:rPr>
              <a:t> </a:t>
            </a:r>
            <a:r>
              <a:rPr lang="en-US" altLang="en-US" sz="4000" b="1" dirty="0" err="1">
                <a:solidFill>
                  <a:schemeClr val="bg1"/>
                </a:solidFill>
                <a:cs typeface="Times New Roman" panose="02020603050405020304" pitchFamily="18" charset="0"/>
              </a:rPr>
              <a:t>Hạ</a:t>
            </a:r>
            <a:endParaRPr lang="en-US" altLang="en-US" sz="4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8017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8000" dirty="0">
                <a:solidFill>
                  <a:srgbClr val="FFFF00"/>
                </a:solidFill>
              </a:rPr>
              <a:t>Ca </a:t>
            </a:r>
            <a:r>
              <a:rPr lang="en-US" sz="8000" dirty="0" err="1">
                <a:solidFill>
                  <a:srgbClr val="FFFF00"/>
                </a:solidFill>
              </a:rPr>
              <a:t>Nhập</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5400" dirty="0">
                <a:solidFill>
                  <a:srgbClr val="FFFF00"/>
                </a:solidFill>
              </a:rPr>
              <a:t>THÁNH TÔNG ĐỒ</a:t>
            </a:r>
            <a:br>
              <a:rPr lang="en-US" sz="5400" dirty="0">
                <a:solidFill>
                  <a:srgbClr val="FFFF00"/>
                </a:solidFill>
              </a:rPr>
            </a:br>
            <a:r>
              <a:rPr lang="en-US" sz="5400" i="1" dirty="0">
                <a:solidFill>
                  <a:schemeClr val="bg1"/>
                </a:solidFill>
              </a:rPr>
              <a:t>Kim Long</a:t>
            </a:r>
            <a:endParaRPr lang="en-US" sz="60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5850" b="1" dirty="0">
                <a:solidFill>
                  <a:srgbClr val="FFFF00"/>
                </a:solidFill>
                <a:ea typeface="Tahoma" pitchFamily="34" charset="0"/>
                <a:cs typeface="Times New Roman" panose="02020603050405020304" pitchFamily="18" charset="0"/>
              </a:rPr>
              <a:t>Tk1: </a:t>
            </a:r>
            <a:r>
              <a:rPr lang="vi-VN" sz="5850" b="1" dirty="0">
                <a:solidFill>
                  <a:schemeClr val="bg1"/>
                </a:solidFill>
                <a:ea typeface="Tahoma" pitchFamily="34" charset="0"/>
                <a:cs typeface="Times New Roman" panose="02020603050405020304" pitchFamily="18" charset="0"/>
              </a:rPr>
              <a:t>Tựa làn trầm hương thơm bay về </a:t>
            </a:r>
            <a:r>
              <a:rPr lang="vi-VN" sz="5850" b="1">
                <a:solidFill>
                  <a:schemeClr val="bg1"/>
                </a:solidFill>
                <a:ea typeface="Tahoma" pitchFamily="34" charset="0"/>
                <a:cs typeface="Times New Roman" panose="02020603050405020304" pitchFamily="18" charset="0"/>
              </a:rPr>
              <a:t>Thiên Đường, </a:t>
            </a:r>
            <a:r>
              <a:rPr lang="vi-VN" sz="5850" b="1" dirty="0">
                <a:solidFill>
                  <a:schemeClr val="bg1"/>
                </a:solidFill>
                <a:ea typeface="Tahoma" pitchFamily="34" charset="0"/>
                <a:cs typeface="Times New Roman" panose="02020603050405020304" pitchFamily="18" charset="0"/>
              </a:rPr>
              <a:t>nguyện tình yêu Chúa thánh hóa cho lễ dâng. Đây bánh thơm hồng, đây chén rượu nồng, làm thành lễ vật dâng về Cha chí nhân.</a:t>
            </a:r>
          </a:p>
        </p:txBody>
      </p:sp>
    </p:spTree>
    <p:extLst>
      <p:ext uri="{BB962C8B-B14F-4D97-AF65-F5344CB8AC3E}">
        <p14:creationId xmlns:p14="http://schemas.microsoft.com/office/powerpoint/2010/main" val="180271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799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25" b="1" dirty="0">
                <a:solidFill>
                  <a:srgbClr val="FFFF00"/>
                </a:solidFill>
                <a:ea typeface="Tahoma" pitchFamily="34" charset="0"/>
                <a:cs typeface="Times New Roman" panose="02020603050405020304" pitchFamily="18" charset="0"/>
              </a:rPr>
              <a:t>Tk2: </a:t>
            </a:r>
            <a:r>
              <a:rPr lang="vi-VN" sz="4725" b="1" dirty="0">
                <a:solidFill>
                  <a:schemeClr val="bg1"/>
                </a:solidFill>
                <a:ea typeface="Tahoma" pitchFamily="34" charset="0"/>
                <a:cs typeface="Times New Roman" panose="02020603050405020304" pitchFamily="18" charset="0"/>
              </a:rPr>
              <a:t>Một niềm thành tâm xin dâng trọn xác hồn, nguyện từng ngày tháng Chúa thắp lên niềm tin. Cho ước mơ hồng, đẹp lứa tuổi xuân. Cuộc đời mai này xin Ngài thương đỡ nâng.</a:t>
            </a: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394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890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875" b="1" dirty="0">
                <a:solidFill>
                  <a:srgbClr val="FFFF00"/>
                </a:solidFill>
                <a:ea typeface="Tahoma" pitchFamily="34" charset="0"/>
                <a:cs typeface="Times New Roman" panose="02020603050405020304" pitchFamily="18" charset="0"/>
              </a:rPr>
              <a:t>Tk3: </a:t>
            </a:r>
            <a:r>
              <a:rPr lang="vi-VN" sz="4875" b="1" dirty="0">
                <a:solidFill>
                  <a:schemeClr val="bg1"/>
                </a:solidFill>
                <a:ea typeface="Tahoma" pitchFamily="34" charset="0"/>
                <a:cs typeface="Times New Roman" panose="02020603050405020304" pitchFamily="18" charset="0"/>
              </a:rPr>
              <a:t>Hòa lời trầm ca cao bay về chín tầng, ngợi mừng danh Chúa đã khấn ban hồng ân. Muôn tiếng tơ đàn, giọng hát nhịp nhàng, làm thành lễ vật dâng về Cha .</a:t>
            </a:r>
          </a:p>
        </p:txBody>
      </p:sp>
    </p:spTree>
    <p:extLst>
      <p:ext uri="{BB962C8B-B14F-4D97-AF65-F5344CB8AC3E}">
        <p14:creationId xmlns:p14="http://schemas.microsoft.com/office/powerpoint/2010/main" val="554297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060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41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5400" b="1" dirty="0" err="1">
                <a:solidFill>
                  <a:srgbClr val="FFFF00"/>
                </a:solidFill>
                <a:cs typeface="Tahoma" panose="020B0604030504040204" pitchFamily="34" charset="0"/>
              </a:rPr>
              <a:t>Đk</a:t>
            </a:r>
            <a:r>
              <a:rPr lang="vi-VN" altLang="en-US" sz="5400" b="1" dirty="0">
                <a:solidFill>
                  <a:srgbClr val="FFFF00"/>
                </a:solidFill>
                <a:cs typeface="Tahoma" panose="020B0604030504040204" pitchFamily="34" charset="0"/>
              </a:rPr>
              <a:t>: </a:t>
            </a:r>
            <a:r>
              <a:rPr lang="vi-VN" sz="5400" dirty="0">
                <a:solidFill>
                  <a:schemeClr val="bg1"/>
                </a:solidFill>
              </a:rPr>
              <a:t>Vừa khi Chúa kêu mời Người đã sẵn lòng bước đi dù gian nguy nào xá chi. Đi theo Chúa dứt bỏ lợi danh, đi theo Chúa cứu đời lầm than. </a:t>
            </a:r>
            <a:endParaRPr lang="vi-VN"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8022698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788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819150"/>
            <a:ext cx="9144000" cy="5143500"/>
          </a:xfrm>
        </p:spPr>
        <p:txBody>
          <a:bodyPr>
            <a:normAutofit/>
          </a:bodyPr>
          <a:lstStyle/>
          <a:p>
            <a:pPr marL="0" indent="0" algn="ctr">
              <a:lnSpc>
                <a:spcPct val="140000"/>
              </a:lnSpc>
              <a:spcBef>
                <a:spcPts val="1350"/>
              </a:spcBef>
              <a:buNone/>
            </a:pPr>
            <a:r>
              <a:rPr lang="en-US" altLang="en-US" sz="6000" b="1" dirty="0" err="1">
                <a:solidFill>
                  <a:srgbClr val="FFFF00"/>
                </a:solidFill>
                <a:cs typeface="Times New Roman" panose="02020603050405020304" pitchFamily="18" charset="0"/>
              </a:rPr>
              <a:t>Hiệp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marL="0" indent="0" algn="ctr">
              <a:lnSpc>
                <a:spcPct val="140000"/>
              </a:lnSpc>
              <a:spcBef>
                <a:spcPts val="1350"/>
              </a:spcBef>
              <a:buNone/>
            </a:pPr>
            <a:r>
              <a:rPr lang="en-US" altLang="en-US" sz="6000" b="1" dirty="0" err="1">
                <a:solidFill>
                  <a:srgbClr val="FFFF00"/>
                </a:solidFill>
                <a:cs typeface="Times New Roman" panose="02020603050405020304" pitchFamily="18" charset="0"/>
              </a:rPr>
              <a:t>Chứng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Nhân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Tình</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Yêu</a:t>
            </a:r>
            <a:endParaRPr lang="en-US" altLang="en-US" sz="6000"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42056401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Khi con nghe tiếng kêu mời, gọi con đi gieo niềm tin mới. Con nay như thấy ngỡ ngàng vì Chúa đã đoái thương chọn con.</a:t>
            </a:r>
          </a:p>
        </p:txBody>
      </p:sp>
    </p:spTree>
    <p:extLst>
      <p:ext uri="{BB962C8B-B14F-4D97-AF65-F5344CB8AC3E}">
        <p14:creationId xmlns:p14="http://schemas.microsoft.com/office/powerpoint/2010/main" val="26626566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Rồi một ngày Thánh Thần Chúa đã đến thánh hiến con cho Ngài, sai con đi khắp mọi nơi rắc gieo tin vui cho muôn người. </a:t>
            </a:r>
          </a:p>
        </p:txBody>
      </p:sp>
    </p:spTree>
    <p:extLst>
      <p:ext uri="{BB962C8B-B14F-4D97-AF65-F5344CB8AC3E}">
        <p14:creationId xmlns:p14="http://schemas.microsoft.com/office/powerpoint/2010/main" val="18259608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836308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5400" b="1" dirty="0">
                <a:solidFill>
                  <a:srgbClr val="FFFF00"/>
                </a:solidFill>
                <a:cs typeface="Tahoma" panose="020B0604030504040204" pitchFamily="34" charset="0"/>
              </a:rPr>
              <a:t>***</a:t>
            </a:r>
            <a:r>
              <a:rPr lang="vi-VN" altLang="en-US" sz="5400" b="1" dirty="0">
                <a:solidFill>
                  <a:srgbClr val="FFFF00"/>
                </a:solidFill>
                <a:cs typeface="Tahoma" panose="020B0604030504040204" pitchFamily="34" charset="0"/>
              </a:rPr>
              <a:t>: </a:t>
            </a:r>
            <a:r>
              <a:rPr lang="vi-VN" sz="5400" dirty="0">
                <a:solidFill>
                  <a:schemeClr val="bg1"/>
                </a:solidFill>
              </a:rPr>
              <a:t>Ôi Vị Thánh Tông Đồ là phiến đá nền Hội Thánh, là Thẩm Phán xét xử ngàn dân, chứng nhân Chúa Ki-tô phục sinh.</a:t>
            </a:r>
            <a:endParaRPr lang="vi-VN"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93986284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Con say sưa với tháng ngày, tình yêu cho con nguồn sức sống. Con hân hoan bước trên đường hồng phúc bát ngát xanh đồi nương.</a:t>
            </a:r>
          </a:p>
        </p:txBody>
      </p:sp>
    </p:spTree>
    <p:extLst>
      <p:ext uri="{BB962C8B-B14F-4D97-AF65-F5344CB8AC3E}">
        <p14:creationId xmlns:p14="http://schemas.microsoft.com/office/powerpoint/2010/main" val="422220907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Để tìm lại những tình thương quá khứ héo úa trong muôn lòng. Cho quên đi những sầu vương Chúa ơi xin thương ai đoạn trường.</a:t>
            </a:r>
          </a:p>
        </p:txBody>
      </p:sp>
    </p:spTree>
    <p:extLst>
      <p:ext uri="{BB962C8B-B14F-4D97-AF65-F5344CB8AC3E}">
        <p14:creationId xmlns:p14="http://schemas.microsoft.com/office/powerpoint/2010/main" val="185634958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0062578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Trong tâm tư biết bao người ngày đêm cô đơn buồn không nói. Nhưng đâu ai đến với họ để hát tiếng hát trong niềm vui,</a:t>
            </a:r>
          </a:p>
        </p:txBody>
      </p:sp>
    </p:spTree>
    <p:extLst>
      <p:ext uri="{BB962C8B-B14F-4D97-AF65-F5344CB8AC3E}">
        <p14:creationId xmlns:p14="http://schemas.microsoft.com/office/powerpoint/2010/main" val="255313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Vì nhiều người vẫn nghèo đói, thế giới thiếu vắng bao nụ cười, xin cho nhau những tình thương sớm mai cơn mê đã tan rồi.</a:t>
            </a:r>
          </a:p>
        </p:txBody>
      </p:sp>
    </p:spTree>
    <p:extLst>
      <p:ext uri="{BB962C8B-B14F-4D97-AF65-F5344CB8AC3E}">
        <p14:creationId xmlns:p14="http://schemas.microsoft.com/office/powerpoint/2010/main" val="414313875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22560719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700" b="1" dirty="0">
                <a:solidFill>
                  <a:srgbClr val="FFFF00"/>
                </a:solidFill>
                <a:cs typeface="Times New Roman" panose="02020603050405020304" pitchFamily="18" charset="0"/>
              </a:rPr>
              <a:t>Tk4: </a:t>
            </a:r>
            <a:r>
              <a:rPr lang="vi-VN" altLang="en-US" sz="5700" b="1" dirty="0">
                <a:solidFill>
                  <a:schemeClr val="bg1"/>
                </a:solidFill>
                <a:cs typeface="Times New Roman" panose="02020603050405020304" pitchFamily="18" charset="0"/>
              </a:rPr>
              <a:t>Xin cho con suốt một đời, tình yêu cho đi là lẽ sống. Xin cho con biết trung thành hoàn tất những bước chân đẹp xinh.</a:t>
            </a:r>
          </a:p>
        </p:txBody>
      </p:sp>
    </p:spTree>
    <p:extLst>
      <p:ext uri="{BB962C8B-B14F-4D97-AF65-F5344CB8AC3E}">
        <p14:creationId xmlns:p14="http://schemas.microsoft.com/office/powerpoint/2010/main" val="85481925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Nguyện một đời con tìm đến, đến với hết những ai chân tình, để tình người mãi còn xanh ngát hương như hoa xuân trên cành.</a:t>
            </a:r>
          </a:p>
        </p:txBody>
      </p:sp>
    </p:spTree>
    <p:extLst>
      <p:ext uri="{BB962C8B-B14F-4D97-AF65-F5344CB8AC3E}">
        <p14:creationId xmlns:p14="http://schemas.microsoft.com/office/powerpoint/2010/main" val="72935656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FFFF00"/>
                </a:solidFill>
                <a:cs typeface="Times New Roman" panose="02020603050405020304" pitchFamily="18" charset="0"/>
              </a:rPr>
              <a:t>Đk: </a:t>
            </a:r>
            <a:r>
              <a:rPr lang="vi-VN" altLang="en-US" sz="4500" b="1" dirty="0">
                <a:solidFill>
                  <a:schemeClr val="bg1"/>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0427742"/>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2778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a:solidFill>
                  <a:srgbClr val="FFFF00"/>
                </a:solidFill>
                <a:cs typeface="Tahoma" panose="020B0604030504040204" pitchFamily="34" charset="0"/>
              </a:rPr>
              <a:t>Tk1</a:t>
            </a:r>
            <a:r>
              <a:rPr lang="vi-VN" altLang="en-US" sz="5400" b="1" dirty="0">
                <a:solidFill>
                  <a:srgbClr val="FFFF00"/>
                </a:solidFill>
                <a:cs typeface="Tahoma" panose="020B0604030504040204" pitchFamily="34" charset="0"/>
              </a:rPr>
              <a:t>: </a:t>
            </a:r>
            <a:r>
              <a:rPr lang="vi-VN" sz="6000" dirty="0">
                <a:solidFill>
                  <a:schemeClr val="bg1"/>
                </a:solidFill>
              </a:rPr>
              <a:t>Người hiến trọn cuộc đời xây Giáo Hội rạng ngời từng ra đi gieo giữa lệ sầu Người đã tiến về đầy hân hoan. </a:t>
            </a:r>
            <a:endParaRPr lang="vi-VN"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87335852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1542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905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Kết</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br>
              <a:rPr lang="en-US" altLang="en-US" sz="6000" b="1" dirty="0">
                <a:solidFill>
                  <a:srgbClr val="FFFF00"/>
                </a:solidFill>
                <a:cs typeface="Times New Roman" panose="02020603050405020304" pitchFamily="18" charset="0"/>
              </a:rPr>
            </a:br>
            <a:r>
              <a:rPr lang="en-US" altLang="en-US" sz="8000" b="1" dirty="0" err="1">
                <a:solidFill>
                  <a:srgbClr val="FFFF00"/>
                </a:solidFill>
                <a:cs typeface="Times New Roman" panose="02020603050405020304" pitchFamily="18" charset="0"/>
              </a:rPr>
              <a:t>Trong</a:t>
            </a:r>
            <a:r>
              <a:rPr lang="en-US" altLang="en-US" sz="8000" b="1" dirty="0">
                <a:solidFill>
                  <a:srgbClr val="FFFF00"/>
                </a:solidFill>
                <a:cs typeface="Times New Roman" panose="02020603050405020304" pitchFamily="18" charset="0"/>
              </a:rPr>
              <a:t> An </a:t>
            </a:r>
            <a:r>
              <a:rPr lang="en-US" altLang="en-US" sz="8000" b="1" dirty="0" err="1">
                <a:solidFill>
                  <a:srgbClr val="FFFF00"/>
                </a:solidFill>
                <a:cs typeface="Times New Roman" panose="02020603050405020304" pitchFamily="18" charset="0"/>
              </a:rPr>
              <a:t>Bình</a:t>
            </a:r>
            <a:br>
              <a:rPr lang="en-US" altLang="en-US" sz="8000" b="1" dirty="0">
                <a:solidFill>
                  <a:srgbClr val="FFFF00"/>
                </a:solidFill>
                <a:cs typeface="Times New Roman" panose="02020603050405020304" pitchFamily="18" charset="0"/>
              </a:rPr>
            </a:br>
            <a:r>
              <a:rPr lang="en-US" altLang="en-US" sz="6000" b="1" dirty="0" err="1">
                <a:solidFill>
                  <a:schemeClr val="bg1"/>
                </a:solidFill>
                <a:cs typeface="Times New Roman" panose="02020603050405020304" pitchFamily="18" charset="0"/>
              </a:rPr>
              <a:t>Nguyễn</a:t>
            </a:r>
            <a:r>
              <a:rPr lang="en-US" altLang="en-US" sz="6000" b="1" dirty="0">
                <a:solidFill>
                  <a:schemeClr val="bg1"/>
                </a:solidFill>
                <a:cs typeface="Times New Roman" panose="02020603050405020304" pitchFamily="18" charset="0"/>
              </a:rPr>
              <a:t> </a:t>
            </a:r>
            <a:r>
              <a:rPr lang="en-US" altLang="en-US" sz="6000" b="1" dirty="0" err="1">
                <a:solidFill>
                  <a:schemeClr val="bg1"/>
                </a:solidFill>
                <a:cs typeface="Times New Roman" panose="02020603050405020304" pitchFamily="18" charset="0"/>
              </a:rPr>
              <a:t>Duy</a:t>
            </a:r>
            <a:endParaRPr lang="en-US"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57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altLang="en-US" sz="4875" b="1" dirty="0">
                <a:solidFill>
                  <a:srgbClr val="FFFF00"/>
                </a:solidFill>
                <a:cs typeface="Tahoma" panose="020B0604030504040204" pitchFamily="34" charset="0"/>
              </a:rPr>
              <a:t>***</a:t>
            </a:r>
            <a:r>
              <a:rPr lang="vi-VN" altLang="en-US" sz="4875" b="1" dirty="0">
                <a:solidFill>
                  <a:srgbClr val="FFFF00"/>
                </a:solidFill>
                <a:cs typeface="Tahoma" panose="020B0604030504040204" pitchFamily="34" charset="0"/>
              </a:rPr>
              <a:t>: </a:t>
            </a:r>
            <a:r>
              <a:rPr lang="vi-VN" sz="5400" dirty="0">
                <a:solidFill>
                  <a:schemeClr val="bg1"/>
                </a:solidFill>
              </a:rPr>
              <a:t>Lắng nghe lời chúng con lạy Thánh (Phê-rô) Tông Đồ ngày đêm xin nâng đỡ phù trì dù dắt bước đường đoàn con đi.</a:t>
            </a:r>
            <a:endParaRPr lang="vi-VN" altLang="en-US" sz="4875" b="1" dirty="0">
              <a:solidFill>
                <a:schemeClr val="bg1"/>
              </a:solidFill>
              <a:cs typeface="Tahoma" panose="020B0604030504040204" pitchFamily="34" charset="0"/>
            </a:endParaRPr>
          </a:p>
        </p:txBody>
      </p:sp>
    </p:spTree>
    <p:extLst>
      <p:ext uri="{BB962C8B-B14F-4D97-AF65-F5344CB8AC3E}">
        <p14:creationId xmlns:p14="http://schemas.microsoft.com/office/powerpoint/2010/main" val="2993203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5400" b="1" dirty="0" err="1">
                <a:solidFill>
                  <a:srgbClr val="FFFF00"/>
                </a:solidFill>
                <a:cs typeface="Tahoma" panose="020B0604030504040204" pitchFamily="34" charset="0"/>
              </a:rPr>
              <a:t>Đk</a:t>
            </a:r>
            <a:r>
              <a:rPr lang="vi-VN" altLang="en-US" sz="5400" b="1" dirty="0">
                <a:solidFill>
                  <a:srgbClr val="FFFF00"/>
                </a:solidFill>
                <a:cs typeface="Tahoma" panose="020B0604030504040204" pitchFamily="34" charset="0"/>
              </a:rPr>
              <a:t>: </a:t>
            </a:r>
            <a:r>
              <a:rPr lang="vi-VN" sz="5400" dirty="0">
                <a:solidFill>
                  <a:schemeClr val="bg1"/>
                </a:solidFill>
              </a:rPr>
              <a:t>Vừa khi Chúa kêu mời Người đã sẵn lòng bước đi dù gian nguy nào xá chi. Đi theo Chúa dứt bỏ lợi danh, đi theo Chúa cứu đời lầm than. </a:t>
            </a:r>
            <a:endParaRPr lang="vi-VN"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39023298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a:extLst>
              <a:ext uri="{FF2B5EF4-FFF2-40B4-BE49-F238E27FC236}">
                <a16:creationId xmlns:a16="http://schemas.microsoft.com/office/drawing/2014/main" id="{60EEB50A-53CB-44B4-BDA7-98A5EBFDC545}"/>
              </a:ext>
            </a:extLst>
          </p:cNvPr>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5400" b="1" dirty="0">
                <a:solidFill>
                  <a:srgbClr val="FFFF00"/>
                </a:solidFill>
                <a:cs typeface="Tahoma" panose="020B0604030504040204" pitchFamily="34" charset="0"/>
              </a:rPr>
              <a:t>***</a:t>
            </a:r>
            <a:r>
              <a:rPr lang="vi-VN" altLang="en-US" sz="5400" b="1" dirty="0">
                <a:solidFill>
                  <a:srgbClr val="FFFF00"/>
                </a:solidFill>
                <a:cs typeface="Tahoma" panose="020B0604030504040204" pitchFamily="34" charset="0"/>
              </a:rPr>
              <a:t>: </a:t>
            </a:r>
            <a:r>
              <a:rPr lang="vi-VN" sz="5400" dirty="0">
                <a:solidFill>
                  <a:schemeClr val="bg1"/>
                </a:solidFill>
              </a:rPr>
              <a:t>Ôi Vị Thánh Tông Đồ là phiến đá nền Hội Thánh, là Thẩm Phán xét xử ngàn dân, chứng nhân Chúa Ki-tô phục sinh.</a:t>
            </a:r>
            <a:endParaRPr lang="vi-VN"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01933648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1609</Words>
  <Application>Microsoft Macintosh PowerPoint</Application>
  <PresentationFormat>On-screen Show (16:9)</PresentationFormat>
  <Paragraphs>80</Paragraphs>
  <Slides>67</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67</vt:i4>
      </vt:variant>
    </vt:vector>
  </HeadingPairs>
  <TitlesOfParts>
    <vt:vector size="72" baseType="lpstr">
      <vt:lpstr>Arial</vt:lpstr>
      <vt:lpstr>UTM American Sans</vt:lpstr>
      <vt:lpstr>Office Theme</vt:lpstr>
      <vt:lpstr>36_Default Design</vt:lpstr>
      <vt:lpstr>11_Office Theme</vt:lpstr>
      <vt:lpstr>THỨ NĂM NGÀY 25-07 THÁNH GIA CÔ BÊ TÔNG ĐỒ LỄ KÍNH ( sách bài đọc quyển 2 trang 761 )</vt:lpstr>
      <vt:lpstr>PowerPoint Presentation</vt:lpstr>
      <vt:lpstr>Ca Nhập Lễ THÁNH TÔNG ĐỒ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Đáp ca: Ai ngẹn ngào ra đi gieo giống, mùa gặt mai sau khắp khởi mừng.</vt:lpstr>
      <vt:lpstr>Alleluia-alleluia: Chúa nói: Chính Thầy đã chọn anh em từ giữa thế gian, để anh em ra đi, sinh được hoa trái, và hoa trái của anh em tồn tại.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70</cp:revision>
  <dcterms:created xsi:type="dcterms:W3CDTF">2022-10-30T00:36:35Z</dcterms:created>
  <dcterms:modified xsi:type="dcterms:W3CDTF">2024-07-18T16:51:20Z</dcterms:modified>
</cp:coreProperties>
</file>