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28" r:id="rId2"/>
  </p:sldMasterIdLst>
  <p:notesMasterIdLst>
    <p:notesMasterId r:id="rId59"/>
  </p:notesMasterIdLst>
  <p:sldIdLst>
    <p:sldId id="962" r:id="rId3"/>
    <p:sldId id="256" r:id="rId4"/>
    <p:sldId id="257" r:id="rId5"/>
    <p:sldId id="259" r:id="rId6"/>
    <p:sldId id="264" r:id="rId7"/>
    <p:sldId id="263" r:id="rId8"/>
    <p:sldId id="266" r:id="rId9"/>
    <p:sldId id="1024" r:id="rId10"/>
    <p:sldId id="10033" r:id="rId11"/>
    <p:sldId id="10034" r:id="rId12"/>
    <p:sldId id="9806" r:id="rId13"/>
    <p:sldId id="1025" r:id="rId14"/>
    <p:sldId id="1023" r:id="rId15"/>
    <p:sldId id="963" r:id="rId16"/>
    <p:sldId id="964" r:id="rId17"/>
    <p:sldId id="1011" r:id="rId18"/>
    <p:sldId id="1003" r:id="rId19"/>
    <p:sldId id="1004" r:id="rId20"/>
    <p:sldId id="394" r:id="rId21"/>
    <p:sldId id="260" r:id="rId22"/>
    <p:sldId id="262" r:id="rId23"/>
    <p:sldId id="396" r:id="rId24"/>
    <p:sldId id="449" r:id="rId25"/>
    <p:sldId id="397" r:id="rId26"/>
    <p:sldId id="995" r:id="rId27"/>
    <p:sldId id="9813" r:id="rId28"/>
    <p:sldId id="9814" r:id="rId29"/>
    <p:sldId id="9815" r:id="rId30"/>
    <p:sldId id="10037" r:id="rId31"/>
    <p:sldId id="9816" r:id="rId32"/>
    <p:sldId id="9817" r:id="rId33"/>
    <p:sldId id="9818" r:id="rId34"/>
    <p:sldId id="10038" r:id="rId35"/>
    <p:sldId id="1005" r:id="rId36"/>
    <p:sldId id="454" r:id="rId37"/>
    <p:sldId id="450" r:id="rId38"/>
    <p:sldId id="295" r:id="rId39"/>
    <p:sldId id="451" r:id="rId40"/>
    <p:sldId id="452" r:id="rId41"/>
    <p:sldId id="453" r:id="rId42"/>
    <p:sldId id="1461" r:id="rId43"/>
    <p:sldId id="269" r:id="rId44"/>
    <p:sldId id="290" r:id="rId45"/>
    <p:sldId id="1462" r:id="rId46"/>
    <p:sldId id="275" r:id="rId47"/>
    <p:sldId id="299" r:id="rId48"/>
    <p:sldId id="298" r:id="rId49"/>
    <p:sldId id="10036" r:id="rId50"/>
    <p:sldId id="10035" r:id="rId51"/>
    <p:sldId id="1456" r:id="rId52"/>
    <p:sldId id="1455" r:id="rId53"/>
    <p:sldId id="1457" r:id="rId54"/>
    <p:sldId id="1458" r:id="rId55"/>
    <p:sldId id="1459" r:id="rId56"/>
    <p:sldId id="1460" r:id="rId57"/>
    <p:sldId id="10039" r:id="rId58"/>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3300"/>
    <a:srgbClr val="003296"/>
    <a:srgbClr val="003C00"/>
    <a:srgbClr val="FFFFFF"/>
    <a:srgbClr val="6600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94" autoAdjust="0"/>
    <p:restoredTop sz="94692" autoAdjust="0"/>
  </p:normalViewPr>
  <p:slideViewPr>
    <p:cSldViewPr>
      <p:cViewPr varScale="1">
        <p:scale>
          <a:sx n="47" d="100"/>
          <a:sy n="47" d="100"/>
        </p:scale>
        <p:origin x="200" y="1712"/>
      </p:cViewPr>
      <p:guideLst>
        <p:guide orient="horz" pos="1620"/>
        <p:guide pos="2880"/>
      </p:guideLst>
    </p:cSldViewPr>
  </p:slideViewPr>
  <p:outlineViewPr>
    <p:cViewPr>
      <p:scale>
        <a:sx n="33" d="100"/>
        <a:sy n="33" d="100"/>
      </p:scale>
      <p:origin x="0" y="9835"/>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01" d="100"/>
          <a:sy n="101" d="100"/>
        </p:scale>
        <p:origin x="-35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F81E51FE-3366-42B2-9DFE-A08E5A935201}" type="datetimeFigureOut">
              <a:rPr lang="en-US"/>
              <a:pPr>
                <a:defRPr/>
              </a:pPr>
              <a:t>7/27/24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FE683B76-977C-427B-A13F-3006670BDDAE}" type="slidenum">
              <a:rPr lang="en-US"/>
              <a:pPr>
                <a:defRPr/>
              </a:pPr>
              <a:t>‹#›</a:t>
            </a:fld>
            <a:endParaRPr lang="en-US"/>
          </a:p>
        </p:txBody>
      </p:sp>
    </p:spTree>
    <p:extLst>
      <p:ext uri="{BB962C8B-B14F-4D97-AF65-F5344CB8AC3E}">
        <p14:creationId xmlns:p14="http://schemas.microsoft.com/office/powerpoint/2010/main" val="24919265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4D33E0-1947-40A6-B09C-C3204B73D8A1}" type="slidenum">
              <a:rPr lang="en-US"/>
              <a:pPr>
                <a:defRPr/>
              </a:pPr>
              <a:t>‹#›</a:t>
            </a:fld>
            <a:endParaRPr lang="en-US"/>
          </a:p>
        </p:txBody>
      </p:sp>
    </p:spTree>
    <p:extLst>
      <p:ext uri="{BB962C8B-B14F-4D97-AF65-F5344CB8AC3E}">
        <p14:creationId xmlns:p14="http://schemas.microsoft.com/office/powerpoint/2010/main" val="3984408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3F9CFA-153E-44DB-97F2-686D5D3F1F40}" type="slidenum">
              <a:rPr lang="en-US"/>
              <a:pPr>
                <a:defRPr/>
              </a:pPr>
              <a:t>‹#›</a:t>
            </a:fld>
            <a:endParaRPr lang="en-US"/>
          </a:p>
        </p:txBody>
      </p:sp>
    </p:spTree>
    <p:extLst>
      <p:ext uri="{BB962C8B-B14F-4D97-AF65-F5344CB8AC3E}">
        <p14:creationId xmlns:p14="http://schemas.microsoft.com/office/powerpoint/2010/main" val="3349780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9C3ED1-FA32-4BFE-A7EC-1719686D288D}" type="slidenum">
              <a:rPr lang="en-US"/>
              <a:pPr>
                <a:defRPr/>
              </a:pPr>
              <a:t>‹#›</a:t>
            </a:fld>
            <a:endParaRPr lang="en-US"/>
          </a:p>
        </p:txBody>
      </p:sp>
    </p:spTree>
    <p:extLst>
      <p:ext uri="{BB962C8B-B14F-4D97-AF65-F5344CB8AC3E}">
        <p14:creationId xmlns:p14="http://schemas.microsoft.com/office/powerpoint/2010/main" val="3493338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4D33E0-1947-40A6-B09C-C3204B73D8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7038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C949C4-3DF2-49AF-AE07-C7B1DB29E2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5365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AA9FE1-FF60-4279-B21B-9C022C011E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3018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8DA4D2-E563-4AF0-BBAA-48F4B2CE72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6396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3FF0772-6B80-4B87-B4EC-C93200F3AA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9786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5F32BEA-D621-4338-A4ED-5DE9D64BCB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7440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58E34E9-38FD-4462-AD1A-044361F886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5787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99A5C0-03AE-438B-BB05-C87E5974D6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1499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C949C4-3DF2-49AF-AE07-C7B1DB29E28A}" type="slidenum">
              <a:rPr lang="en-US"/>
              <a:pPr>
                <a:defRPr/>
              </a:pPr>
              <a:t>‹#›</a:t>
            </a:fld>
            <a:endParaRPr lang="en-US"/>
          </a:p>
        </p:txBody>
      </p:sp>
    </p:spTree>
    <p:extLst>
      <p:ext uri="{BB962C8B-B14F-4D97-AF65-F5344CB8AC3E}">
        <p14:creationId xmlns:p14="http://schemas.microsoft.com/office/powerpoint/2010/main" val="25068254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AC8A93-528B-48EF-8544-29ABD9D564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0616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3F9CFA-153E-44DB-97F2-686D5D3F1F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48634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9C3ED1-FA32-4BFE-A7EC-1719686D28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9475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AA9FE1-FF60-4279-B21B-9C022C011E9A}" type="slidenum">
              <a:rPr lang="en-US"/>
              <a:pPr>
                <a:defRPr/>
              </a:pPr>
              <a:t>‹#›</a:t>
            </a:fld>
            <a:endParaRPr lang="en-US"/>
          </a:p>
        </p:txBody>
      </p:sp>
    </p:spTree>
    <p:extLst>
      <p:ext uri="{BB962C8B-B14F-4D97-AF65-F5344CB8AC3E}">
        <p14:creationId xmlns:p14="http://schemas.microsoft.com/office/powerpoint/2010/main" val="3633788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8DA4D2-E563-4AF0-BBAA-48F4B2CE7287}" type="slidenum">
              <a:rPr lang="en-US"/>
              <a:pPr>
                <a:defRPr/>
              </a:pPr>
              <a:t>‹#›</a:t>
            </a:fld>
            <a:endParaRPr lang="en-US"/>
          </a:p>
        </p:txBody>
      </p:sp>
    </p:spTree>
    <p:extLst>
      <p:ext uri="{BB962C8B-B14F-4D97-AF65-F5344CB8AC3E}">
        <p14:creationId xmlns:p14="http://schemas.microsoft.com/office/powerpoint/2010/main" val="3472643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3FF0772-6B80-4B87-B4EC-C93200F3AADD}" type="slidenum">
              <a:rPr lang="en-US"/>
              <a:pPr>
                <a:defRPr/>
              </a:pPr>
              <a:t>‹#›</a:t>
            </a:fld>
            <a:endParaRPr lang="en-US"/>
          </a:p>
        </p:txBody>
      </p:sp>
    </p:spTree>
    <p:extLst>
      <p:ext uri="{BB962C8B-B14F-4D97-AF65-F5344CB8AC3E}">
        <p14:creationId xmlns:p14="http://schemas.microsoft.com/office/powerpoint/2010/main" val="1101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5F32BEA-D621-4338-A4ED-5DE9D64BCB81}" type="slidenum">
              <a:rPr lang="en-US"/>
              <a:pPr>
                <a:defRPr/>
              </a:pPr>
              <a:t>‹#›</a:t>
            </a:fld>
            <a:endParaRPr lang="en-US"/>
          </a:p>
        </p:txBody>
      </p:sp>
    </p:spTree>
    <p:extLst>
      <p:ext uri="{BB962C8B-B14F-4D97-AF65-F5344CB8AC3E}">
        <p14:creationId xmlns:p14="http://schemas.microsoft.com/office/powerpoint/2010/main" val="184232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58E34E9-38FD-4462-AD1A-044361F8866C}" type="slidenum">
              <a:rPr lang="en-US"/>
              <a:pPr>
                <a:defRPr/>
              </a:pPr>
              <a:t>‹#›</a:t>
            </a:fld>
            <a:endParaRPr lang="en-US"/>
          </a:p>
        </p:txBody>
      </p:sp>
    </p:spTree>
    <p:extLst>
      <p:ext uri="{BB962C8B-B14F-4D97-AF65-F5344CB8AC3E}">
        <p14:creationId xmlns:p14="http://schemas.microsoft.com/office/powerpoint/2010/main" val="3059490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99A5C0-03AE-438B-BB05-C87E5974D6CF}" type="slidenum">
              <a:rPr lang="en-US"/>
              <a:pPr>
                <a:defRPr/>
              </a:pPr>
              <a:t>‹#›</a:t>
            </a:fld>
            <a:endParaRPr lang="en-US"/>
          </a:p>
        </p:txBody>
      </p:sp>
    </p:spTree>
    <p:extLst>
      <p:ext uri="{BB962C8B-B14F-4D97-AF65-F5344CB8AC3E}">
        <p14:creationId xmlns:p14="http://schemas.microsoft.com/office/powerpoint/2010/main" val="3914704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AC8A93-528B-48EF-8544-29ABD9D56406}" type="slidenum">
              <a:rPr lang="en-US"/>
              <a:pPr>
                <a:defRPr/>
              </a:pPr>
              <a:t>‹#›</a:t>
            </a:fld>
            <a:endParaRPr lang="en-US"/>
          </a:p>
        </p:txBody>
      </p:sp>
    </p:spTree>
    <p:extLst>
      <p:ext uri="{BB962C8B-B14F-4D97-AF65-F5344CB8AC3E}">
        <p14:creationId xmlns:p14="http://schemas.microsoft.com/office/powerpoint/2010/main" val="955836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3EE9149-6C1C-4011-9B16-E7E165E368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3EE9149-6C1C-4011-9B16-E7E165E368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930705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685800" y="1598613"/>
            <a:ext cx="7772400" cy="1101725"/>
          </a:xfrm>
        </p:spPr>
        <p:txBody>
          <a:bodyPr/>
          <a:lstStyle/>
          <a:p>
            <a:pPr eaLnBrk="1" hangingPunct="1"/>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30723"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072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4800" b="0" i="0" dirty="0">
                <a:solidFill>
                  <a:schemeClr val="bg1"/>
                </a:solidFill>
                <a:effectLst/>
              </a:rPr>
              <a:t>Xin Chúa thương xót chúng con. Xin Chúa thương (nguyện) xin Chúa thương, xin thương xót chúng con. Xin Chúa Ki-tô, xin Chúa Ki-tô thương xót chúng con.</a:t>
            </a:r>
            <a:endParaRPr lang="en-US" altLang="en-US" sz="48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290146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200" dirty="0">
                <a:solidFill>
                  <a:srgbClr val="FFFF00"/>
                </a:solidFill>
              </a:rPr>
              <a:t>** </a:t>
            </a:r>
            <a:r>
              <a:rPr lang="vi-VN" sz="5200" b="0" i="0" dirty="0">
                <a:solidFill>
                  <a:schemeClr val="bg1"/>
                </a:solidFill>
                <a:effectLst/>
              </a:rPr>
              <a:t>Xin Chúa Ki-tô, thương xót chúng con. Xin Chúa thương xót chúng con. Xin Chúa thương (nguyện) xin Chúa thương, xin thương xót chúng con, xin thương xót chúng con.</a:t>
            </a:r>
            <a:endParaRPr lang="en-US" altLang="en-US" sz="52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62588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685800" y="1598613"/>
            <a:ext cx="7772400" cy="1101725"/>
          </a:xfrm>
        </p:spPr>
        <p:txBody>
          <a:bodyPr/>
          <a:lstStyle/>
          <a:p>
            <a:pPr eaLnBrk="1" hangingPunct="1"/>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30723"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072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2287723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598613"/>
            <a:ext cx="7772400" cy="1101725"/>
          </a:xfrm>
        </p:spPr>
        <p:txBody>
          <a:bodyPr/>
          <a:lstStyle/>
          <a:p>
            <a:pPr eaLnBrk="1" hangingPunct="1"/>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205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2053" name="Rectangle 1"/>
          <p:cNvSpPr>
            <a:spLocks noChangeArrowheads="1"/>
          </p:cNvSpPr>
          <p:nvPr/>
        </p:nvSpPr>
        <p:spPr bwMode="auto">
          <a:xfrm>
            <a:off x="3381375" y="2387600"/>
            <a:ext cx="2381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n-NO">
                <a:solidFill>
                  <a:srgbClr val="000000"/>
                </a:solidFill>
              </a:rPr>
              <a:t>DAP CA CN XVI TNA</a:t>
            </a:r>
            <a:endParaRPr lang="en-US">
              <a:solidFill>
                <a:srgbClr val="00000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0" y="191136"/>
            <a:ext cx="9144000" cy="2062103"/>
          </a:xfrm>
          <a:prstGeom prst="rect">
            <a:avLst/>
          </a:prstGeom>
        </p:spPr>
        <p:txBody>
          <a:bodyPr wrap="square">
            <a:spAutoFit/>
          </a:bodyPr>
          <a:lstStyle/>
          <a:p>
            <a:r>
              <a:rPr lang="en-US" sz="3200" dirty="0" err="1">
                <a:solidFill>
                  <a:srgbClr val="FFFF00"/>
                </a:solidFill>
                <a:latin typeface="UTM American Sans"/>
              </a:rPr>
              <a:t>Bài</a:t>
            </a:r>
            <a:r>
              <a:rPr lang="en-US" sz="3200" dirty="0">
                <a:solidFill>
                  <a:srgbClr val="FFFF00"/>
                </a:solidFill>
                <a:latin typeface="UTM American Sans"/>
              </a:rPr>
              <a:t> </a:t>
            </a:r>
            <a:r>
              <a:rPr lang="en-US" sz="3200" dirty="0" err="1">
                <a:solidFill>
                  <a:srgbClr val="FFFF00"/>
                </a:solidFill>
                <a:latin typeface="UTM American Sans"/>
              </a:rPr>
              <a:t>đọc</a:t>
            </a:r>
            <a:r>
              <a:rPr lang="en-US" sz="3200" dirty="0">
                <a:solidFill>
                  <a:srgbClr val="FFFF00"/>
                </a:solidFill>
                <a:latin typeface="UTM American Sans"/>
              </a:rPr>
              <a:t> 1.</a:t>
            </a:r>
          </a:p>
          <a:p>
            <a:r>
              <a:rPr lang="vi-VN" sz="3200" i="1" dirty="0">
                <a:solidFill>
                  <a:srgbClr val="FFFF00"/>
                </a:solidFill>
                <a:latin typeface="UTM American Sans"/>
              </a:rPr>
              <a:t>Đất sét ở trong tay người thợ gốm thế nào, các ngươi ở trong tay Ta cũng như vậy.</a:t>
            </a:r>
            <a:endParaRPr lang="en-US" sz="3200" i="1" dirty="0">
              <a:solidFill>
                <a:srgbClr val="FFFF00"/>
              </a:solidFill>
              <a:latin typeface="UTM American Sans"/>
            </a:endParaRPr>
          </a:p>
          <a:p>
            <a:r>
              <a:rPr lang="vi-VN" sz="3200" dirty="0">
                <a:solidFill>
                  <a:srgbClr val="FFFF00"/>
                </a:solidFill>
                <a:latin typeface="+mj-lt"/>
              </a:rPr>
              <a:t>Bài trích sách ngôn sứ Giê-rê-mi-a.</a:t>
            </a:r>
          </a:p>
        </p:txBody>
      </p:sp>
    </p:spTree>
    <p:extLst>
      <p:ext uri="{BB962C8B-B14F-4D97-AF65-F5344CB8AC3E}">
        <p14:creationId xmlns:p14="http://schemas.microsoft.com/office/powerpoint/2010/main" val="1398113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685800" y="1598613"/>
            <a:ext cx="7772400" cy="1101725"/>
          </a:xfrm>
        </p:spPr>
        <p:txBody>
          <a:bodyPr/>
          <a:lstStyle/>
          <a:p>
            <a:pPr eaLnBrk="1" hangingPunct="1"/>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31747" name="Rectangle 3"/>
          <p:cNvSpPr>
            <a:spLocks noGrp="1" noChangeArrowheads="1"/>
          </p:cNvSpPr>
          <p:nvPr>
            <p:ph type="subTitle" idx="1"/>
          </p:nvPr>
        </p:nvSpPr>
        <p:spPr>
          <a:xfrm>
            <a:off x="0" y="0"/>
            <a:ext cx="9144000" cy="5143500"/>
          </a:xfrm>
        </p:spPr>
        <p:txBody>
          <a:bodyPr/>
          <a:lstStyle/>
          <a:p>
            <a:pPr algn="just" eaLnBrk="1" hangingPunct="1">
              <a:lnSpc>
                <a:spcPct val="105000"/>
              </a:lnSpc>
            </a:pPr>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Đáp</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ca</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t>
            </a:r>
          </a:p>
          <a:p>
            <a:pPr algn="just" eaLnBrk="1" hangingPunct="1">
              <a:lnSpc>
                <a:spcPct val="105000"/>
              </a:lnSpc>
            </a:pPr>
            <a:r>
              <a:rPr lang="vi-VN" sz="7200" b="1" dirty="0">
                <a:solidFill>
                  <a:schemeClr val="bg1"/>
                </a:solidFill>
                <a:effectLst>
                  <a:outerShdw blurRad="38100" dist="38100" dir="2700000" algn="tl">
                    <a:srgbClr val="000000">
                      <a:alpha val="43137"/>
                    </a:srgbClr>
                  </a:outerShdw>
                </a:effectLst>
                <a:latin typeface="+mj-lt"/>
                <a:cs typeface="Times New Roman" pitchFamily="18" charset="0"/>
              </a:rPr>
              <a:t>Phúc thay người được Chúa Trời nhà Gia-cóp phù hộ.</a:t>
            </a:r>
            <a:endParaRPr lang="en-US" sz="72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
        <p:nvSpPr>
          <p:cNvPr id="3174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0837" y="514350"/>
            <a:ext cx="336232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85800" y="1598613"/>
            <a:ext cx="7772400" cy="1101725"/>
          </a:xfrm>
        </p:spPr>
        <p:txBody>
          <a:bodyPr/>
          <a:lstStyle/>
          <a:p>
            <a:pPr eaLnBrk="1" hangingPunct="1"/>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32771" name="Rectangle 3"/>
          <p:cNvSpPr>
            <a:spLocks noGrp="1" noChangeArrowheads="1"/>
          </p:cNvSpPr>
          <p:nvPr>
            <p:ph type="subTitle" idx="1"/>
          </p:nvPr>
        </p:nvSpPr>
        <p:spPr>
          <a:xfrm>
            <a:off x="0" y="0"/>
            <a:ext cx="9144000" cy="5143500"/>
          </a:xfrm>
        </p:spPr>
        <p:txBody>
          <a:bodyPr/>
          <a:lstStyle/>
          <a:p>
            <a:pPr algn="just" eaLnBrk="1" hangingPunct="1">
              <a:lnSpc>
                <a:spcPct val="105000"/>
              </a:lnSpc>
            </a:pP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Alleluia-alleluia:</a:t>
            </a:r>
            <a:r>
              <a:rPr lang="en-US" sz="4400" b="1" dirty="0">
                <a:solidFill>
                  <a:srgbClr val="FFFF00"/>
                </a:solidFill>
                <a:effectLst>
                  <a:outerShdw blurRad="38100" dist="38100" dir="2700000" algn="tl">
                    <a:srgbClr val="000000">
                      <a:alpha val="43137"/>
                    </a:srgbClr>
                  </a:outerShdw>
                </a:effectLst>
                <a:latin typeface="+mj-lt"/>
                <a:cs typeface="Times New Roman" pitchFamily="18" charset="0"/>
              </a:rPr>
              <a:t> </a:t>
            </a:r>
          </a:p>
          <a:p>
            <a:pPr algn="just" eaLnBrk="1" hangingPunct="1">
              <a:spcBef>
                <a:spcPct val="0"/>
              </a:spcBef>
            </a:pP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Lạy Chúa, xin mở lòng chúng con, để chúng con lắng nghe lời của Con 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a:solidFill>
                  <a:srgbClr val="FFFF00"/>
                </a:solidFill>
                <a:effectLst>
                  <a:outerShdw blurRad="38100" dist="38100" dir="2700000" algn="tl">
                    <a:srgbClr val="000000">
                      <a:alpha val="43137"/>
                    </a:srgbClr>
                  </a:outerShdw>
                </a:effectLst>
                <a:latin typeface="+mj-lt"/>
                <a:cs typeface="Times New Roman" pitchFamily="18" charset="0"/>
              </a:rPr>
              <a:t>Alleluia.</a:t>
            </a:r>
            <a:endParaRPr lang="en-US" sz="60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
        <p:nvSpPr>
          <p:cNvPr id="327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685800" y="1598613"/>
            <a:ext cx="7772400" cy="1101725"/>
          </a:xfrm>
        </p:spPr>
        <p:txBody>
          <a:bodyPr/>
          <a:lstStyle/>
          <a:p>
            <a:pPr eaLnBrk="1" hangingPunct="1"/>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30723"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072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1008870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685800" y="1598613"/>
            <a:ext cx="7772400" cy="1101725"/>
          </a:xfrm>
        </p:spPr>
        <p:txBody>
          <a:bodyPr/>
          <a:lstStyle/>
          <a:p>
            <a:pPr eaLnBrk="1" hangingPunct="1"/>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2867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286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71958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685800" y="1598613"/>
            <a:ext cx="7772400" cy="1101725"/>
          </a:xfrm>
        </p:spPr>
        <p:txBody>
          <a:bodyPr/>
          <a:lstStyle/>
          <a:p>
            <a:pPr eaLnBrk="1" hangingPunct="1"/>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25603"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2560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3">
            <a:extLst>
              <a:ext uri="{FF2B5EF4-FFF2-40B4-BE49-F238E27FC236}">
                <a16:creationId xmlns:a16="http://schemas.microsoft.com/office/drawing/2014/main" id="{FCB1E1A4-C658-6432-593E-E480A9ACDD52}"/>
              </a:ext>
            </a:extLst>
          </p:cNvPr>
          <p:cNvSpPr txBox="1">
            <a:spLocks noChangeArrowheads="1"/>
          </p:cNvSpPr>
          <p:nvPr/>
        </p:nvSpPr>
        <p:spPr bwMode="auto">
          <a:xfrm>
            <a:off x="3429000" y="2558451"/>
            <a:ext cx="62484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nSpc>
                <a:spcPct val="120000"/>
              </a:lnSpc>
              <a:spcBef>
                <a:spcPts val="1800"/>
              </a:spcBef>
            </a:pPr>
            <a:r>
              <a:rPr lang="en-US" altLang="en-US" sz="4400" b="1" kern="0">
                <a:solidFill>
                  <a:srgbClr val="FFFF00"/>
                </a:solidFill>
                <a:cs typeface="Times New Roman" panose="02020603050405020304" pitchFamily="18" charset="0"/>
              </a:rPr>
              <a:t>Tựa Làn Trầm Hương</a:t>
            </a:r>
            <a:br>
              <a:rPr lang="en-US" altLang="en-US" sz="4800" b="1" kern="0">
                <a:solidFill>
                  <a:srgbClr val="FFFF00"/>
                </a:solidFill>
                <a:cs typeface="Times New Roman" panose="02020603050405020304" pitchFamily="18" charset="0"/>
              </a:rPr>
            </a:br>
            <a:r>
              <a:rPr lang="en-US" altLang="en-US" sz="4000" b="1" kern="0">
                <a:solidFill>
                  <a:schemeClr val="bg1"/>
                </a:solidFill>
                <a:cs typeface="Times New Roman" panose="02020603050405020304" pitchFamily="18" charset="0"/>
              </a:rPr>
              <a:t>Đỗ Vy Hạ</a:t>
            </a:r>
            <a:endParaRPr lang="en-US" altLang="en-US" sz="4400" b="1" kern="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99442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85000" lnSpcReduction="10000"/>
          </a:bodyPr>
          <a:lstStyle/>
          <a:p>
            <a:pPr marL="0" indent="0" algn="just">
              <a:lnSpc>
                <a:spcPct val="120000"/>
              </a:lnSpc>
              <a:spcBef>
                <a:spcPts val="1350"/>
              </a:spcBef>
              <a:buNone/>
            </a:pPr>
            <a:r>
              <a:rPr lang="vi-VN" sz="5850" b="1" dirty="0">
                <a:solidFill>
                  <a:srgbClr val="FFFF00"/>
                </a:solidFill>
                <a:ea typeface="Tahoma" pitchFamily="34" charset="0"/>
                <a:cs typeface="Times New Roman" panose="02020603050405020304" pitchFamily="18" charset="0"/>
              </a:rPr>
              <a:t>Tk1: </a:t>
            </a:r>
            <a:r>
              <a:rPr lang="vi-VN" sz="5850" b="1" dirty="0">
                <a:solidFill>
                  <a:schemeClr val="bg1"/>
                </a:solidFill>
                <a:ea typeface="Tahoma" pitchFamily="34" charset="0"/>
                <a:cs typeface="Times New Roman" panose="02020603050405020304" pitchFamily="18" charset="0"/>
              </a:rPr>
              <a:t>Tựa làn trầm hương thơm bay về </a:t>
            </a:r>
            <a:r>
              <a:rPr lang="vi-VN" sz="5850" b="1">
                <a:solidFill>
                  <a:schemeClr val="bg1"/>
                </a:solidFill>
                <a:ea typeface="Tahoma" pitchFamily="34" charset="0"/>
                <a:cs typeface="Times New Roman" panose="02020603050405020304" pitchFamily="18" charset="0"/>
              </a:rPr>
              <a:t>Thiên Đường, </a:t>
            </a:r>
            <a:r>
              <a:rPr lang="vi-VN" sz="5850" b="1" dirty="0">
                <a:solidFill>
                  <a:schemeClr val="bg1"/>
                </a:solidFill>
                <a:ea typeface="Tahoma" pitchFamily="34" charset="0"/>
                <a:cs typeface="Times New Roman" panose="02020603050405020304" pitchFamily="18" charset="0"/>
              </a:rPr>
              <a:t>nguyện tình yêu Chúa thánh hóa cho lễ dâng. Đây bánh thơm hồng, đây chén rượu nồng, làm thành lễ vật dâng về Cha chí nhân.</a:t>
            </a:r>
          </a:p>
        </p:txBody>
      </p:sp>
    </p:spTree>
    <p:extLst>
      <p:ext uri="{BB962C8B-B14F-4D97-AF65-F5344CB8AC3E}">
        <p14:creationId xmlns:p14="http://schemas.microsoft.com/office/powerpoint/2010/main" val="1802711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dirty="0">
                <a:solidFill>
                  <a:srgbClr val="FFFF00"/>
                </a:solidFill>
              </a:rPr>
              <a:t>Ca </a:t>
            </a:r>
            <a:r>
              <a:rPr lang="en-US" sz="6600" dirty="0" err="1">
                <a:solidFill>
                  <a:srgbClr val="FFFF00"/>
                </a:solidFill>
              </a:rPr>
              <a:t>Nhập</a:t>
            </a:r>
            <a:r>
              <a:rPr lang="en-US" sz="6600" dirty="0">
                <a:solidFill>
                  <a:srgbClr val="FFFF00"/>
                </a:solidFill>
              </a:rPr>
              <a:t> </a:t>
            </a:r>
            <a:r>
              <a:rPr lang="en-US" sz="6600" dirty="0" err="1">
                <a:solidFill>
                  <a:srgbClr val="FFFF00"/>
                </a:solidFill>
              </a:rPr>
              <a:t>Lễ</a:t>
            </a:r>
            <a:br>
              <a:rPr lang="en-US" sz="6600" dirty="0">
                <a:solidFill>
                  <a:srgbClr val="FFFF00"/>
                </a:solidFill>
              </a:rPr>
            </a:br>
            <a:r>
              <a:rPr lang="en-US" sz="6600" dirty="0" err="1">
                <a:solidFill>
                  <a:srgbClr val="FFFF00"/>
                </a:solidFill>
              </a:rPr>
              <a:t>Nào</a:t>
            </a:r>
            <a:r>
              <a:rPr lang="en-US" sz="6600" dirty="0">
                <a:solidFill>
                  <a:srgbClr val="FFFF00"/>
                </a:solidFill>
              </a:rPr>
              <a:t> </a:t>
            </a:r>
            <a:r>
              <a:rPr lang="en-US" sz="6600" dirty="0" err="1">
                <a:solidFill>
                  <a:srgbClr val="FFFF00"/>
                </a:solidFill>
              </a:rPr>
              <a:t>Về</a:t>
            </a:r>
            <a:r>
              <a:rPr lang="en-US" sz="6600" dirty="0">
                <a:solidFill>
                  <a:srgbClr val="FFFF00"/>
                </a:solidFill>
              </a:rPr>
              <a:t> </a:t>
            </a:r>
            <a:r>
              <a:rPr lang="en-US" sz="6600" dirty="0" err="1">
                <a:solidFill>
                  <a:srgbClr val="FFFF00"/>
                </a:solidFill>
              </a:rPr>
              <a:t>Đây</a:t>
            </a:r>
            <a:endParaRPr lang="en-US" sz="6600" i="1" dirty="0">
              <a:solidFill>
                <a:schemeClr val="bg1"/>
              </a:solidFill>
            </a:endParaRPr>
          </a:p>
        </p:txBody>
      </p:sp>
    </p:spTree>
    <p:extLst>
      <p:ext uri="{BB962C8B-B14F-4D97-AF65-F5344CB8AC3E}">
        <p14:creationId xmlns:p14="http://schemas.microsoft.com/office/powerpoint/2010/main" val="460824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30000"/>
              </a:lnSpc>
              <a:spcBef>
                <a:spcPts val="1350"/>
              </a:spcBef>
              <a:buNone/>
            </a:pPr>
            <a:r>
              <a:rPr lang="vi-VN" sz="4950" b="1" dirty="0">
                <a:solidFill>
                  <a:srgbClr val="FFFF00"/>
                </a:solidFill>
                <a:ea typeface="Tahoma" pitchFamily="34" charset="0"/>
                <a:cs typeface="Times New Roman" panose="02020603050405020304" pitchFamily="18" charset="0"/>
              </a:rPr>
              <a:t>Đk: </a:t>
            </a:r>
            <a:r>
              <a:rPr lang="vi-VN" sz="4950" b="1" dirty="0">
                <a:solidFill>
                  <a:schemeClr val="bg1"/>
                </a:solidFill>
                <a:ea typeface="Tahoma" pitchFamily="34" charset="0"/>
                <a:cs typeface="Times New Roman" panose="02020603050405020304" pitchFamily="18" charset="0"/>
              </a:rPr>
              <a:t>Chúc tụng Ngài là Chúa tể càn khôn, đã rộng tình nuôi sống con từng ngày. Chúc tụng Ngài là Chúa khắp mọi nơi, chúc tụng Ngài mãi đến muôn muôn đời.</a:t>
            </a:r>
          </a:p>
          <a:p>
            <a:pPr marL="0" indent="0" algn="just">
              <a:lnSpc>
                <a:spcPct val="120000"/>
              </a:lnSpc>
              <a:spcBef>
                <a:spcPts val="1350"/>
              </a:spcBef>
              <a:buNone/>
            </a:pPr>
            <a:endParaRPr lang="vi-VN" sz="495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495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495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495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3037996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4725" b="1" dirty="0">
                <a:solidFill>
                  <a:srgbClr val="FFFF00"/>
                </a:solidFill>
                <a:ea typeface="Tahoma" pitchFamily="34" charset="0"/>
                <a:cs typeface="Times New Roman" panose="02020603050405020304" pitchFamily="18" charset="0"/>
              </a:rPr>
              <a:t>Tk2: </a:t>
            </a:r>
            <a:r>
              <a:rPr lang="vi-VN" sz="4725" b="1" dirty="0">
                <a:solidFill>
                  <a:schemeClr val="bg1"/>
                </a:solidFill>
                <a:ea typeface="Tahoma" pitchFamily="34" charset="0"/>
                <a:cs typeface="Times New Roman" panose="02020603050405020304" pitchFamily="18" charset="0"/>
              </a:rPr>
              <a:t>Một niềm thành tâm xin dâng trọn xác hồn, nguyện từng ngày tháng Chúa thắp lên niềm tin. Cho ước mơ hồng, đẹp lứa tuổi xuân. Cuộc đời mai này xin Ngài thương đỡ nâng.</a:t>
            </a:r>
          </a:p>
          <a:p>
            <a:pPr marL="0" indent="0" algn="just">
              <a:lnSpc>
                <a:spcPct val="120000"/>
              </a:lnSpc>
              <a:spcBef>
                <a:spcPts val="1350"/>
              </a:spcBef>
              <a:buNone/>
            </a:pPr>
            <a:endParaRPr lang="vi-VN" sz="4725"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4725"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433941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30000"/>
              </a:lnSpc>
              <a:spcBef>
                <a:spcPts val="1350"/>
              </a:spcBef>
              <a:buNone/>
            </a:pPr>
            <a:r>
              <a:rPr lang="vi-VN" sz="4950" b="1" dirty="0">
                <a:solidFill>
                  <a:srgbClr val="FFFF00"/>
                </a:solidFill>
                <a:ea typeface="Tahoma" pitchFamily="34" charset="0"/>
                <a:cs typeface="Times New Roman" panose="02020603050405020304" pitchFamily="18" charset="0"/>
              </a:rPr>
              <a:t>Đk: </a:t>
            </a:r>
            <a:r>
              <a:rPr lang="vi-VN" sz="4950" b="1" dirty="0">
                <a:solidFill>
                  <a:schemeClr val="bg1"/>
                </a:solidFill>
                <a:ea typeface="Tahoma" pitchFamily="34" charset="0"/>
                <a:cs typeface="Times New Roman" panose="02020603050405020304" pitchFamily="18" charset="0"/>
              </a:rPr>
              <a:t>Chúc tụng Ngài là Chúa tể càn khôn, đã rộng tình nuôi sống con từng ngày. Chúc tụng Ngài là Chúa khắp mọi nơi, chúc tụng Ngài mãi đến muôn muôn đời.</a:t>
            </a:r>
          </a:p>
          <a:p>
            <a:pPr marL="0" indent="0" algn="just">
              <a:lnSpc>
                <a:spcPct val="120000"/>
              </a:lnSpc>
              <a:spcBef>
                <a:spcPts val="1350"/>
              </a:spcBef>
              <a:buNone/>
            </a:pPr>
            <a:endParaRPr lang="vi-VN" sz="495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495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495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495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828905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4875" b="1" dirty="0">
                <a:solidFill>
                  <a:srgbClr val="FFFF00"/>
                </a:solidFill>
                <a:ea typeface="Tahoma" pitchFamily="34" charset="0"/>
                <a:cs typeface="Times New Roman" panose="02020603050405020304" pitchFamily="18" charset="0"/>
              </a:rPr>
              <a:t>Tk3: </a:t>
            </a:r>
            <a:r>
              <a:rPr lang="vi-VN" sz="4875" b="1" dirty="0">
                <a:solidFill>
                  <a:schemeClr val="bg1"/>
                </a:solidFill>
                <a:ea typeface="Tahoma" pitchFamily="34" charset="0"/>
                <a:cs typeface="Times New Roman" panose="02020603050405020304" pitchFamily="18" charset="0"/>
              </a:rPr>
              <a:t>Hòa lời trầm ca cao bay về chín tầng, ngợi mừng danh Chúa đã khấn ban hồng ân. Muôn tiếng tơ đàn, giọng hát nhịp nhàng, làm thành lễ vật dâng về Cha .</a:t>
            </a:r>
          </a:p>
        </p:txBody>
      </p:sp>
    </p:spTree>
    <p:extLst>
      <p:ext uri="{BB962C8B-B14F-4D97-AF65-F5344CB8AC3E}">
        <p14:creationId xmlns:p14="http://schemas.microsoft.com/office/powerpoint/2010/main" val="554297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30000"/>
              </a:lnSpc>
              <a:spcBef>
                <a:spcPts val="1350"/>
              </a:spcBef>
              <a:buNone/>
            </a:pPr>
            <a:r>
              <a:rPr lang="vi-VN" sz="4950" b="1" dirty="0">
                <a:solidFill>
                  <a:srgbClr val="FFFF00"/>
                </a:solidFill>
                <a:ea typeface="Tahoma" pitchFamily="34" charset="0"/>
                <a:cs typeface="Times New Roman" panose="02020603050405020304" pitchFamily="18" charset="0"/>
              </a:rPr>
              <a:t>Đk: </a:t>
            </a:r>
            <a:r>
              <a:rPr lang="vi-VN" sz="4950" b="1" dirty="0">
                <a:solidFill>
                  <a:schemeClr val="bg1"/>
                </a:solidFill>
                <a:ea typeface="Tahoma" pitchFamily="34" charset="0"/>
                <a:cs typeface="Times New Roman" panose="02020603050405020304" pitchFamily="18" charset="0"/>
              </a:rPr>
              <a:t>Chúc tụng Ngài là Chúa tể càn khôn, đã rộng tình nuôi sống con từng ngày. Chúc tụng Ngài là Chúa khắp mọi nơi, chúc tụng Ngài mãi đến muôn muôn đời.</a:t>
            </a:r>
          </a:p>
          <a:p>
            <a:pPr marL="0" indent="0" algn="just">
              <a:lnSpc>
                <a:spcPct val="120000"/>
              </a:lnSpc>
              <a:spcBef>
                <a:spcPts val="1350"/>
              </a:spcBef>
              <a:buNone/>
            </a:pPr>
            <a:endParaRPr lang="vi-VN" sz="495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495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495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495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250606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685800" y="1598613"/>
            <a:ext cx="7772400" cy="1101725"/>
          </a:xfrm>
        </p:spPr>
        <p:txBody>
          <a:bodyPr/>
          <a:lstStyle/>
          <a:p>
            <a:pPr eaLnBrk="1" hangingPunct="1"/>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440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531193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09408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là</a:t>
            </a:r>
            <a:r>
              <a:rPr lang="en-US" sz="5600" b="0" i="0" dirty="0">
                <a:solidFill>
                  <a:schemeClr val="bg1"/>
                </a:solidFill>
                <a:effectLst/>
              </a:rPr>
              <a:t> </a:t>
            </a:r>
            <a:r>
              <a:rPr lang="en-US" sz="5600" b="0" i="0" dirty="0" err="1">
                <a:solidFill>
                  <a:schemeClr val="bg1"/>
                </a:solidFill>
                <a:effectLst/>
              </a:rPr>
              <a:t>Thiên</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đạo</a:t>
            </a:r>
            <a:r>
              <a:rPr lang="en-US" sz="5600" b="0" i="0" dirty="0">
                <a:solidFill>
                  <a:schemeClr val="bg1"/>
                </a:solidFill>
                <a:effectLst/>
              </a:rPr>
              <a:t> </a:t>
            </a:r>
            <a:r>
              <a:rPr lang="en-US" sz="5600" b="0" i="0" dirty="0" err="1">
                <a:solidFill>
                  <a:schemeClr val="bg1"/>
                </a:solidFill>
                <a:effectLst/>
              </a:rPr>
              <a:t>binh</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r>
              <a:rPr lang="en-US" sz="5600" b="0" i="0" dirty="0" err="1">
                <a:solidFill>
                  <a:schemeClr val="bg1"/>
                </a:solidFill>
                <a:effectLst/>
              </a:rPr>
              <a:t>đất</a:t>
            </a:r>
            <a:r>
              <a:rPr lang="en-US" sz="5600" b="0" i="0" dirty="0">
                <a:solidFill>
                  <a:schemeClr val="bg1"/>
                </a:solidFill>
                <a:effectLst/>
              </a:rPr>
              <a:t> </a:t>
            </a:r>
            <a:r>
              <a:rPr lang="en-US" sz="5600" b="0" i="0" dirty="0" err="1">
                <a:solidFill>
                  <a:schemeClr val="bg1"/>
                </a:solidFill>
                <a:effectLst/>
              </a:rPr>
              <a:t>đầy</a:t>
            </a:r>
            <a:r>
              <a:rPr lang="en-US" sz="5600" b="0" i="0" dirty="0">
                <a:solidFill>
                  <a:schemeClr val="bg1"/>
                </a:solidFill>
                <a:effectLst/>
              </a:rPr>
              <a:t> </a:t>
            </a:r>
            <a:r>
              <a:rPr lang="en-US" sz="5600" b="0" i="0" dirty="0" err="1">
                <a:solidFill>
                  <a:schemeClr val="bg1"/>
                </a:solidFill>
                <a:effectLst/>
              </a:rPr>
              <a:t>vinh</a:t>
            </a:r>
            <a:r>
              <a:rPr lang="en-US" sz="5600" b="0" i="0" dirty="0">
                <a:solidFill>
                  <a:schemeClr val="bg1"/>
                </a:solidFill>
                <a:effectLst/>
              </a:rPr>
              <a:t> </a:t>
            </a:r>
            <a:r>
              <a:rPr lang="en-US" sz="5600" b="0" i="0" dirty="0" err="1">
                <a:solidFill>
                  <a:schemeClr val="bg1"/>
                </a:solidFill>
                <a:effectLst/>
              </a:rPr>
              <a:t>quang</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Hoan</a:t>
            </a:r>
            <a:r>
              <a:rPr lang="en-US" sz="5600" b="0" i="0" dirty="0">
                <a:solidFill>
                  <a:schemeClr val="bg1"/>
                </a:solidFill>
                <a:effectLst/>
              </a:rPr>
              <a:t> </a:t>
            </a:r>
            <a:r>
              <a:rPr lang="en-US" sz="5600" b="0" i="0" dirty="0" err="1">
                <a:solidFill>
                  <a:schemeClr val="bg1"/>
                </a:solidFill>
                <a:effectLst/>
              </a:rPr>
              <a:t>hô</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trên</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tầng</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22903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Chúc</a:t>
            </a:r>
            <a:r>
              <a:rPr lang="en-US" sz="5500" b="0" i="0" dirty="0">
                <a:solidFill>
                  <a:schemeClr val="bg1"/>
                </a:solidFill>
                <a:effectLst/>
              </a:rPr>
              <a:t> </a:t>
            </a:r>
            <a:r>
              <a:rPr lang="en-US" sz="5500" b="0" i="0" dirty="0" err="1">
                <a:solidFill>
                  <a:schemeClr val="bg1"/>
                </a:solidFill>
                <a:effectLst/>
              </a:rPr>
              <a:t>tụng</a:t>
            </a:r>
            <a:r>
              <a:rPr lang="en-US" sz="5500" b="0" i="0" dirty="0">
                <a:solidFill>
                  <a:schemeClr val="bg1"/>
                </a:solidFill>
                <a:effectLst/>
              </a:rPr>
              <a:t> </a:t>
            </a:r>
            <a:r>
              <a:rPr lang="en-US" sz="5500" b="0" i="0" dirty="0" err="1">
                <a:solidFill>
                  <a:schemeClr val="bg1"/>
                </a:solidFill>
                <a:effectLst/>
              </a:rPr>
              <a:t>Đấng</a:t>
            </a:r>
            <a:r>
              <a:rPr lang="en-US" sz="5500" b="0" i="0" dirty="0">
                <a:solidFill>
                  <a:schemeClr val="bg1"/>
                </a:solidFill>
                <a:effectLst/>
              </a:rPr>
              <a:t> </a:t>
            </a:r>
            <a:r>
              <a:rPr lang="en-US" sz="5500" b="0" i="0" dirty="0" err="1">
                <a:solidFill>
                  <a:schemeClr val="bg1"/>
                </a:solidFill>
                <a:effectLst/>
              </a:rPr>
              <a:t>ngự</a:t>
            </a:r>
            <a:r>
              <a:rPr lang="en-US" sz="5500" b="0" i="0" dirty="0">
                <a:solidFill>
                  <a:schemeClr val="bg1"/>
                </a:solidFill>
                <a:effectLst/>
              </a:rPr>
              <a:t> </a:t>
            </a:r>
            <a:r>
              <a:rPr lang="en-US" sz="5500" b="0" i="0" dirty="0" err="1">
                <a:solidFill>
                  <a:schemeClr val="bg1"/>
                </a:solidFill>
                <a:effectLst/>
              </a:rPr>
              <a:t>đến</a:t>
            </a:r>
            <a:r>
              <a:rPr lang="en-US" sz="5500" b="0" i="0" dirty="0">
                <a:solidFill>
                  <a:schemeClr val="bg1"/>
                </a:solidFill>
                <a:effectLst/>
              </a:rPr>
              <a:t> </a:t>
            </a:r>
            <a:r>
              <a:rPr lang="en-US" sz="5500" b="0" i="0" dirty="0" err="1">
                <a:solidFill>
                  <a:schemeClr val="bg1"/>
                </a:solidFill>
                <a:effectLst/>
              </a:rPr>
              <a:t>nhân</a:t>
            </a:r>
            <a:r>
              <a:rPr lang="en-US" sz="5500" b="0" i="0" dirty="0">
                <a:solidFill>
                  <a:schemeClr val="bg1"/>
                </a:solidFill>
                <a:effectLst/>
              </a:rPr>
              <a:t> </a:t>
            </a:r>
            <a:r>
              <a:rPr lang="en-US" sz="5500" b="0" i="0" dirty="0" err="1">
                <a:solidFill>
                  <a:schemeClr val="bg1"/>
                </a:solidFill>
                <a:effectLst/>
              </a:rPr>
              <a:t>danh</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5380665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318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11825"/>
            <a:ext cx="9144000" cy="5143500"/>
          </a:xfrm>
        </p:spPr>
        <p:txBody>
          <a:bodyPr>
            <a:normAutofit/>
          </a:bodyPr>
          <a:lstStyle/>
          <a:p>
            <a:pPr marL="0" indent="0" algn="just">
              <a:lnSpc>
                <a:spcPct val="120000"/>
              </a:lnSpc>
              <a:spcBef>
                <a:spcPts val="1350"/>
              </a:spcBef>
              <a:buNone/>
            </a:pPr>
            <a:r>
              <a:rPr lang="vi-VN" altLang="en-US" sz="5250" b="1" dirty="0">
                <a:solidFill>
                  <a:srgbClr val="FFFF00"/>
                </a:solidFill>
                <a:cs typeface="Times New Roman" panose="02020603050405020304" pitchFamily="18" charset="0"/>
              </a:rPr>
              <a:t>Đk: </a:t>
            </a:r>
            <a:r>
              <a:rPr lang="vi-VN" altLang="en-US" sz="5250" b="1" dirty="0">
                <a:solidFill>
                  <a:schemeClr val="bg1"/>
                </a:solidFill>
                <a:cs typeface="Times New Roman" panose="02020603050405020304" pitchFamily="18" charset="0"/>
              </a:rPr>
              <a:t>Nào về đây gặp gỡ Đức Kitô, Người là Đấng trung gian đất trời, Người liên kết chúng ta nên một, một chủ chiên và một đàn chiên.</a:t>
            </a:r>
          </a:p>
        </p:txBody>
      </p:sp>
    </p:spTree>
    <p:extLst>
      <p:ext uri="{BB962C8B-B14F-4D97-AF65-F5344CB8AC3E}">
        <p14:creationId xmlns:p14="http://schemas.microsoft.com/office/powerpoint/2010/main" val="3417749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Lạy</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Chúa</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563343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5600" b="0" i="0" dirty="0">
                <a:solidFill>
                  <a:schemeClr val="bg1"/>
                </a:solidFill>
                <a:effectLst/>
              </a:rPr>
              <a:t>Lạy Chiên Thiên Chúa, Đấng xoá tội trần gian, xin thương xót chúng con. Lạy Chiên Thiên Chúa, Đấng xoá tội trần gian,</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91098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vi-VN" sz="6000" b="0" i="0" dirty="0">
                <a:solidFill>
                  <a:schemeClr val="bg1"/>
                </a:solidFill>
                <a:effectLst/>
              </a:rPr>
              <a:t>xin thương xót, xin thương xót chúng con. Lạy Chiên Thiên Chúa, Đấng xoá tội trần gian, xin ban bình an cho chúng con.</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669359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3EE49-0D05-E3A9-BDC4-8C56D3F5B41C}"/>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B23E4F49-76B1-B047-AF98-97F23C96BAC5}"/>
              </a:ext>
            </a:extLst>
          </p:cNvPr>
          <p:cNvSpPr>
            <a:spLocks noGrp="1"/>
          </p:cNvSpPr>
          <p:nvPr>
            <p:ph idx="1"/>
          </p:nvPr>
        </p:nvSpPr>
        <p:spPr/>
        <p:txBody>
          <a:bodyPr/>
          <a:lstStyle/>
          <a:p>
            <a:endParaRPr lang="en-VN"/>
          </a:p>
        </p:txBody>
      </p:sp>
    </p:spTree>
    <p:extLst>
      <p:ext uri="{BB962C8B-B14F-4D97-AF65-F5344CB8AC3E}">
        <p14:creationId xmlns:p14="http://schemas.microsoft.com/office/powerpoint/2010/main" val="13125505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685800" y="1598613"/>
            <a:ext cx="7772400" cy="1101725"/>
          </a:xfrm>
        </p:spPr>
        <p:txBody>
          <a:bodyPr/>
          <a:lstStyle/>
          <a:p>
            <a:pPr eaLnBrk="1" hangingPunct="1"/>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30723"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072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30981011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6600" dirty="0">
                <a:solidFill>
                  <a:srgbClr val="FFFF00"/>
                </a:solidFill>
              </a:rPr>
              <a:t>Ca </a:t>
            </a:r>
            <a:r>
              <a:rPr lang="en-US" sz="6600" dirty="0" err="1">
                <a:solidFill>
                  <a:srgbClr val="FFFF00"/>
                </a:solidFill>
              </a:rPr>
              <a:t>Nguyện</a:t>
            </a:r>
            <a:r>
              <a:rPr lang="en-US" sz="6600" dirty="0">
                <a:solidFill>
                  <a:srgbClr val="FFFF00"/>
                </a:solidFill>
              </a:rPr>
              <a:t> </a:t>
            </a:r>
            <a:r>
              <a:rPr lang="en-US" sz="6600" dirty="0" err="1">
                <a:solidFill>
                  <a:srgbClr val="FFFF00"/>
                </a:solidFill>
              </a:rPr>
              <a:t>Hiệp</a:t>
            </a:r>
            <a:r>
              <a:rPr lang="en-US" sz="6600" dirty="0">
                <a:solidFill>
                  <a:srgbClr val="FFFF00"/>
                </a:solidFill>
              </a:rPr>
              <a:t> </a:t>
            </a:r>
            <a:r>
              <a:rPr lang="en-US" sz="6600" dirty="0" err="1">
                <a:solidFill>
                  <a:srgbClr val="FFFF00"/>
                </a:solidFill>
              </a:rPr>
              <a:t>Lễ</a:t>
            </a:r>
            <a:br>
              <a:rPr lang="en-US" sz="6600" dirty="0">
                <a:solidFill>
                  <a:srgbClr val="FFFF00"/>
                </a:solidFill>
              </a:rPr>
            </a:br>
            <a:r>
              <a:rPr lang="en-US" sz="6600" dirty="0" err="1">
                <a:solidFill>
                  <a:srgbClr val="FFFF00"/>
                </a:solidFill>
              </a:rPr>
              <a:t>Nếu</a:t>
            </a:r>
            <a:r>
              <a:rPr lang="en-US" sz="6600" dirty="0">
                <a:solidFill>
                  <a:srgbClr val="FFFF00"/>
                </a:solidFill>
              </a:rPr>
              <a:t> </a:t>
            </a:r>
            <a:r>
              <a:rPr lang="en-US" sz="6600" dirty="0" err="1">
                <a:solidFill>
                  <a:srgbClr val="FFFF00"/>
                </a:solidFill>
              </a:rPr>
              <a:t>Chúa</a:t>
            </a:r>
            <a:r>
              <a:rPr lang="en-US" sz="6600" dirty="0">
                <a:solidFill>
                  <a:srgbClr val="FFFF00"/>
                </a:solidFill>
              </a:rPr>
              <a:t> </a:t>
            </a:r>
            <a:r>
              <a:rPr lang="en-US" sz="6600" dirty="0" err="1">
                <a:solidFill>
                  <a:srgbClr val="FFFF00"/>
                </a:solidFill>
              </a:rPr>
              <a:t>Là</a:t>
            </a:r>
            <a:br>
              <a:rPr lang="en-US" sz="6600" dirty="0">
                <a:solidFill>
                  <a:srgbClr val="FFFF00"/>
                </a:solidFill>
              </a:rPr>
            </a:br>
            <a:r>
              <a:rPr lang="en-US" sz="6600" dirty="0" err="1">
                <a:solidFill>
                  <a:schemeClr val="bg1"/>
                </a:solidFill>
              </a:rPr>
              <a:t>Lm</a:t>
            </a:r>
            <a:r>
              <a:rPr lang="en-US" sz="6600" dirty="0">
                <a:solidFill>
                  <a:schemeClr val="bg1"/>
                </a:solidFill>
              </a:rPr>
              <a:t>. Kim Long</a:t>
            </a:r>
            <a:endParaRPr lang="en-US" sz="6600" i="1" dirty="0">
              <a:solidFill>
                <a:schemeClr val="bg1"/>
              </a:solidFill>
            </a:endParaRPr>
          </a:p>
        </p:txBody>
      </p:sp>
    </p:spTree>
    <p:extLst>
      <p:ext uri="{BB962C8B-B14F-4D97-AF65-F5344CB8AC3E}">
        <p14:creationId xmlns:p14="http://schemas.microsoft.com/office/powerpoint/2010/main" val="299273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300" b="1" dirty="0">
                <a:solidFill>
                  <a:srgbClr val="FFFF00"/>
                </a:solidFill>
                <a:cs typeface="Times New Roman" panose="02020603050405020304" pitchFamily="18" charset="0"/>
              </a:rPr>
              <a:t>Tk1: </a:t>
            </a:r>
            <a:r>
              <a:rPr lang="en-US" sz="6300" b="1" dirty="0" err="1">
                <a:solidFill>
                  <a:schemeClr val="bg1"/>
                </a:solidFill>
                <a:cs typeface="Times New Roman" panose="02020603050405020304" pitchFamily="18" charset="0"/>
              </a:rPr>
              <a:t>Nếu</a:t>
            </a:r>
            <a:r>
              <a:rPr lang="en-US" sz="6300" b="1" dirty="0">
                <a:solidFill>
                  <a:schemeClr val="bg1"/>
                </a:solidFill>
                <a:cs typeface="Times New Roman" panose="02020603050405020304" pitchFamily="18" charset="0"/>
              </a:rPr>
              <a:t> </a:t>
            </a:r>
            <a:r>
              <a:rPr lang="en-US" sz="6300" b="1" dirty="0" err="1">
                <a:solidFill>
                  <a:schemeClr val="bg1"/>
                </a:solidFill>
                <a:cs typeface="Times New Roman" panose="02020603050405020304" pitchFamily="18" charset="0"/>
              </a:rPr>
              <a:t>Chúa</a:t>
            </a:r>
            <a:r>
              <a:rPr lang="en-US" sz="6300" b="1" dirty="0">
                <a:solidFill>
                  <a:schemeClr val="bg1"/>
                </a:solidFill>
                <a:cs typeface="Times New Roman" panose="02020603050405020304" pitchFamily="18" charset="0"/>
              </a:rPr>
              <a:t> </a:t>
            </a:r>
            <a:r>
              <a:rPr lang="en-US" sz="6300" b="1" dirty="0" err="1">
                <a:solidFill>
                  <a:schemeClr val="bg1"/>
                </a:solidFill>
                <a:cs typeface="Times New Roman" panose="02020603050405020304" pitchFamily="18" charset="0"/>
              </a:rPr>
              <a:t>là</a:t>
            </a:r>
            <a:r>
              <a:rPr lang="en-US" sz="6300" b="1" dirty="0">
                <a:solidFill>
                  <a:schemeClr val="bg1"/>
                </a:solidFill>
                <a:cs typeface="Times New Roman" panose="02020603050405020304" pitchFamily="18" charset="0"/>
              </a:rPr>
              <a:t> </a:t>
            </a:r>
            <a:r>
              <a:rPr lang="en-US" sz="6300" b="1" dirty="0" err="1">
                <a:solidFill>
                  <a:schemeClr val="bg1"/>
                </a:solidFill>
                <a:cs typeface="Times New Roman" panose="02020603050405020304" pitchFamily="18" charset="0"/>
              </a:rPr>
              <a:t>mặt</a:t>
            </a:r>
            <a:r>
              <a:rPr lang="en-US" sz="6300" b="1" dirty="0">
                <a:solidFill>
                  <a:schemeClr val="bg1"/>
                </a:solidFill>
                <a:cs typeface="Times New Roman" panose="02020603050405020304" pitchFamily="18" charset="0"/>
              </a:rPr>
              <a:t> </a:t>
            </a:r>
            <a:r>
              <a:rPr lang="en-US" sz="6300" b="1" dirty="0" err="1">
                <a:solidFill>
                  <a:schemeClr val="bg1"/>
                </a:solidFill>
                <a:cs typeface="Times New Roman" panose="02020603050405020304" pitchFamily="18" charset="0"/>
              </a:rPr>
              <a:t>trời</a:t>
            </a:r>
            <a:r>
              <a:rPr lang="en-US" sz="6300" b="1" dirty="0">
                <a:solidFill>
                  <a:schemeClr val="bg1"/>
                </a:solidFill>
                <a:cs typeface="Times New Roman" panose="02020603050405020304" pitchFamily="18" charset="0"/>
              </a:rPr>
              <a:t> con </a:t>
            </a:r>
            <a:r>
              <a:rPr lang="en-US" sz="6300" b="1" dirty="0" err="1">
                <a:solidFill>
                  <a:schemeClr val="bg1"/>
                </a:solidFill>
                <a:cs typeface="Times New Roman" panose="02020603050405020304" pitchFamily="18" charset="0"/>
              </a:rPr>
              <a:t>mong</a:t>
            </a:r>
            <a:r>
              <a:rPr lang="en-US" sz="6300" b="1" dirty="0">
                <a:solidFill>
                  <a:schemeClr val="bg1"/>
                </a:solidFill>
                <a:cs typeface="Times New Roman" panose="02020603050405020304" pitchFamily="18" charset="0"/>
              </a:rPr>
              <a:t> </a:t>
            </a:r>
            <a:r>
              <a:rPr lang="en-US" sz="6300" b="1" dirty="0" err="1">
                <a:solidFill>
                  <a:schemeClr val="bg1"/>
                </a:solidFill>
                <a:cs typeface="Times New Roman" panose="02020603050405020304" pitchFamily="18" charset="0"/>
              </a:rPr>
              <a:t>làm</a:t>
            </a:r>
            <a:r>
              <a:rPr lang="en-US" sz="6300" b="1" dirty="0">
                <a:solidFill>
                  <a:schemeClr val="bg1"/>
                </a:solidFill>
                <a:cs typeface="Times New Roman" panose="02020603050405020304" pitchFamily="18" charset="0"/>
              </a:rPr>
              <a:t> </a:t>
            </a:r>
            <a:r>
              <a:rPr lang="en-US" sz="6300" b="1" dirty="0" err="1">
                <a:solidFill>
                  <a:schemeClr val="bg1"/>
                </a:solidFill>
                <a:cs typeface="Times New Roman" panose="02020603050405020304" pitchFamily="18" charset="0"/>
              </a:rPr>
              <a:t>Trái</a:t>
            </a:r>
            <a:r>
              <a:rPr lang="en-US" sz="6300" b="1" dirty="0">
                <a:solidFill>
                  <a:schemeClr val="bg1"/>
                </a:solidFill>
                <a:cs typeface="Times New Roman" panose="02020603050405020304" pitchFamily="18" charset="0"/>
              </a:rPr>
              <a:t> </a:t>
            </a:r>
            <a:r>
              <a:rPr lang="en-US" sz="6300" b="1" dirty="0" err="1">
                <a:solidFill>
                  <a:schemeClr val="bg1"/>
                </a:solidFill>
                <a:cs typeface="Times New Roman" panose="02020603050405020304" pitchFamily="18" charset="0"/>
              </a:rPr>
              <a:t>đất</a:t>
            </a:r>
            <a:r>
              <a:rPr lang="en-US" sz="6300" b="1" dirty="0">
                <a:solidFill>
                  <a:schemeClr val="bg1"/>
                </a:solidFill>
                <a:cs typeface="Times New Roman" panose="02020603050405020304" pitchFamily="18" charset="0"/>
              </a:rPr>
              <a:t>. </a:t>
            </a:r>
            <a:r>
              <a:rPr lang="en-US" sz="6300" b="1" dirty="0" err="1">
                <a:solidFill>
                  <a:schemeClr val="bg1"/>
                </a:solidFill>
                <a:cs typeface="Times New Roman" panose="02020603050405020304" pitchFamily="18" charset="0"/>
              </a:rPr>
              <a:t>Nếu</a:t>
            </a:r>
            <a:r>
              <a:rPr lang="en-US" sz="6300" b="1" dirty="0">
                <a:solidFill>
                  <a:schemeClr val="bg1"/>
                </a:solidFill>
                <a:cs typeface="Times New Roman" panose="02020603050405020304" pitchFamily="18" charset="0"/>
              </a:rPr>
              <a:t> </a:t>
            </a:r>
            <a:r>
              <a:rPr lang="en-US" sz="6300" b="1" dirty="0" err="1">
                <a:solidFill>
                  <a:schemeClr val="bg1"/>
                </a:solidFill>
                <a:cs typeface="Times New Roman" panose="02020603050405020304" pitchFamily="18" charset="0"/>
              </a:rPr>
              <a:t>Chúa</a:t>
            </a:r>
            <a:r>
              <a:rPr lang="en-US" sz="6300" b="1" dirty="0">
                <a:solidFill>
                  <a:schemeClr val="bg1"/>
                </a:solidFill>
                <a:cs typeface="Times New Roman" panose="02020603050405020304" pitchFamily="18" charset="0"/>
              </a:rPr>
              <a:t> </a:t>
            </a:r>
            <a:r>
              <a:rPr lang="en-US" sz="6300" b="1" dirty="0" err="1">
                <a:solidFill>
                  <a:schemeClr val="bg1"/>
                </a:solidFill>
                <a:cs typeface="Times New Roman" panose="02020603050405020304" pitchFamily="18" charset="0"/>
              </a:rPr>
              <a:t>là</a:t>
            </a:r>
            <a:r>
              <a:rPr lang="en-US" sz="6300" b="1" dirty="0">
                <a:solidFill>
                  <a:schemeClr val="bg1"/>
                </a:solidFill>
                <a:cs typeface="Times New Roman" panose="02020603050405020304" pitchFamily="18" charset="0"/>
              </a:rPr>
              <a:t> </a:t>
            </a:r>
            <a:r>
              <a:rPr lang="en-US" sz="6300" b="1" dirty="0" err="1">
                <a:solidFill>
                  <a:schemeClr val="bg1"/>
                </a:solidFill>
                <a:cs typeface="Times New Roman" panose="02020603050405020304" pitchFamily="18" charset="0"/>
              </a:rPr>
              <a:t>Trái</a:t>
            </a:r>
            <a:r>
              <a:rPr lang="en-US" sz="6300" b="1" dirty="0">
                <a:solidFill>
                  <a:schemeClr val="bg1"/>
                </a:solidFill>
                <a:cs typeface="Times New Roman" panose="02020603050405020304" pitchFamily="18" charset="0"/>
              </a:rPr>
              <a:t> </a:t>
            </a:r>
            <a:r>
              <a:rPr lang="en-US" sz="6300" b="1" dirty="0" err="1">
                <a:solidFill>
                  <a:schemeClr val="bg1"/>
                </a:solidFill>
                <a:cs typeface="Times New Roman" panose="02020603050405020304" pitchFamily="18" charset="0"/>
              </a:rPr>
              <a:t>đất</a:t>
            </a:r>
            <a:r>
              <a:rPr lang="en-US" sz="6300" b="1" dirty="0">
                <a:solidFill>
                  <a:schemeClr val="bg1"/>
                </a:solidFill>
                <a:cs typeface="Times New Roman" panose="02020603050405020304" pitchFamily="18" charset="0"/>
              </a:rPr>
              <a:t> con </a:t>
            </a:r>
            <a:r>
              <a:rPr lang="en-US" sz="6300" b="1" dirty="0" err="1">
                <a:solidFill>
                  <a:schemeClr val="bg1"/>
                </a:solidFill>
                <a:cs typeface="Times New Roman" panose="02020603050405020304" pitchFamily="18" charset="0"/>
              </a:rPr>
              <a:t>muốn</a:t>
            </a:r>
            <a:r>
              <a:rPr lang="en-US" sz="6300" b="1" dirty="0">
                <a:solidFill>
                  <a:schemeClr val="bg1"/>
                </a:solidFill>
                <a:cs typeface="Times New Roman" panose="02020603050405020304" pitchFamily="18" charset="0"/>
              </a:rPr>
              <a:t> </a:t>
            </a:r>
            <a:r>
              <a:rPr lang="en-US" sz="6300" b="1" dirty="0" err="1">
                <a:solidFill>
                  <a:schemeClr val="bg1"/>
                </a:solidFill>
                <a:cs typeface="Times New Roman" panose="02020603050405020304" pitchFamily="18" charset="0"/>
              </a:rPr>
              <a:t>làm</a:t>
            </a:r>
            <a:r>
              <a:rPr lang="en-US" sz="6300" b="1" dirty="0">
                <a:solidFill>
                  <a:schemeClr val="bg1"/>
                </a:solidFill>
                <a:cs typeface="Times New Roman" panose="02020603050405020304" pitchFamily="18" charset="0"/>
              </a:rPr>
              <a:t> </a:t>
            </a:r>
            <a:r>
              <a:rPr lang="en-US" sz="6300" b="1" dirty="0" err="1">
                <a:solidFill>
                  <a:schemeClr val="bg1"/>
                </a:solidFill>
                <a:cs typeface="Times New Roman" panose="02020603050405020304" pitchFamily="18" charset="0"/>
              </a:rPr>
              <a:t>vầng</a:t>
            </a:r>
            <a:r>
              <a:rPr lang="en-US" sz="6300" b="1" dirty="0">
                <a:solidFill>
                  <a:schemeClr val="bg1"/>
                </a:solidFill>
                <a:cs typeface="Times New Roman" panose="02020603050405020304" pitchFamily="18" charset="0"/>
              </a:rPr>
              <a:t> </a:t>
            </a:r>
            <a:r>
              <a:rPr lang="en-US" sz="6300" b="1" dirty="0" err="1">
                <a:solidFill>
                  <a:schemeClr val="bg1"/>
                </a:solidFill>
                <a:cs typeface="Times New Roman" panose="02020603050405020304" pitchFamily="18" charset="0"/>
              </a:rPr>
              <a:t>trăng</a:t>
            </a:r>
            <a:r>
              <a:rPr lang="en-US" sz="6300" b="1" dirty="0">
                <a:solidFill>
                  <a:schemeClr val="bg1"/>
                </a:solidFill>
                <a:cs typeface="Times New Roman" panose="02020603050405020304" pitchFamily="18" charset="0"/>
              </a:rPr>
              <a:t>. </a:t>
            </a:r>
            <a:endParaRPr lang="vi-VN" altLang="en-US" sz="63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9029270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en-US" sz="6600" b="1" dirty="0">
                <a:solidFill>
                  <a:srgbClr val="FFFF00"/>
                </a:solidFill>
                <a:cs typeface="Times New Roman" panose="02020603050405020304" pitchFamily="18" charset="0"/>
              </a:rPr>
              <a:t>*** </a:t>
            </a:r>
            <a:r>
              <a:rPr lang="en-US" sz="6600" b="1" dirty="0" err="1">
                <a:solidFill>
                  <a:schemeClr val="bg1"/>
                </a:solidFill>
                <a:cs typeface="Times New Roman" panose="02020603050405020304" pitchFamily="18" charset="0"/>
              </a:rPr>
              <a:t>Làm</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vầng</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trăng</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xoay</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quanh</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Trái</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đất</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làm</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Trái</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đất</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xoay</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quanh</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Mặt</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Trời</a:t>
            </a:r>
            <a:r>
              <a:rPr lang="en-US" sz="6600" b="1" dirty="0">
                <a:solidFill>
                  <a:schemeClr val="bg1"/>
                </a:solidFill>
                <a:cs typeface="Times New Roman" panose="02020603050405020304" pitchFamily="18" charset="0"/>
              </a:rPr>
              <a:t>.</a:t>
            </a:r>
            <a:endParaRPr lang="vi-VN" altLang="en-US" sz="8625"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1185741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750" b="1" dirty="0">
                <a:solidFill>
                  <a:srgbClr val="FFFF00"/>
                </a:solidFill>
                <a:cs typeface="Times New Roman" panose="02020603050405020304" pitchFamily="18" charset="0"/>
              </a:rPr>
              <a:t>Đk: </a:t>
            </a:r>
            <a:r>
              <a:rPr lang="vi-VN" sz="6750" b="1" dirty="0">
                <a:solidFill>
                  <a:schemeClr val="bg1"/>
                </a:solidFill>
                <a:cs typeface="Times New Roman" panose="02020603050405020304" pitchFamily="18" charset="0"/>
              </a:rPr>
              <a:t>Chúa ơi, từng phút giây, hồn ngất ngây, lòng đắm say hướng về Chúa đây.</a:t>
            </a:r>
            <a:endParaRPr lang="vi-VN" altLang="en-US" sz="675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9251061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600" b="1" dirty="0">
                <a:solidFill>
                  <a:srgbClr val="FFFF00"/>
                </a:solidFill>
                <a:cs typeface="Times New Roman" panose="02020603050405020304" pitchFamily="18" charset="0"/>
              </a:rPr>
              <a:t>Tk2: </a:t>
            </a:r>
            <a:r>
              <a:rPr lang="en-US" sz="6600" b="1" dirty="0" err="1">
                <a:solidFill>
                  <a:schemeClr val="bg1"/>
                </a:solidFill>
                <a:cs typeface="Times New Roman" panose="02020603050405020304" pitchFamily="18" charset="0"/>
              </a:rPr>
              <a:t>Nếu</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Chúa</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là</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Mẹ</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hiền</a:t>
            </a:r>
            <a:r>
              <a:rPr lang="en-US" sz="6600" b="1" dirty="0">
                <a:solidFill>
                  <a:schemeClr val="bg1"/>
                </a:solidFill>
                <a:cs typeface="Times New Roman" panose="02020603050405020304" pitchFamily="18" charset="0"/>
              </a:rPr>
              <a:t> con </a:t>
            </a:r>
            <a:r>
              <a:rPr lang="en-US" sz="6600" b="1" dirty="0" err="1">
                <a:solidFill>
                  <a:schemeClr val="bg1"/>
                </a:solidFill>
                <a:cs typeface="Times New Roman" panose="02020603050405020304" pitchFamily="18" charset="0"/>
              </a:rPr>
              <a:t>mong</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làm</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em</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bé</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Nếu</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Chúa</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là</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suối</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mát</a:t>
            </a:r>
            <a:r>
              <a:rPr lang="en-US" sz="6600" b="1" dirty="0">
                <a:solidFill>
                  <a:schemeClr val="bg1"/>
                </a:solidFill>
                <a:cs typeface="Times New Roman" panose="02020603050405020304" pitchFamily="18" charset="0"/>
              </a:rPr>
              <a:t> con </a:t>
            </a:r>
            <a:r>
              <a:rPr lang="en-US" sz="6600" b="1" dirty="0" err="1">
                <a:solidFill>
                  <a:schemeClr val="bg1"/>
                </a:solidFill>
                <a:cs typeface="Times New Roman" panose="02020603050405020304" pitchFamily="18" charset="0"/>
              </a:rPr>
              <a:t>muốn</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làm</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đàn</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nai</a:t>
            </a:r>
            <a:r>
              <a:rPr lang="en-US" sz="6600" b="1" dirty="0">
                <a:solidFill>
                  <a:schemeClr val="bg1"/>
                </a:solidFill>
                <a:cs typeface="Times New Roman" panose="02020603050405020304" pitchFamily="18" charset="0"/>
              </a:rPr>
              <a:t>. </a:t>
            </a:r>
            <a:endParaRPr lang="vi-VN" altLang="en-US" sz="66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666116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250" b="1" dirty="0">
                <a:solidFill>
                  <a:srgbClr val="FFFF00"/>
                </a:solidFill>
                <a:cs typeface="Times New Roman" panose="02020603050405020304" pitchFamily="18" charset="0"/>
              </a:rPr>
              <a:t>Tk1: </a:t>
            </a:r>
            <a:r>
              <a:rPr lang="vi-VN" altLang="en-US" sz="5250" b="1" dirty="0">
                <a:solidFill>
                  <a:schemeClr val="bg1"/>
                </a:solidFill>
                <a:cs typeface="Times New Roman" panose="02020603050405020304" pitchFamily="18" charset="0"/>
              </a:rPr>
              <a:t>Hãy về đây hợp tiếng tung hô, Chúa là đấng giao hòa trời đất, Người là đấng cứu chuộc thế nhân, hãy đến đây đón nhận thánh ân.</a:t>
            </a:r>
          </a:p>
        </p:txBody>
      </p:sp>
    </p:spTree>
    <p:extLst>
      <p:ext uri="{BB962C8B-B14F-4D97-AF65-F5344CB8AC3E}">
        <p14:creationId xmlns:p14="http://schemas.microsoft.com/office/powerpoint/2010/main" val="11688790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en-US" sz="7200" b="1" dirty="0">
                <a:solidFill>
                  <a:srgbClr val="FFFF00"/>
                </a:solidFill>
                <a:cs typeface="Times New Roman" panose="02020603050405020304" pitchFamily="18" charset="0"/>
              </a:rPr>
              <a:t>*** </a:t>
            </a:r>
            <a:r>
              <a:rPr lang="en-US" sz="7200" b="1" dirty="0" err="1">
                <a:solidFill>
                  <a:schemeClr val="bg1"/>
                </a:solidFill>
                <a:cs typeface="Times New Roman" panose="02020603050405020304" pitchFamily="18" charset="0"/>
              </a:rPr>
              <a:t>Làm</a:t>
            </a:r>
            <a:r>
              <a:rPr lang="en-US" sz="7200" b="1" dirty="0">
                <a:solidFill>
                  <a:schemeClr val="bg1"/>
                </a:solidFill>
                <a:cs typeface="Times New Roman" panose="02020603050405020304" pitchFamily="18" charset="0"/>
              </a:rPr>
              <a:t> </a:t>
            </a:r>
            <a:r>
              <a:rPr lang="en-US" sz="7200" b="1" dirty="0" err="1">
                <a:solidFill>
                  <a:schemeClr val="bg1"/>
                </a:solidFill>
                <a:cs typeface="Times New Roman" panose="02020603050405020304" pitchFamily="18" charset="0"/>
              </a:rPr>
              <a:t>đàn</a:t>
            </a:r>
            <a:r>
              <a:rPr lang="en-US" sz="7200" b="1" dirty="0">
                <a:solidFill>
                  <a:schemeClr val="bg1"/>
                </a:solidFill>
                <a:cs typeface="Times New Roman" panose="02020603050405020304" pitchFamily="18" charset="0"/>
              </a:rPr>
              <a:t> </a:t>
            </a:r>
            <a:r>
              <a:rPr lang="en-US" sz="7200" b="1" dirty="0" err="1">
                <a:solidFill>
                  <a:schemeClr val="bg1"/>
                </a:solidFill>
                <a:cs typeface="Times New Roman" panose="02020603050405020304" pitchFamily="18" charset="0"/>
              </a:rPr>
              <a:t>nai</a:t>
            </a:r>
            <a:r>
              <a:rPr lang="en-US" sz="7200" b="1" dirty="0">
                <a:solidFill>
                  <a:schemeClr val="bg1"/>
                </a:solidFill>
                <a:cs typeface="Times New Roman" panose="02020603050405020304" pitchFamily="18" charset="0"/>
              </a:rPr>
              <a:t> </a:t>
            </a:r>
            <a:r>
              <a:rPr lang="en-US" sz="7200" b="1" dirty="0" err="1">
                <a:solidFill>
                  <a:schemeClr val="bg1"/>
                </a:solidFill>
                <a:cs typeface="Times New Roman" panose="02020603050405020304" pitchFamily="18" charset="0"/>
              </a:rPr>
              <a:t>luôn</a:t>
            </a:r>
            <a:r>
              <a:rPr lang="en-US" sz="7200" b="1" dirty="0">
                <a:solidFill>
                  <a:schemeClr val="bg1"/>
                </a:solidFill>
                <a:cs typeface="Times New Roman" panose="02020603050405020304" pitchFamily="18" charset="0"/>
              </a:rPr>
              <a:t> </a:t>
            </a:r>
            <a:r>
              <a:rPr lang="en-US" sz="7200" b="1" dirty="0" err="1">
                <a:solidFill>
                  <a:schemeClr val="bg1"/>
                </a:solidFill>
                <a:cs typeface="Times New Roman" panose="02020603050405020304" pitchFamily="18" charset="0"/>
              </a:rPr>
              <a:t>mong</a:t>
            </a:r>
            <a:r>
              <a:rPr lang="en-US" sz="7200" b="1" dirty="0">
                <a:solidFill>
                  <a:schemeClr val="bg1"/>
                </a:solidFill>
                <a:cs typeface="Times New Roman" panose="02020603050405020304" pitchFamily="18" charset="0"/>
              </a:rPr>
              <a:t> </a:t>
            </a:r>
            <a:r>
              <a:rPr lang="en-US" sz="7200" b="1" dirty="0" err="1">
                <a:solidFill>
                  <a:schemeClr val="bg1"/>
                </a:solidFill>
                <a:cs typeface="Times New Roman" panose="02020603050405020304" pitchFamily="18" charset="0"/>
              </a:rPr>
              <a:t>suối</a:t>
            </a:r>
            <a:r>
              <a:rPr lang="en-US" sz="7200" b="1" dirty="0">
                <a:solidFill>
                  <a:schemeClr val="bg1"/>
                </a:solidFill>
                <a:cs typeface="Times New Roman" panose="02020603050405020304" pitchFamily="18" charset="0"/>
              </a:rPr>
              <a:t> </a:t>
            </a:r>
            <a:r>
              <a:rPr lang="en-US" sz="7200" b="1" dirty="0" err="1">
                <a:solidFill>
                  <a:schemeClr val="bg1"/>
                </a:solidFill>
                <a:cs typeface="Times New Roman" panose="02020603050405020304" pitchFamily="18" charset="0"/>
              </a:rPr>
              <a:t>mát</a:t>
            </a:r>
            <a:r>
              <a:rPr lang="en-US" sz="7200" b="1" dirty="0">
                <a:solidFill>
                  <a:schemeClr val="bg1"/>
                </a:solidFill>
                <a:cs typeface="Times New Roman" panose="02020603050405020304" pitchFamily="18" charset="0"/>
              </a:rPr>
              <a:t>, </a:t>
            </a:r>
            <a:r>
              <a:rPr lang="en-US" sz="7200" b="1" dirty="0" err="1">
                <a:solidFill>
                  <a:schemeClr val="bg1"/>
                </a:solidFill>
                <a:cs typeface="Times New Roman" panose="02020603050405020304" pitchFamily="18" charset="0"/>
              </a:rPr>
              <a:t>làm</a:t>
            </a:r>
            <a:r>
              <a:rPr lang="en-US" sz="7200" b="1" dirty="0">
                <a:solidFill>
                  <a:schemeClr val="bg1"/>
                </a:solidFill>
                <a:cs typeface="Times New Roman" panose="02020603050405020304" pitchFamily="18" charset="0"/>
              </a:rPr>
              <a:t> </a:t>
            </a:r>
            <a:r>
              <a:rPr lang="en-US" sz="7200" b="1" dirty="0" err="1">
                <a:solidFill>
                  <a:schemeClr val="bg1"/>
                </a:solidFill>
                <a:cs typeface="Times New Roman" panose="02020603050405020304" pitchFamily="18" charset="0"/>
              </a:rPr>
              <a:t>em</a:t>
            </a:r>
            <a:r>
              <a:rPr lang="en-US" sz="7200" b="1" dirty="0">
                <a:solidFill>
                  <a:schemeClr val="bg1"/>
                </a:solidFill>
                <a:cs typeface="Times New Roman" panose="02020603050405020304" pitchFamily="18" charset="0"/>
              </a:rPr>
              <a:t> </a:t>
            </a:r>
            <a:r>
              <a:rPr lang="en-US" sz="7200" b="1" dirty="0" err="1">
                <a:solidFill>
                  <a:schemeClr val="bg1"/>
                </a:solidFill>
                <a:cs typeface="Times New Roman" panose="02020603050405020304" pitchFamily="18" charset="0"/>
              </a:rPr>
              <a:t>bé</a:t>
            </a:r>
            <a:r>
              <a:rPr lang="en-US" sz="7200" b="1" dirty="0">
                <a:solidFill>
                  <a:schemeClr val="bg1"/>
                </a:solidFill>
                <a:cs typeface="Times New Roman" panose="02020603050405020304" pitchFamily="18" charset="0"/>
              </a:rPr>
              <a:t> </a:t>
            </a:r>
            <a:r>
              <a:rPr lang="en-US" sz="7200" b="1" dirty="0" err="1">
                <a:solidFill>
                  <a:schemeClr val="bg1"/>
                </a:solidFill>
                <a:cs typeface="Times New Roman" panose="02020603050405020304" pitchFamily="18" charset="0"/>
              </a:rPr>
              <a:t>luôn</a:t>
            </a:r>
            <a:r>
              <a:rPr lang="en-US" sz="7200" b="1" dirty="0">
                <a:solidFill>
                  <a:schemeClr val="bg1"/>
                </a:solidFill>
                <a:cs typeface="Times New Roman" panose="02020603050405020304" pitchFamily="18" charset="0"/>
              </a:rPr>
              <a:t> </a:t>
            </a:r>
            <a:r>
              <a:rPr lang="en-US" sz="7200" b="1" dirty="0" err="1">
                <a:solidFill>
                  <a:schemeClr val="bg1"/>
                </a:solidFill>
                <a:cs typeface="Times New Roman" panose="02020603050405020304" pitchFamily="18" charset="0"/>
              </a:rPr>
              <a:t>mong</a:t>
            </a:r>
            <a:r>
              <a:rPr lang="en-US" sz="7200" b="1" dirty="0">
                <a:solidFill>
                  <a:schemeClr val="bg1"/>
                </a:solidFill>
                <a:cs typeface="Times New Roman" panose="02020603050405020304" pitchFamily="18" charset="0"/>
              </a:rPr>
              <a:t> </a:t>
            </a:r>
            <a:r>
              <a:rPr lang="en-US" sz="7200" b="1" dirty="0" err="1">
                <a:solidFill>
                  <a:schemeClr val="bg1"/>
                </a:solidFill>
                <a:cs typeface="Times New Roman" panose="02020603050405020304" pitchFamily="18" charset="0"/>
              </a:rPr>
              <a:t>Mẹ</a:t>
            </a:r>
            <a:r>
              <a:rPr lang="en-US" sz="7200" b="1" dirty="0">
                <a:solidFill>
                  <a:schemeClr val="bg1"/>
                </a:solidFill>
                <a:cs typeface="Times New Roman" panose="02020603050405020304" pitchFamily="18" charset="0"/>
              </a:rPr>
              <a:t> </a:t>
            </a:r>
            <a:r>
              <a:rPr lang="en-US" sz="7200" b="1" dirty="0" err="1">
                <a:solidFill>
                  <a:schemeClr val="bg1"/>
                </a:solidFill>
                <a:cs typeface="Times New Roman" panose="02020603050405020304" pitchFamily="18" charset="0"/>
              </a:rPr>
              <a:t>hiền</a:t>
            </a:r>
            <a:r>
              <a:rPr lang="en-US" sz="7200" b="1" dirty="0">
                <a:solidFill>
                  <a:schemeClr val="bg1"/>
                </a:solidFill>
                <a:cs typeface="Times New Roman" panose="02020603050405020304" pitchFamily="18" charset="0"/>
              </a:rPr>
              <a:t>.</a:t>
            </a:r>
            <a:endParaRPr lang="vi-VN" altLang="en-US" sz="60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9141467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750" b="1" dirty="0">
                <a:solidFill>
                  <a:srgbClr val="FFFF00"/>
                </a:solidFill>
                <a:cs typeface="Times New Roman" panose="02020603050405020304" pitchFamily="18" charset="0"/>
              </a:rPr>
              <a:t>Đk: </a:t>
            </a:r>
            <a:r>
              <a:rPr lang="vi-VN" sz="6750" b="1" dirty="0">
                <a:solidFill>
                  <a:schemeClr val="bg1"/>
                </a:solidFill>
                <a:cs typeface="Times New Roman" panose="02020603050405020304" pitchFamily="18" charset="0"/>
              </a:rPr>
              <a:t>Chúa ơi, từng phút giây, hồn ngất ngây, lòng đắm say hướng về Chúa đây.</a:t>
            </a:r>
            <a:endParaRPr lang="vi-VN" altLang="en-US" sz="675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7955499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6000" b="1" dirty="0">
                <a:solidFill>
                  <a:srgbClr val="FFFF00"/>
                </a:solidFill>
                <a:cs typeface="Times New Roman" panose="02020603050405020304" pitchFamily="18" charset="0"/>
              </a:rPr>
              <a:t>Tk3: </a:t>
            </a:r>
            <a:r>
              <a:rPr lang="en-US" sz="6000" b="1" dirty="0" err="1">
                <a:solidFill>
                  <a:schemeClr val="bg1"/>
                </a:solidFill>
                <a:cs typeface="Times New Roman" panose="02020603050405020304" pitchFamily="18" charset="0"/>
              </a:rPr>
              <a:t>Nếu</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Chúa</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là</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ngọn</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triều</a:t>
            </a:r>
            <a:r>
              <a:rPr lang="en-US" sz="6000" b="1" dirty="0">
                <a:solidFill>
                  <a:schemeClr val="bg1"/>
                </a:solidFill>
                <a:cs typeface="Times New Roman" panose="02020603050405020304" pitchFamily="18" charset="0"/>
              </a:rPr>
              <a:t> con </a:t>
            </a:r>
            <a:r>
              <a:rPr lang="en-US" sz="6000" b="1" dirty="0" err="1">
                <a:solidFill>
                  <a:schemeClr val="bg1"/>
                </a:solidFill>
                <a:cs typeface="Times New Roman" panose="02020603050405020304" pitchFamily="18" charset="0"/>
              </a:rPr>
              <a:t>mong</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làm</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chiếc</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bách</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Nếu</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Chúa</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là</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cánh</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gió</a:t>
            </a:r>
            <a:r>
              <a:rPr lang="en-US" sz="6000" b="1" dirty="0">
                <a:solidFill>
                  <a:schemeClr val="bg1"/>
                </a:solidFill>
                <a:cs typeface="Times New Roman" panose="02020603050405020304" pitchFamily="18" charset="0"/>
              </a:rPr>
              <a:t> con </a:t>
            </a:r>
            <a:r>
              <a:rPr lang="en-US" sz="6000" b="1" dirty="0" err="1">
                <a:solidFill>
                  <a:schemeClr val="bg1"/>
                </a:solidFill>
                <a:cs typeface="Times New Roman" panose="02020603050405020304" pitchFamily="18" charset="0"/>
              </a:rPr>
              <a:t>muốn</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làm</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làn</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mây</a:t>
            </a:r>
            <a:r>
              <a:rPr lang="en-US" sz="6000" b="1" dirty="0">
                <a:solidFill>
                  <a:schemeClr val="bg1"/>
                </a:solidFill>
                <a:cs typeface="Times New Roman" panose="02020603050405020304" pitchFamily="18" charset="0"/>
              </a:rPr>
              <a:t>. </a:t>
            </a:r>
            <a:endParaRPr lang="vi-VN" altLang="en-US" sz="60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9740915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en-US" sz="7200" b="1" dirty="0">
                <a:solidFill>
                  <a:srgbClr val="FFFF00"/>
                </a:solidFill>
                <a:cs typeface="Times New Roman" panose="02020603050405020304" pitchFamily="18" charset="0"/>
              </a:rPr>
              <a:t>*** </a:t>
            </a:r>
            <a:r>
              <a:rPr lang="en-US" sz="7200" b="1" dirty="0" err="1">
                <a:solidFill>
                  <a:schemeClr val="bg1"/>
                </a:solidFill>
                <a:cs typeface="Times New Roman" panose="02020603050405020304" pitchFamily="18" charset="0"/>
              </a:rPr>
              <a:t>Làm</a:t>
            </a:r>
            <a:r>
              <a:rPr lang="en-US" sz="7200" b="1" dirty="0">
                <a:solidFill>
                  <a:schemeClr val="bg1"/>
                </a:solidFill>
                <a:cs typeface="Times New Roman" panose="02020603050405020304" pitchFamily="18" charset="0"/>
              </a:rPr>
              <a:t> </a:t>
            </a:r>
            <a:r>
              <a:rPr lang="en-US" sz="7200" b="1" dirty="0" err="1">
                <a:solidFill>
                  <a:schemeClr val="bg1"/>
                </a:solidFill>
                <a:cs typeface="Times New Roman" panose="02020603050405020304" pitchFamily="18" charset="0"/>
              </a:rPr>
              <a:t>làn</a:t>
            </a:r>
            <a:r>
              <a:rPr lang="en-US" sz="7200" b="1" dirty="0">
                <a:solidFill>
                  <a:schemeClr val="bg1"/>
                </a:solidFill>
                <a:cs typeface="Times New Roman" panose="02020603050405020304" pitchFamily="18" charset="0"/>
              </a:rPr>
              <a:t> </a:t>
            </a:r>
            <a:r>
              <a:rPr lang="en-US" sz="7200" b="1" dirty="0" err="1">
                <a:solidFill>
                  <a:schemeClr val="bg1"/>
                </a:solidFill>
                <a:cs typeface="Times New Roman" panose="02020603050405020304" pitchFamily="18" charset="0"/>
              </a:rPr>
              <a:t>mây</a:t>
            </a:r>
            <a:r>
              <a:rPr lang="en-US" sz="7200" b="1" dirty="0">
                <a:solidFill>
                  <a:schemeClr val="bg1"/>
                </a:solidFill>
                <a:cs typeface="Times New Roman" panose="02020603050405020304" pitchFamily="18" charset="0"/>
              </a:rPr>
              <a:t> </a:t>
            </a:r>
            <a:r>
              <a:rPr lang="en-US" sz="7200" b="1" dirty="0" err="1">
                <a:solidFill>
                  <a:schemeClr val="bg1"/>
                </a:solidFill>
                <a:cs typeface="Times New Roman" panose="02020603050405020304" pitchFamily="18" charset="0"/>
              </a:rPr>
              <a:t>trôi</a:t>
            </a:r>
            <a:r>
              <a:rPr lang="en-US" sz="7200" b="1" dirty="0">
                <a:solidFill>
                  <a:schemeClr val="bg1"/>
                </a:solidFill>
                <a:cs typeface="Times New Roman" panose="02020603050405020304" pitchFamily="18" charset="0"/>
              </a:rPr>
              <a:t> </a:t>
            </a:r>
            <a:r>
              <a:rPr lang="en-US" sz="7200" b="1" dirty="0" err="1">
                <a:solidFill>
                  <a:schemeClr val="bg1"/>
                </a:solidFill>
                <a:cs typeface="Times New Roman" panose="02020603050405020304" pitchFamily="18" charset="0"/>
              </a:rPr>
              <a:t>theo</a:t>
            </a:r>
            <a:r>
              <a:rPr lang="en-US" sz="7200" b="1" dirty="0">
                <a:solidFill>
                  <a:schemeClr val="bg1"/>
                </a:solidFill>
                <a:cs typeface="Times New Roman" panose="02020603050405020304" pitchFamily="18" charset="0"/>
              </a:rPr>
              <a:t> </a:t>
            </a:r>
            <a:r>
              <a:rPr lang="en-US" sz="7200" b="1" dirty="0" err="1">
                <a:solidFill>
                  <a:schemeClr val="bg1"/>
                </a:solidFill>
                <a:cs typeface="Times New Roman" panose="02020603050405020304" pitchFamily="18" charset="0"/>
              </a:rPr>
              <a:t>cánh</a:t>
            </a:r>
            <a:r>
              <a:rPr lang="en-US" sz="7200" b="1" dirty="0">
                <a:solidFill>
                  <a:schemeClr val="bg1"/>
                </a:solidFill>
                <a:cs typeface="Times New Roman" panose="02020603050405020304" pitchFamily="18" charset="0"/>
              </a:rPr>
              <a:t> </a:t>
            </a:r>
            <a:r>
              <a:rPr lang="en-US" sz="7200" b="1" dirty="0" err="1">
                <a:solidFill>
                  <a:schemeClr val="bg1"/>
                </a:solidFill>
                <a:cs typeface="Times New Roman" panose="02020603050405020304" pitchFamily="18" charset="0"/>
              </a:rPr>
              <a:t>gió</a:t>
            </a:r>
            <a:r>
              <a:rPr lang="en-US" sz="7200" b="1" dirty="0">
                <a:solidFill>
                  <a:schemeClr val="bg1"/>
                </a:solidFill>
                <a:cs typeface="Times New Roman" panose="02020603050405020304" pitchFamily="18" charset="0"/>
              </a:rPr>
              <a:t>, </a:t>
            </a:r>
            <a:r>
              <a:rPr lang="en-US" sz="7200" b="1" dirty="0" err="1">
                <a:solidFill>
                  <a:schemeClr val="bg1"/>
                </a:solidFill>
                <a:cs typeface="Times New Roman" panose="02020603050405020304" pitchFamily="18" charset="0"/>
              </a:rPr>
              <a:t>làm</a:t>
            </a:r>
            <a:r>
              <a:rPr lang="en-US" sz="7200" b="1" dirty="0">
                <a:solidFill>
                  <a:schemeClr val="bg1"/>
                </a:solidFill>
                <a:cs typeface="Times New Roman" panose="02020603050405020304" pitchFamily="18" charset="0"/>
              </a:rPr>
              <a:t> </a:t>
            </a:r>
            <a:r>
              <a:rPr lang="en-US" sz="7200" b="1" dirty="0" err="1">
                <a:solidFill>
                  <a:schemeClr val="bg1"/>
                </a:solidFill>
                <a:cs typeface="Times New Roman" panose="02020603050405020304" pitchFamily="18" charset="0"/>
              </a:rPr>
              <a:t>chiếc</a:t>
            </a:r>
            <a:r>
              <a:rPr lang="en-US" sz="7200" b="1" dirty="0">
                <a:solidFill>
                  <a:schemeClr val="bg1"/>
                </a:solidFill>
                <a:cs typeface="Times New Roman" panose="02020603050405020304" pitchFamily="18" charset="0"/>
              </a:rPr>
              <a:t> </a:t>
            </a:r>
            <a:r>
              <a:rPr lang="en-US" sz="7200" b="1" dirty="0" err="1">
                <a:solidFill>
                  <a:schemeClr val="bg1"/>
                </a:solidFill>
                <a:cs typeface="Times New Roman" panose="02020603050405020304" pitchFamily="18" charset="0"/>
              </a:rPr>
              <a:t>bách</a:t>
            </a:r>
            <a:r>
              <a:rPr lang="en-US" sz="7200" b="1" dirty="0">
                <a:solidFill>
                  <a:schemeClr val="bg1"/>
                </a:solidFill>
                <a:cs typeface="Times New Roman" panose="02020603050405020304" pitchFamily="18" charset="0"/>
              </a:rPr>
              <a:t> </a:t>
            </a:r>
            <a:r>
              <a:rPr lang="en-US" sz="7200" b="1" dirty="0" err="1">
                <a:solidFill>
                  <a:schemeClr val="bg1"/>
                </a:solidFill>
                <a:cs typeface="Times New Roman" panose="02020603050405020304" pitchFamily="18" charset="0"/>
              </a:rPr>
              <a:t>trôi</a:t>
            </a:r>
            <a:r>
              <a:rPr lang="en-US" sz="7200" b="1" dirty="0">
                <a:solidFill>
                  <a:schemeClr val="bg1"/>
                </a:solidFill>
                <a:cs typeface="Times New Roman" panose="02020603050405020304" pitchFamily="18" charset="0"/>
              </a:rPr>
              <a:t> </a:t>
            </a:r>
            <a:r>
              <a:rPr lang="en-US" sz="7200" b="1" dirty="0" err="1">
                <a:solidFill>
                  <a:schemeClr val="bg1"/>
                </a:solidFill>
                <a:cs typeface="Times New Roman" panose="02020603050405020304" pitchFamily="18" charset="0"/>
              </a:rPr>
              <a:t>theo</a:t>
            </a:r>
            <a:r>
              <a:rPr lang="en-US" sz="7200" b="1" dirty="0">
                <a:solidFill>
                  <a:schemeClr val="bg1"/>
                </a:solidFill>
                <a:cs typeface="Times New Roman" panose="02020603050405020304" pitchFamily="18" charset="0"/>
              </a:rPr>
              <a:t> </a:t>
            </a:r>
            <a:r>
              <a:rPr lang="en-US" sz="7200" b="1" dirty="0" err="1">
                <a:solidFill>
                  <a:schemeClr val="bg1"/>
                </a:solidFill>
                <a:cs typeface="Times New Roman" panose="02020603050405020304" pitchFamily="18" charset="0"/>
              </a:rPr>
              <a:t>ngọn</a:t>
            </a:r>
            <a:r>
              <a:rPr lang="en-US" sz="7200" b="1" dirty="0">
                <a:solidFill>
                  <a:schemeClr val="bg1"/>
                </a:solidFill>
                <a:cs typeface="Times New Roman" panose="02020603050405020304" pitchFamily="18" charset="0"/>
              </a:rPr>
              <a:t> </a:t>
            </a:r>
            <a:r>
              <a:rPr lang="en-US" sz="7200" b="1" dirty="0" err="1">
                <a:solidFill>
                  <a:schemeClr val="bg1"/>
                </a:solidFill>
                <a:cs typeface="Times New Roman" panose="02020603050405020304" pitchFamily="18" charset="0"/>
              </a:rPr>
              <a:t>triều</a:t>
            </a:r>
            <a:r>
              <a:rPr lang="en-US" sz="7200" b="1" dirty="0">
                <a:solidFill>
                  <a:schemeClr val="bg1"/>
                </a:solidFill>
                <a:cs typeface="Times New Roman" panose="02020603050405020304" pitchFamily="18" charset="0"/>
              </a:rPr>
              <a:t>.</a:t>
            </a:r>
            <a:endParaRPr lang="vi-VN" altLang="en-US" sz="1035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3057034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750" b="1" dirty="0">
                <a:solidFill>
                  <a:srgbClr val="FFFF00"/>
                </a:solidFill>
                <a:cs typeface="Times New Roman" panose="02020603050405020304" pitchFamily="18" charset="0"/>
              </a:rPr>
              <a:t>Đk: </a:t>
            </a:r>
            <a:r>
              <a:rPr lang="vi-VN" sz="6750" b="1" dirty="0">
                <a:solidFill>
                  <a:schemeClr val="bg1"/>
                </a:solidFill>
                <a:cs typeface="Times New Roman" panose="02020603050405020304" pitchFamily="18" charset="0"/>
              </a:rPr>
              <a:t>Chúa ơi, từng phút giây, hồn ngất ngây, lòng đắm say hướng về Chúa đây.</a:t>
            </a:r>
            <a:endParaRPr lang="vi-VN" altLang="en-US" sz="675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0631505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6000" b="1" dirty="0">
                <a:solidFill>
                  <a:srgbClr val="FFFF00"/>
                </a:solidFill>
                <a:cs typeface="Times New Roman" panose="02020603050405020304" pitchFamily="18" charset="0"/>
              </a:rPr>
              <a:t>Tk4: </a:t>
            </a:r>
            <a:r>
              <a:rPr lang="vi-VN" sz="6000" b="1" dirty="0">
                <a:solidFill>
                  <a:schemeClr val="bg1"/>
                </a:solidFill>
                <a:cs typeface="Times New Roman" panose="02020603050405020304" pitchFamily="18" charset="0"/>
              </a:rPr>
              <a:t>Nếu Chúa là bụi hồng con mong làm cánh bướm. Nếu Chúa là khóm cúc con muốn làm bầy ong. </a:t>
            </a:r>
            <a:endParaRPr lang="vi-VN" altLang="en-US" sz="60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4861018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en-US" sz="6600" b="1" dirty="0">
                <a:solidFill>
                  <a:srgbClr val="FFFF00"/>
                </a:solidFill>
                <a:cs typeface="Times New Roman" panose="02020603050405020304" pitchFamily="18" charset="0"/>
              </a:rPr>
              <a:t>*** </a:t>
            </a:r>
            <a:r>
              <a:rPr lang="vi-VN" sz="7050" b="1" dirty="0">
                <a:solidFill>
                  <a:schemeClr val="bg1"/>
                </a:solidFill>
                <a:cs typeface="Times New Roman" panose="02020603050405020304" pitchFamily="18" charset="0"/>
              </a:rPr>
              <a:t>Làm bầy ong say hương khóm cúc, làm cánh bướm say hương bụi hồng.</a:t>
            </a:r>
            <a:br>
              <a:rPr lang="vi-VN" sz="7050" b="1" dirty="0">
                <a:solidFill>
                  <a:schemeClr val="bg1"/>
                </a:solidFill>
                <a:cs typeface="Times New Roman" panose="02020603050405020304" pitchFamily="18" charset="0"/>
              </a:rPr>
            </a:br>
            <a:endParaRPr lang="vi-VN" altLang="en-US" sz="705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0452437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750" b="1" dirty="0">
                <a:solidFill>
                  <a:srgbClr val="FFFF00"/>
                </a:solidFill>
                <a:cs typeface="Times New Roman" panose="02020603050405020304" pitchFamily="18" charset="0"/>
              </a:rPr>
              <a:t>Đk: </a:t>
            </a:r>
            <a:r>
              <a:rPr lang="vi-VN" sz="6750" b="1" dirty="0">
                <a:solidFill>
                  <a:schemeClr val="bg1"/>
                </a:solidFill>
                <a:cs typeface="Times New Roman" panose="02020603050405020304" pitchFamily="18" charset="0"/>
              </a:rPr>
              <a:t>Chúa ơi, từng phút giây, hồn ngất ngây, lòng đắm say hướng về Chúa đây.</a:t>
            </a:r>
            <a:endParaRPr lang="vi-VN" altLang="en-US" sz="6750" b="1" dirty="0">
              <a:solidFill>
                <a:schemeClr val="bg1"/>
              </a:solidFill>
              <a:cs typeface="Times New Roman" panose="02020603050405020304" pitchFamily="18" charset="0"/>
            </a:endParaRPr>
          </a:p>
          <a:p>
            <a:pPr marL="0" indent="0" algn="just">
              <a:lnSpc>
                <a:spcPct val="120000"/>
              </a:lnSpc>
              <a:spcBef>
                <a:spcPts val="1350"/>
              </a:spcBef>
              <a:buNone/>
            </a:pPr>
            <a:endParaRPr lang="vi-VN" altLang="en-US" sz="6750" b="1" dirty="0">
              <a:solidFill>
                <a:schemeClr val="bg1"/>
              </a:solidFill>
              <a:cs typeface="Times New Roman" panose="02020603050405020304" pitchFamily="18" charset="0"/>
            </a:endParaRPr>
          </a:p>
          <a:p>
            <a:pPr marL="0" indent="0" algn="just">
              <a:lnSpc>
                <a:spcPct val="120000"/>
              </a:lnSpc>
              <a:spcBef>
                <a:spcPts val="1350"/>
              </a:spcBef>
              <a:buNone/>
            </a:pPr>
            <a:endParaRPr lang="vi-VN" altLang="en-US" sz="6750" b="1" dirty="0">
              <a:solidFill>
                <a:schemeClr val="bg1"/>
              </a:solidFill>
              <a:cs typeface="Times New Roman" panose="02020603050405020304" pitchFamily="18" charset="0"/>
            </a:endParaRPr>
          </a:p>
          <a:p>
            <a:pPr marL="0" indent="0" algn="just">
              <a:lnSpc>
                <a:spcPct val="120000"/>
              </a:lnSpc>
              <a:spcBef>
                <a:spcPts val="1350"/>
              </a:spcBef>
              <a:buNone/>
            </a:pPr>
            <a:endParaRPr lang="vi-VN" altLang="en-US" sz="675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8387446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685800" y="1598613"/>
            <a:ext cx="7772400" cy="1101725"/>
          </a:xfrm>
        </p:spPr>
        <p:txBody>
          <a:bodyPr/>
          <a:lstStyle/>
          <a:p>
            <a:pPr eaLnBrk="1" hangingPunct="1"/>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2867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286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744326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685800" y="1598613"/>
            <a:ext cx="7772400" cy="1101725"/>
          </a:xfrm>
        </p:spPr>
        <p:txBody>
          <a:bodyPr/>
          <a:lstStyle/>
          <a:p>
            <a:pPr eaLnBrk="1" hangingPunct="1"/>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30723"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072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3060735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11825"/>
            <a:ext cx="9144000" cy="5143500"/>
          </a:xfrm>
        </p:spPr>
        <p:txBody>
          <a:bodyPr>
            <a:normAutofit/>
          </a:bodyPr>
          <a:lstStyle/>
          <a:p>
            <a:pPr marL="0" indent="0" algn="just">
              <a:lnSpc>
                <a:spcPct val="120000"/>
              </a:lnSpc>
              <a:spcBef>
                <a:spcPts val="1350"/>
              </a:spcBef>
              <a:buNone/>
            </a:pPr>
            <a:r>
              <a:rPr lang="vi-VN" altLang="en-US" sz="5250" b="1" dirty="0">
                <a:solidFill>
                  <a:srgbClr val="FFFF00"/>
                </a:solidFill>
                <a:cs typeface="Times New Roman" panose="02020603050405020304" pitchFamily="18" charset="0"/>
              </a:rPr>
              <a:t>Đk: </a:t>
            </a:r>
            <a:r>
              <a:rPr lang="vi-VN" altLang="en-US" sz="5250" b="1" dirty="0">
                <a:solidFill>
                  <a:schemeClr val="bg1"/>
                </a:solidFill>
                <a:cs typeface="Times New Roman" panose="02020603050405020304" pitchFamily="18" charset="0"/>
              </a:rPr>
              <a:t>Nào về đây gặp gỡ Đức Kitô, Người là đấng trung gian đất trời, Người liên kết chúng ta nên một, một chủ chiên và một đàn chiên.</a:t>
            </a:r>
          </a:p>
        </p:txBody>
      </p:sp>
    </p:spTree>
    <p:extLst>
      <p:ext uri="{BB962C8B-B14F-4D97-AF65-F5344CB8AC3E}">
        <p14:creationId xmlns:p14="http://schemas.microsoft.com/office/powerpoint/2010/main" val="6464672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590550"/>
            <a:ext cx="9144000" cy="5143500"/>
          </a:xfrm>
        </p:spPr>
        <p:txBody>
          <a:bodyPr>
            <a:normAutofit/>
          </a:bodyPr>
          <a:lstStyle/>
          <a:p>
            <a:pPr>
              <a:lnSpc>
                <a:spcPct val="120000"/>
              </a:lnSpc>
              <a:spcBef>
                <a:spcPts val="1800"/>
              </a:spcBef>
            </a:pPr>
            <a:r>
              <a:rPr lang="en-US" altLang="en-US" sz="6000" b="1" dirty="0">
                <a:solidFill>
                  <a:srgbClr val="FFFF00"/>
                </a:solidFill>
                <a:cs typeface="Times New Roman" panose="02020603050405020304" pitchFamily="18" charset="0"/>
              </a:rPr>
              <a:t>Ca </a:t>
            </a:r>
            <a:r>
              <a:rPr lang="en-US" altLang="en-US" sz="6000" b="1" dirty="0" err="1">
                <a:solidFill>
                  <a:srgbClr val="FFFF00"/>
                </a:solidFill>
                <a:cs typeface="Times New Roman" panose="02020603050405020304" pitchFamily="18" charset="0"/>
              </a:rPr>
              <a:t>Kết</a:t>
            </a:r>
            <a:r>
              <a:rPr lang="en-US" altLang="en-US" sz="6000" b="1" dirty="0">
                <a:solidFill>
                  <a:srgbClr val="FFFF00"/>
                </a:solidFill>
                <a:cs typeface="Times New Roman" panose="02020603050405020304" pitchFamily="18" charset="0"/>
              </a:rPr>
              <a:t> </a:t>
            </a:r>
            <a:r>
              <a:rPr lang="en-US" altLang="en-US" sz="6000" b="1" dirty="0" err="1">
                <a:solidFill>
                  <a:srgbClr val="FFFF00"/>
                </a:solidFill>
                <a:cs typeface="Times New Roman" panose="02020603050405020304" pitchFamily="18" charset="0"/>
              </a:rPr>
              <a:t>Lễ</a:t>
            </a:r>
            <a:r>
              <a:rPr lang="en-US" altLang="en-US" sz="6000" b="1" dirty="0">
                <a:solidFill>
                  <a:srgbClr val="FFFF00"/>
                </a:solidFill>
                <a:cs typeface="Times New Roman" panose="02020603050405020304" pitchFamily="18" charset="0"/>
              </a:rPr>
              <a:t>: </a:t>
            </a:r>
            <a:br>
              <a:rPr lang="en-US" altLang="en-US" sz="6000" b="1" dirty="0">
                <a:solidFill>
                  <a:srgbClr val="FFFF00"/>
                </a:solidFill>
                <a:cs typeface="Times New Roman" panose="02020603050405020304" pitchFamily="18" charset="0"/>
              </a:rPr>
            </a:br>
            <a:r>
              <a:rPr lang="en-US" altLang="en-US" sz="8000" b="1" dirty="0" err="1">
                <a:solidFill>
                  <a:srgbClr val="FFFF00"/>
                </a:solidFill>
                <a:cs typeface="Times New Roman" panose="02020603050405020304" pitchFamily="18" charset="0"/>
              </a:rPr>
              <a:t>Trong</a:t>
            </a:r>
            <a:r>
              <a:rPr lang="en-US" altLang="en-US" sz="8000" b="1" dirty="0">
                <a:solidFill>
                  <a:srgbClr val="FFFF00"/>
                </a:solidFill>
                <a:cs typeface="Times New Roman" panose="02020603050405020304" pitchFamily="18" charset="0"/>
              </a:rPr>
              <a:t> An </a:t>
            </a:r>
            <a:r>
              <a:rPr lang="en-US" altLang="en-US" sz="8000" b="1" dirty="0" err="1">
                <a:solidFill>
                  <a:srgbClr val="FFFF00"/>
                </a:solidFill>
                <a:cs typeface="Times New Roman" panose="02020603050405020304" pitchFamily="18" charset="0"/>
              </a:rPr>
              <a:t>Bình</a:t>
            </a:r>
            <a:br>
              <a:rPr lang="en-US" altLang="en-US" sz="8000" b="1" dirty="0">
                <a:solidFill>
                  <a:srgbClr val="FFFF00"/>
                </a:solidFill>
                <a:cs typeface="Times New Roman" panose="02020603050405020304" pitchFamily="18" charset="0"/>
              </a:rPr>
            </a:br>
            <a:r>
              <a:rPr lang="en-US" altLang="en-US" sz="6000" b="1" dirty="0" err="1">
                <a:solidFill>
                  <a:schemeClr val="bg1"/>
                </a:solidFill>
                <a:cs typeface="Times New Roman" panose="02020603050405020304" pitchFamily="18" charset="0"/>
              </a:rPr>
              <a:t>Nguyễn</a:t>
            </a:r>
            <a:r>
              <a:rPr lang="en-US" altLang="en-US" sz="6000" b="1" dirty="0">
                <a:solidFill>
                  <a:schemeClr val="bg1"/>
                </a:solidFill>
                <a:cs typeface="Times New Roman" panose="02020603050405020304" pitchFamily="18" charset="0"/>
              </a:rPr>
              <a:t> </a:t>
            </a:r>
            <a:r>
              <a:rPr lang="en-US" altLang="en-US" sz="6000" b="1" dirty="0" err="1">
                <a:solidFill>
                  <a:schemeClr val="bg1"/>
                </a:solidFill>
                <a:cs typeface="Times New Roman" panose="02020603050405020304" pitchFamily="18" charset="0"/>
              </a:rPr>
              <a:t>Duy</a:t>
            </a:r>
            <a:endParaRPr lang="en-US" altLang="en-US" sz="54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5102984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fontScale="92500"/>
          </a:bodyPr>
          <a:lstStyle/>
          <a:p>
            <a:pPr algn="just">
              <a:lnSpc>
                <a:spcPct val="120000"/>
              </a:lnSpc>
              <a:spcBef>
                <a:spcPts val="1800"/>
              </a:spcBef>
            </a:pPr>
            <a:r>
              <a:rPr lang="vi-VN" sz="5400" b="1" dirty="0">
                <a:solidFill>
                  <a:srgbClr val="FFFF00"/>
                </a:solidFill>
                <a:cs typeface="Times New Roman" panose="02020603050405020304" pitchFamily="18" charset="0"/>
              </a:rPr>
              <a:t>Đk: </a:t>
            </a:r>
            <a:r>
              <a:rPr lang="vi-VN" sz="5400" b="1" dirty="0">
                <a:solidFill>
                  <a:schemeClr val="bg1"/>
                </a:solidFill>
                <a:cs typeface="Times New Roman" panose="02020603050405020304" pitchFamily="18" charset="0"/>
              </a:rPr>
              <a:t>Ra về trong hy vọng và mừng vui, ra về trong an bình của Thiên Chúa, xin tri ân Ngài, xin tri ân Ngài, đến muôn đời tình thương Chúa như đất trời.</a:t>
            </a:r>
          </a:p>
        </p:txBody>
      </p:sp>
    </p:spTree>
    <p:extLst>
      <p:ext uri="{BB962C8B-B14F-4D97-AF65-F5344CB8AC3E}">
        <p14:creationId xmlns:p14="http://schemas.microsoft.com/office/powerpoint/2010/main" val="2809460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6600" b="1" dirty="0">
                <a:solidFill>
                  <a:srgbClr val="FFFF00"/>
                </a:solidFill>
                <a:cs typeface="Times New Roman" panose="02020603050405020304" pitchFamily="18" charset="0"/>
              </a:rPr>
              <a:t>Tk1: </a:t>
            </a:r>
            <a:r>
              <a:rPr lang="vi-VN" sz="6600" b="1" dirty="0">
                <a:solidFill>
                  <a:schemeClr val="bg1"/>
                </a:solidFill>
                <a:cs typeface="Times New Roman" panose="02020603050405020304" pitchFamily="18" charset="0"/>
              </a:rPr>
              <a:t>Vì lời Chúa là đèn soi cho chúng con, cảm tạ Chúa đã dẫn đường chúng con về. </a:t>
            </a:r>
          </a:p>
          <a:p>
            <a:pPr algn="just">
              <a:lnSpc>
                <a:spcPct val="120000"/>
              </a:lnSpc>
              <a:spcBef>
                <a:spcPts val="1800"/>
              </a:spcBef>
            </a:pPr>
            <a:endParaRPr lang="vi-VN" sz="66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4934386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fontScale="92500"/>
          </a:bodyPr>
          <a:lstStyle/>
          <a:p>
            <a:pPr algn="just">
              <a:lnSpc>
                <a:spcPct val="120000"/>
              </a:lnSpc>
              <a:spcBef>
                <a:spcPts val="1800"/>
              </a:spcBef>
            </a:pPr>
            <a:r>
              <a:rPr lang="vi-VN" sz="5400" b="1" dirty="0">
                <a:solidFill>
                  <a:srgbClr val="FFFF00"/>
                </a:solidFill>
                <a:cs typeface="Times New Roman" panose="02020603050405020304" pitchFamily="18" charset="0"/>
              </a:rPr>
              <a:t>Đk: </a:t>
            </a:r>
            <a:r>
              <a:rPr lang="vi-VN" sz="5400" b="1" dirty="0">
                <a:solidFill>
                  <a:schemeClr val="bg1"/>
                </a:solidFill>
                <a:cs typeface="Times New Roman" panose="02020603050405020304" pitchFamily="18" charset="0"/>
              </a:rPr>
              <a:t>Ra về trong hy vọng và mừng vui, ra về trong an bình của Thiên Chúa, xin tri ân Ngài, xin tri ân Ngài, đến muôn đời tình thương Chúa như đất trời.</a:t>
            </a:r>
          </a:p>
        </p:txBody>
      </p:sp>
    </p:spTree>
    <p:extLst>
      <p:ext uri="{BB962C8B-B14F-4D97-AF65-F5344CB8AC3E}">
        <p14:creationId xmlns:p14="http://schemas.microsoft.com/office/powerpoint/2010/main" val="29854878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6000" b="1" dirty="0">
                <a:solidFill>
                  <a:srgbClr val="FFFF00"/>
                </a:solidFill>
                <a:cs typeface="Times New Roman" panose="02020603050405020304" pitchFamily="18" charset="0"/>
              </a:rPr>
              <a:t>Tk2: </a:t>
            </a:r>
            <a:r>
              <a:rPr lang="vi-VN" sz="6000" b="1" dirty="0">
                <a:solidFill>
                  <a:schemeClr val="bg1"/>
                </a:solidFill>
                <a:cs typeface="Times New Roman" panose="02020603050405020304" pitchFamily="18" charset="0"/>
              </a:rPr>
              <a:t>Ngài sai con về mọi nơi gieo phúc âm, trọn tình yêu xin trung thành sống chứng nhân.</a:t>
            </a:r>
          </a:p>
        </p:txBody>
      </p:sp>
    </p:spTree>
    <p:extLst>
      <p:ext uri="{BB962C8B-B14F-4D97-AF65-F5344CB8AC3E}">
        <p14:creationId xmlns:p14="http://schemas.microsoft.com/office/powerpoint/2010/main" val="23879302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fontScale="92500"/>
          </a:bodyPr>
          <a:lstStyle/>
          <a:p>
            <a:pPr algn="just">
              <a:lnSpc>
                <a:spcPct val="120000"/>
              </a:lnSpc>
              <a:spcBef>
                <a:spcPts val="1800"/>
              </a:spcBef>
            </a:pPr>
            <a:r>
              <a:rPr lang="vi-VN" sz="5400" b="1" dirty="0">
                <a:solidFill>
                  <a:srgbClr val="FFFF00"/>
                </a:solidFill>
                <a:cs typeface="Times New Roman" panose="02020603050405020304" pitchFamily="18" charset="0"/>
              </a:rPr>
              <a:t>Đk: </a:t>
            </a:r>
            <a:r>
              <a:rPr lang="vi-VN" sz="5400" b="1" dirty="0">
                <a:solidFill>
                  <a:schemeClr val="bg1"/>
                </a:solidFill>
                <a:cs typeface="Times New Roman" panose="02020603050405020304" pitchFamily="18" charset="0"/>
              </a:rPr>
              <a:t>Ra về trong hy vọng và mừng vui, ra về trong an bình của Thiên Chúa, xin tri ân Ngài, xin tri ân Ngài, đến muôn đời tình thương Chúa như đất trời.</a:t>
            </a:r>
          </a:p>
        </p:txBody>
      </p:sp>
    </p:spTree>
    <p:extLst>
      <p:ext uri="{BB962C8B-B14F-4D97-AF65-F5344CB8AC3E}">
        <p14:creationId xmlns:p14="http://schemas.microsoft.com/office/powerpoint/2010/main" val="1720804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685800" y="1598613"/>
            <a:ext cx="7772400" cy="1101725"/>
          </a:xfrm>
        </p:spPr>
        <p:txBody>
          <a:bodyPr/>
          <a:lstStyle/>
          <a:p>
            <a:pPr eaLnBrk="1" hangingPunct="1"/>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30723"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072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2794766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11825"/>
            <a:ext cx="9144000" cy="5143500"/>
          </a:xfrm>
        </p:spPr>
        <p:txBody>
          <a:bodyPr>
            <a:normAutofit/>
          </a:bodyPr>
          <a:lstStyle/>
          <a:p>
            <a:pPr marL="0" indent="0" algn="just">
              <a:lnSpc>
                <a:spcPct val="120000"/>
              </a:lnSpc>
              <a:spcBef>
                <a:spcPts val="1350"/>
              </a:spcBef>
              <a:buNone/>
            </a:pPr>
            <a:r>
              <a:rPr lang="vi-VN" altLang="en-US" sz="5250" b="1" dirty="0">
                <a:solidFill>
                  <a:srgbClr val="FFFF00"/>
                </a:solidFill>
                <a:cs typeface="Times New Roman" panose="02020603050405020304" pitchFamily="18" charset="0"/>
              </a:rPr>
              <a:t>Tk2: </a:t>
            </a:r>
            <a:r>
              <a:rPr lang="vi-VN" altLang="en-US" sz="5250" b="1" dirty="0">
                <a:solidFill>
                  <a:schemeClr val="bg1"/>
                </a:solidFill>
                <a:cs typeface="Times New Roman" panose="02020603050405020304" pitchFamily="18" charset="0"/>
              </a:rPr>
              <a:t>Hỡi ngàn dân hòa khúc tr</a:t>
            </a:r>
            <a:r>
              <a:rPr lang="en-US" altLang="en-US" sz="5250" b="1" dirty="0" err="1">
                <a:solidFill>
                  <a:schemeClr val="bg1"/>
                </a:solidFill>
                <a:cs typeface="Times New Roman" panose="02020603050405020304" pitchFamily="18" charset="0"/>
              </a:rPr>
              <a:t>i</a:t>
            </a:r>
            <a:r>
              <a:rPr lang="vi-VN" altLang="en-US" sz="5250" b="1" dirty="0">
                <a:solidFill>
                  <a:schemeClr val="bg1"/>
                </a:solidFill>
                <a:cs typeface="Times New Roman" panose="02020603050405020304" pitchFamily="18" charset="0"/>
              </a:rPr>
              <a:t> ân, Chúa là đ</a:t>
            </a:r>
            <a:r>
              <a:rPr lang="en-US" altLang="en-US" sz="5250" b="1" dirty="0" err="1">
                <a:solidFill>
                  <a:schemeClr val="bg1"/>
                </a:solidFill>
                <a:cs typeface="Times New Roman" panose="02020603050405020304" pitchFamily="18" charset="0"/>
              </a:rPr>
              <a:t>ấ</a:t>
            </a:r>
            <a:r>
              <a:rPr lang="vi-VN" altLang="en-US" sz="5250" b="1" dirty="0">
                <a:solidFill>
                  <a:schemeClr val="bg1"/>
                </a:solidFill>
                <a:cs typeface="Times New Roman" panose="02020603050405020304" pitchFamily="18" charset="0"/>
              </a:rPr>
              <a:t>ng nhân loại kêu khấn. Người củng cố giáo hội khắp nơi đốt nóng lên ân tình sáng tươi.</a:t>
            </a:r>
          </a:p>
        </p:txBody>
      </p:sp>
    </p:spTree>
    <p:extLst>
      <p:ext uri="{BB962C8B-B14F-4D97-AF65-F5344CB8AC3E}">
        <p14:creationId xmlns:p14="http://schemas.microsoft.com/office/powerpoint/2010/main" val="4098040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11825"/>
            <a:ext cx="9144000" cy="5143500"/>
          </a:xfrm>
        </p:spPr>
        <p:txBody>
          <a:bodyPr>
            <a:normAutofit/>
          </a:bodyPr>
          <a:lstStyle/>
          <a:p>
            <a:pPr marL="0" indent="0" algn="just">
              <a:lnSpc>
                <a:spcPct val="120000"/>
              </a:lnSpc>
              <a:spcBef>
                <a:spcPts val="1350"/>
              </a:spcBef>
              <a:buNone/>
            </a:pPr>
            <a:r>
              <a:rPr lang="vi-VN" altLang="en-US" sz="5250" b="1" dirty="0">
                <a:solidFill>
                  <a:srgbClr val="FFFF00"/>
                </a:solidFill>
                <a:cs typeface="Times New Roman" panose="02020603050405020304" pitchFamily="18" charset="0"/>
              </a:rPr>
              <a:t>Đk: </a:t>
            </a:r>
            <a:r>
              <a:rPr lang="vi-VN" altLang="en-US" sz="5250" b="1" dirty="0">
                <a:solidFill>
                  <a:schemeClr val="bg1"/>
                </a:solidFill>
                <a:cs typeface="Times New Roman" panose="02020603050405020304" pitchFamily="18" charset="0"/>
              </a:rPr>
              <a:t>Nào về đây gặp gỡ Đức Kitô, Người là đấng trung gian đất trời, Người liên kết chúng ta nên một, một chủ chiên và một đàn chiên.</a:t>
            </a:r>
          </a:p>
        </p:txBody>
      </p:sp>
    </p:spTree>
    <p:extLst>
      <p:ext uri="{BB962C8B-B14F-4D97-AF65-F5344CB8AC3E}">
        <p14:creationId xmlns:p14="http://schemas.microsoft.com/office/powerpoint/2010/main" val="2575795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685800" y="1598613"/>
            <a:ext cx="7772400" cy="1101725"/>
          </a:xfrm>
        </p:spPr>
        <p:txBody>
          <a:bodyPr/>
          <a:lstStyle/>
          <a:p>
            <a:pPr eaLnBrk="1" hangingPunct="1"/>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30723"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072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3855511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Kinh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Thương</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Xót</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48029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3540</TotalTime>
  <Words>1175</Words>
  <Application>Microsoft Macintosh PowerPoint</Application>
  <PresentationFormat>On-screen Show (16:9)</PresentationFormat>
  <Paragraphs>84</Paragraphs>
  <Slides>56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56</vt:i4>
      </vt:variant>
    </vt:vector>
  </HeadingPairs>
  <TitlesOfParts>
    <vt:vector size="62" baseType="lpstr">
      <vt:lpstr>Arial</vt:lpstr>
      <vt:lpstr>Calibri</vt:lpstr>
      <vt:lpstr>Times New Roman</vt:lpstr>
      <vt:lpstr>UTM American Sans</vt:lpstr>
      <vt:lpstr>Default Design</vt:lpstr>
      <vt:lpstr>15_Default Design</vt:lpstr>
      <vt:lpstr> </vt:lpstr>
      <vt:lpstr>Ca Nhập Lễ Nào Về Đây</vt:lpstr>
      <vt:lpstr>PowerPoint Presentation</vt:lpstr>
      <vt:lpstr>PowerPoint Presentation</vt:lpstr>
      <vt:lpstr>PowerPoint Presentation</vt:lpstr>
      <vt:lpstr>PowerPoint Presentation</vt:lpstr>
      <vt:lpstr>PowerPoint Presentation</vt:lpstr>
      <vt:lpstr> </vt:lpstr>
      <vt:lpstr> Kinh Thương Xót </vt:lpstr>
      <vt:lpstr>PowerPoint Presentation</vt:lpstr>
      <vt:lpstr>PowerPoint Presentation</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 </vt:lpstr>
      <vt:lpstr> Thánh Thánh Thánh </vt:lpstr>
      <vt:lpstr>PowerPoint Presentation</vt:lpstr>
      <vt:lpstr>PowerPoint Presentation</vt:lpstr>
      <vt:lpstr>PowerPoint Presentation</vt:lpstr>
      <vt:lpstr> Lạy Chiên Thiên Chúa </vt:lpstr>
      <vt:lpstr>PowerPoint Presentation</vt:lpstr>
      <vt:lpstr>PowerPoint Presentation</vt:lpstr>
      <vt:lpstr>PowerPoint Presentation</vt:lpstr>
      <vt:lpstr> </vt:lpstr>
      <vt:lpstr>Ca Nguyện Hiệp Lễ Nếu Chúa Là Lm. Kim Long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 </vt:lpstr>
    </vt:vector>
  </TitlesOfParts>
  <Company>Unknown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Unknown</dc:creator>
  <cp:lastModifiedBy>Microsoft Office User</cp:lastModifiedBy>
  <cp:revision>1892</cp:revision>
  <dcterms:created xsi:type="dcterms:W3CDTF">2000-12-31T17:05:43Z</dcterms:created>
  <dcterms:modified xsi:type="dcterms:W3CDTF">2024-07-26T17:56:51Z</dcterms:modified>
</cp:coreProperties>
</file>