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44" r:id="rId2"/>
  </p:sldMasterIdLst>
  <p:notesMasterIdLst>
    <p:notesMasterId r:id="rId65"/>
  </p:notesMasterIdLst>
  <p:sldIdLst>
    <p:sldId id="428" r:id="rId3"/>
    <p:sldId id="10122" r:id="rId4"/>
    <p:sldId id="440" r:id="rId5"/>
    <p:sldId id="429" r:id="rId6"/>
    <p:sldId id="553" r:id="rId7"/>
    <p:sldId id="273" r:id="rId8"/>
    <p:sldId id="274" r:id="rId9"/>
    <p:sldId id="10038" r:id="rId10"/>
    <p:sldId id="262" r:id="rId11"/>
    <p:sldId id="10039" r:id="rId12"/>
    <p:sldId id="266" r:id="rId13"/>
    <p:sldId id="10040" r:id="rId14"/>
    <p:sldId id="10037" r:id="rId15"/>
    <p:sldId id="10041" r:id="rId16"/>
    <p:sldId id="10036" r:id="rId17"/>
    <p:sldId id="10042" r:id="rId18"/>
    <p:sldId id="10035" r:id="rId19"/>
    <p:sldId id="10033" r:id="rId20"/>
    <p:sldId id="10034" r:id="rId21"/>
    <p:sldId id="9806" r:id="rId22"/>
    <p:sldId id="438" r:id="rId23"/>
    <p:sldId id="430" r:id="rId24"/>
    <p:sldId id="431" r:id="rId25"/>
    <p:sldId id="432" r:id="rId26"/>
    <p:sldId id="433" r:id="rId27"/>
    <p:sldId id="434" r:id="rId28"/>
    <p:sldId id="435" r:id="rId29"/>
    <p:sldId id="323" r:id="rId30"/>
    <p:sldId id="320" r:id="rId31"/>
    <p:sldId id="321" r:id="rId32"/>
    <p:sldId id="325" r:id="rId33"/>
    <p:sldId id="436" r:id="rId34"/>
    <p:sldId id="9813" r:id="rId35"/>
    <p:sldId id="9814" r:id="rId36"/>
    <p:sldId id="9815" r:id="rId37"/>
    <p:sldId id="10120" r:id="rId38"/>
    <p:sldId id="9816" r:id="rId39"/>
    <p:sldId id="9817" r:id="rId40"/>
    <p:sldId id="9818" r:id="rId41"/>
    <p:sldId id="10121" r:id="rId42"/>
    <p:sldId id="437" r:id="rId43"/>
    <p:sldId id="277" r:id="rId44"/>
    <p:sldId id="278" r:id="rId45"/>
    <p:sldId id="1309" r:id="rId46"/>
    <p:sldId id="279" r:id="rId47"/>
    <p:sldId id="290" r:id="rId48"/>
    <p:sldId id="632" r:id="rId49"/>
    <p:sldId id="10043" r:id="rId50"/>
    <p:sldId id="10053" r:id="rId51"/>
    <p:sldId id="10044" r:id="rId52"/>
    <p:sldId id="10046" r:id="rId53"/>
    <p:sldId id="10047" r:id="rId54"/>
    <p:sldId id="10049" r:id="rId55"/>
    <p:sldId id="10050" r:id="rId56"/>
    <p:sldId id="10056" r:id="rId57"/>
    <p:sldId id="10052" r:id="rId58"/>
    <p:sldId id="10057" r:id="rId59"/>
    <p:sldId id="10054" r:id="rId60"/>
    <p:sldId id="10058" r:id="rId61"/>
    <p:sldId id="10055" r:id="rId62"/>
    <p:sldId id="10059" r:id="rId63"/>
    <p:sldId id="10045"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81" autoAdjust="0"/>
    <p:restoredTop sz="94656" autoAdjust="0"/>
  </p:normalViewPr>
  <p:slideViewPr>
    <p:cSldViewPr>
      <p:cViewPr varScale="1">
        <p:scale>
          <a:sx n="133" d="100"/>
          <a:sy n="133" d="100"/>
        </p:scale>
        <p:origin x="110" y="432"/>
      </p:cViewPr>
      <p:guideLst>
        <p:guide orient="horz" pos="1620"/>
        <p:guide pos="2880"/>
      </p:guideLst>
    </p:cSldViewPr>
  </p:slideViewPr>
  <p:outlineViewPr>
    <p:cViewPr>
      <p:scale>
        <a:sx n="33" d="100"/>
        <a:sy n="33" d="100"/>
      </p:scale>
      <p:origin x="0" y="46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17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03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2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4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34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2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932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2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2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65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92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990935"/>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a:normAutofit/>
          </a:bodyPr>
          <a:lstStyle/>
          <a:p>
            <a:r>
              <a:rPr lang="en-US" sz="4400" b="0" dirty="0">
                <a:solidFill>
                  <a:srgbClr val="003399"/>
                </a:solidFill>
                <a:effectLst/>
                <a:latin typeface="+mj-lt"/>
                <a:cs typeface="Times New Roman" pitchFamily="18" charset="0"/>
              </a:rPr>
              <a:t>THỨ NĂM</a:t>
            </a:r>
          </a:p>
          <a:p>
            <a:r>
              <a:rPr lang="vi-VN" sz="4400" b="0" dirty="0">
                <a:solidFill>
                  <a:srgbClr val="003399"/>
                </a:solidFill>
                <a:effectLst/>
                <a:latin typeface="+mj-lt"/>
                <a:cs typeface="Times New Roman" pitchFamily="18" charset="0"/>
              </a:rPr>
              <a:t>SAU CHÚA NHẬT X</a:t>
            </a:r>
            <a:r>
              <a:rPr lang="en-US" sz="4400" b="0" dirty="0">
                <a:solidFill>
                  <a:srgbClr val="003399"/>
                </a:solidFill>
                <a:effectLst/>
                <a:latin typeface="+mj-lt"/>
                <a:cs typeface="Times New Roman" pitchFamily="18" charset="0"/>
              </a:rPr>
              <a:t>X</a:t>
            </a:r>
            <a:br>
              <a:rPr lang="en-US" sz="4400" b="0" dirty="0">
                <a:solidFill>
                  <a:srgbClr val="003399"/>
                </a:solidFill>
                <a:effectLst/>
                <a:latin typeface="+mj-lt"/>
                <a:cs typeface="Times New Roman" pitchFamily="18" charset="0"/>
              </a:rPr>
            </a:br>
            <a:r>
              <a:rPr lang="vi-VN" sz="4400" b="0" dirty="0">
                <a:solidFill>
                  <a:srgbClr val="003399"/>
                </a:solidFill>
                <a:effectLst/>
                <a:latin typeface="+mj-lt"/>
                <a:cs typeface="Times New Roman" pitchFamily="18" charset="0"/>
              </a:rPr>
              <a:t>THƯỜNG NIÊN</a:t>
            </a:r>
            <a:endParaRPr lang="en-US" sz="4400" b="0" dirty="0">
              <a:solidFill>
                <a:srgbClr val="003399"/>
              </a:solidFill>
              <a:effectLst/>
              <a:latin typeface="+mj-lt"/>
              <a:cs typeface="Times New Roman" pitchFamily="18" charset="0"/>
            </a:endParaRPr>
          </a:p>
          <a:p>
            <a:r>
              <a:rPr lang="en-US" sz="4400" dirty="0">
                <a:solidFill>
                  <a:srgbClr val="003399"/>
                </a:solidFill>
                <a:latin typeface="+mj-lt"/>
                <a:cs typeface="Times New Roman" pitchFamily="18" charset="0"/>
              </a:rPr>
              <a:t>ĐỨC MARIA NỮ VƯƠNG</a:t>
            </a:r>
          </a:p>
          <a:p>
            <a:r>
              <a:rPr lang="en-US" sz="4400" i="1" dirty="0" err="1">
                <a:solidFill>
                  <a:srgbClr val="003399"/>
                </a:solidFill>
                <a:latin typeface="+mj-lt"/>
                <a:cs typeface="Times New Roman" pitchFamily="18" charset="0"/>
              </a:rPr>
              <a:t>Lễ</a:t>
            </a:r>
            <a:r>
              <a:rPr lang="en-US" sz="4400" i="1" dirty="0">
                <a:solidFill>
                  <a:srgbClr val="003399"/>
                </a:solidFill>
                <a:latin typeface="+mj-lt"/>
                <a:cs typeface="Times New Roman" pitchFamily="18" charset="0"/>
              </a:rPr>
              <a:t> </a:t>
            </a:r>
            <a:r>
              <a:rPr lang="en-US" sz="4400" i="1" dirty="0" err="1">
                <a:solidFill>
                  <a:srgbClr val="003399"/>
                </a:solidFill>
                <a:latin typeface="+mj-lt"/>
                <a:cs typeface="Times New Roman" pitchFamily="18" charset="0"/>
              </a:rPr>
              <a:t>Nhớ</a:t>
            </a:r>
            <a:r>
              <a:rPr lang="en-US" sz="4400" i="1" dirty="0">
                <a:solidFill>
                  <a:srgbClr val="003399"/>
                </a:solidFill>
                <a:latin typeface="+mj-lt"/>
                <a:cs typeface="Times New Roman" pitchFamily="18" charset="0"/>
              </a:rPr>
              <a:t> </a:t>
            </a:r>
            <a:r>
              <a:rPr lang="en-US" sz="4400" i="1" dirty="0" err="1">
                <a:solidFill>
                  <a:srgbClr val="003399"/>
                </a:solidFill>
                <a:latin typeface="+mj-lt"/>
                <a:cs typeface="Times New Roman" pitchFamily="18" charset="0"/>
              </a:rPr>
              <a:t>Buộc</a:t>
            </a:r>
            <a:endParaRPr lang="en-US" sz="4400" i="1" dirty="0">
              <a:solidFill>
                <a:srgbClr val="003399"/>
              </a:solidFill>
              <a:latin typeface="+mj-lt"/>
              <a:cs typeface="Times New Roman" pitchFamily="18" charset="0"/>
            </a:endParaRPr>
          </a:p>
          <a:p>
            <a:r>
              <a:rPr lang="en-US" sz="4400" b="0" i="1" dirty="0">
                <a:solidFill>
                  <a:srgbClr val="C00000"/>
                </a:solidFill>
                <a:effectLst/>
                <a:latin typeface="+mj-lt"/>
                <a:cs typeface="Times New Roman" pitchFamily="18" charset="0"/>
              </a:rPr>
              <a:t>( </a:t>
            </a:r>
            <a:r>
              <a:rPr lang="en-US" sz="4400" b="0" i="1" dirty="0" err="1">
                <a:solidFill>
                  <a:srgbClr val="C00000"/>
                </a:solidFill>
                <a:effectLst/>
                <a:latin typeface="+mj-lt"/>
                <a:cs typeface="Times New Roman" pitchFamily="18" charset="0"/>
              </a:rPr>
              <a:t>sách</a:t>
            </a:r>
            <a:r>
              <a:rPr lang="en-US" sz="4400" b="0" i="1" dirty="0">
                <a:solidFill>
                  <a:srgbClr val="C00000"/>
                </a:solidFill>
                <a:effectLst/>
                <a:latin typeface="+mj-lt"/>
                <a:cs typeface="Times New Roman" pitchFamily="18" charset="0"/>
              </a:rPr>
              <a:t> </a:t>
            </a:r>
            <a:r>
              <a:rPr lang="en-US" sz="4400" b="0" i="1" dirty="0" err="1">
                <a:solidFill>
                  <a:srgbClr val="C00000"/>
                </a:solidFill>
                <a:effectLst/>
                <a:latin typeface="+mj-lt"/>
                <a:cs typeface="Times New Roman" pitchFamily="18" charset="0"/>
              </a:rPr>
              <a:t>bài</a:t>
            </a:r>
            <a:r>
              <a:rPr lang="en-US" sz="4400" b="0" i="1" dirty="0">
                <a:solidFill>
                  <a:srgbClr val="C00000"/>
                </a:solidFill>
                <a:effectLst/>
                <a:latin typeface="+mj-lt"/>
                <a:cs typeface="Times New Roman" pitchFamily="18" charset="0"/>
              </a:rPr>
              <a:t> </a:t>
            </a:r>
            <a:r>
              <a:rPr lang="en-US" sz="4400" b="0" i="1" dirty="0" err="1">
                <a:solidFill>
                  <a:srgbClr val="C00000"/>
                </a:solidFill>
                <a:effectLst/>
                <a:latin typeface="+mj-lt"/>
                <a:cs typeface="Times New Roman" pitchFamily="18" charset="0"/>
              </a:rPr>
              <a:t>đọc</a:t>
            </a:r>
            <a:r>
              <a:rPr lang="en-US" sz="4400" b="0" i="1" dirty="0">
                <a:solidFill>
                  <a:srgbClr val="C00000"/>
                </a:solidFill>
                <a:effectLst/>
                <a:latin typeface="+mj-lt"/>
                <a:cs typeface="Times New Roman" pitchFamily="18" charset="0"/>
              </a:rPr>
              <a:t> </a:t>
            </a:r>
            <a:r>
              <a:rPr lang="en-US" sz="4400" b="0" i="1" dirty="0" err="1">
                <a:solidFill>
                  <a:srgbClr val="C00000"/>
                </a:solidFill>
                <a:effectLst/>
                <a:latin typeface="+mj-lt"/>
                <a:cs typeface="Times New Roman" pitchFamily="18" charset="0"/>
              </a:rPr>
              <a:t>quyển</a:t>
            </a:r>
            <a:r>
              <a:rPr lang="en-US" sz="4400" b="0" i="1" dirty="0">
                <a:solidFill>
                  <a:srgbClr val="C00000"/>
                </a:solidFill>
                <a:effectLst/>
                <a:latin typeface="+mj-lt"/>
                <a:cs typeface="Times New Roman" pitchFamily="18" charset="0"/>
              </a:rPr>
              <a:t> 2 </a:t>
            </a:r>
            <a:r>
              <a:rPr lang="en-US" sz="4400" b="0" i="1" dirty="0" err="1">
                <a:solidFill>
                  <a:srgbClr val="C00000"/>
                </a:solidFill>
                <a:effectLst/>
                <a:latin typeface="+mj-lt"/>
                <a:cs typeface="Times New Roman" pitchFamily="18" charset="0"/>
              </a:rPr>
              <a:t>trang</a:t>
            </a:r>
            <a:r>
              <a:rPr lang="en-US" sz="4400" b="0" i="1" dirty="0">
                <a:solidFill>
                  <a:srgbClr val="C00000"/>
                </a:solidFill>
                <a:effectLst/>
                <a:latin typeface="+mj-lt"/>
                <a:cs typeface="Times New Roman" pitchFamily="18" charset="0"/>
              </a:rPr>
              <a:t> 785)</a:t>
            </a:r>
            <a:endParaRPr lang="vi-VN" sz="4400" b="0" i="1"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19248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199285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fontAlgn="base"/>
            <a:r>
              <a:rPr lang="vi-VN" sz="6600" b="1" dirty="0">
                <a:solidFill>
                  <a:srgbClr val="C00000"/>
                </a:solidFill>
                <a:cs typeface="Times New Roman" panose="02020603050405020304" pitchFamily="18" charset="0"/>
              </a:rPr>
              <a:t>Tk3: </a:t>
            </a:r>
            <a:r>
              <a:rPr lang="vi-VN" sz="6600" b="0" i="0" dirty="0">
                <a:solidFill>
                  <a:srgbClr val="002060"/>
                </a:solidFill>
                <a:effectLst/>
              </a:rPr>
              <a:t>Mặt trời mặt trăng hãy hát lên ca tụng Chúa, ngàn sao sáng ngời ngợi khen Chúa hiển vinh muôn đời.</a:t>
            </a:r>
          </a:p>
        </p:txBody>
      </p:sp>
    </p:spTree>
    <p:extLst>
      <p:ext uri="{BB962C8B-B14F-4D97-AF65-F5344CB8AC3E}">
        <p14:creationId xmlns:p14="http://schemas.microsoft.com/office/powerpoint/2010/main" val="151387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282411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fontAlgn="base"/>
            <a:r>
              <a:rPr lang="vi-VN" sz="6600" b="1" dirty="0">
                <a:solidFill>
                  <a:srgbClr val="C00000"/>
                </a:solidFill>
                <a:cs typeface="Times New Roman" panose="02020603050405020304" pitchFamily="18" charset="0"/>
              </a:rPr>
              <a:t>Tk4: </a:t>
            </a:r>
            <a:r>
              <a:rPr lang="vi-VN" sz="6600" b="0" i="0" dirty="0">
                <a:solidFill>
                  <a:srgbClr val="002060"/>
                </a:solidFill>
                <a:effectLst/>
              </a:rPr>
              <a:t>Từ lòng đại dương hãy hát lên ca tụng Chúa, từ trên núi đồi ngợi khen Chúa hiển vinh muôn đời.</a:t>
            </a:r>
          </a:p>
        </p:txBody>
      </p:sp>
    </p:spTree>
    <p:extLst>
      <p:ext uri="{BB962C8B-B14F-4D97-AF65-F5344CB8AC3E}">
        <p14:creationId xmlns:p14="http://schemas.microsoft.com/office/powerpoint/2010/main" val="341523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351004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fontAlgn="base"/>
            <a:r>
              <a:rPr lang="vi-VN" sz="6600" b="1" dirty="0">
                <a:solidFill>
                  <a:srgbClr val="C00000"/>
                </a:solidFill>
                <a:cs typeface="Times New Roman" panose="02020603050405020304" pitchFamily="18" charset="0"/>
              </a:rPr>
              <a:t>Tk5: </a:t>
            </a:r>
            <a:r>
              <a:rPr lang="vi-VN" sz="6600" b="0" i="0" dirty="0">
                <a:solidFill>
                  <a:srgbClr val="002060"/>
                </a:solidFill>
                <a:effectLst/>
              </a:rPr>
              <a:t>Lửa hồng bừng reo hãy hát lên ca tụng Chúa, cuồng phong thét gào ngợi khen Chúa hiển vinh muôn đời.</a:t>
            </a:r>
          </a:p>
        </p:txBody>
      </p:sp>
    </p:spTree>
    <p:extLst>
      <p:ext uri="{BB962C8B-B14F-4D97-AF65-F5344CB8AC3E}">
        <p14:creationId xmlns:p14="http://schemas.microsoft.com/office/powerpoint/2010/main" val="232752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236366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6705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Kinh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Thương</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Xót</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76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C00000"/>
                </a:solidFill>
              </a:rPr>
              <a:t>**</a:t>
            </a:r>
            <a:r>
              <a:rPr lang="vi-VN" sz="5200" dirty="0">
                <a:solidFill>
                  <a:srgbClr val="002060"/>
                </a:solidFill>
              </a:rPr>
              <a:t> </a:t>
            </a:r>
            <a:r>
              <a:rPr lang="vi-VN" sz="5200" b="0" i="0" dirty="0">
                <a:solidFill>
                  <a:srgbClr val="002060"/>
                </a:solidFill>
                <a:effectLst/>
              </a:rPr>
              <a:t>Xin Chúa Ki-tô, thương xót chúng con. Xin Chúa thương xót chúng con. Xin Chúa thương (nguyện) xin Chúa thương, xin thương xót chúng con, xin thương xót chúng con.</a:t>
            </a:r>
            <a:endParaRPr lang="en-US" altLang="en-US" sz="52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16740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85750"/>
            <a:ext cx="8991600" cy="1384995"/>
          </a:xfrm>
          <a:prstGeom prst="rect">
            <a:avLst/>
          </a:prstGeom>
        </p:spPr>
        <p:txBody>
          <a:bodyPr wrap="square">
            <a:spAutoFit/>
          </a:bodyPr>
          <a:lstStyle/>
          <a:p>
            <a:r>
              <a:rPr lang="vi-VN" sz="2800" u="sng" dirty="0">
                <a:solidFill>
                  <a:srgbClr val="003300"/>
                </a:solidFill>
              </a:rPr>
              <a:t>Bài đọc 1</a:t>
            </a:r>
          </a:p>
          <a:p>
            <a:r>
              <a:rPr lang="vi-VN" sz="2800" i="1" dirty="0">
                <a:solidFill>
                  <a:srgbClr val="003300"/>
                </a:solidFill>
              </a:rPr>
              <a:t>Một người con đã được ban tặng cho ta.</a:t>
            </a:r>
          </a:p>
          <a:p>
            <a:r>
              <a:rPr lang="vi-VN" sz="2800" dirty="0">
                <a:solidFill>
                  <a:srgbClr val="003300"/>
                </a:solidFill>
              </a:rPr>
              <a:t>Bài trích sách ngôn sứ I-sai-a.</a:t>
            </a:r>
          </a:p>
        </p:txBody>
      </p:sp>
    </p:spTree>
    <p:extLst>
      <p:ext uri="{BB962C8B-B14F-4D97-AF65-F5344CB8AC3E}">
        <p14:creationId xmlns:p14="http://schemas.microsoft.com/office/powerpoint/2010/main" val="300600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rgbClr val="003399"/>
                </a:solidFill>
                <a:latin typeface="+mj-lt"/>
                <a:cs typeface="Times New Roman" pitchFamily="18" charset="0"/>
              </a:rPr>
              <a:t>Chúc tụng danh thánh Chúa,</a:t>
            </a:r>
            <a:r>
              <a:rPr lang="en-US" sz="7200" dirty="0">
                <a:solidFill>
                  <a:srgbClr val="003399"/>
                </a:solidFill>
                <a:latin typeface="+mj-lt"/>
                <a:cs typeface="Times New Roman" pitchFamily="18" charset="0"/>
              </a:rPr>
              <a:t> </a:t>
            </a:r>
            <a:r>
              <a:rPr lang="vi-VN" sz="7200" dirty="0">
                <a:solidFill>
                  <a:srgbClr val="003399"/>
                </a:solidFill>
                <a:latin typeface="+mj-lt"/>
                <a:cs typeface="Times New Roman" pitchFamily="18" charset="0"/>
              </a:rPr>
              <a:t>tự giờ đây cho đến mãi muôn đời !</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35337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61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rgbClr val="003399"/>
                </a:solidFill>
                <a:latin typeface="+mj-lt"/>
                <a:cs typeface="Times New Roman" pitchFamily="18" charset="0"/>
              </a:rPr>
              <a:t>Kính chào Đức Ma-ri-a, Mẹ đầy ân sủng, Thiên Chúa ở cùng Mẹ, Mẹ có phúc hơn mọi người phụ nữ. </a:t>
            </a:r>
            <a:endParaRPr lang="en-US" sz="60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54250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50362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138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A32E437E-DB83-0B3F-5C7C-7DDC0791240C}"/>
              </a:ext>
            </a:extLst>
          </p:cNvPr>
          <p:cNvSpPr txBox="1"/>
          <p:nvPr/>
        </p:nvSpPr>
        <p:spPr>
          <a:xfrm>
            <a:off x="4191000" y="2876550"/>
            <a:ext cx="5105400" cy="875496"/>
          </a:xfrm>
          <a:prstGeom prst="rect">
            <a:avLst/>
          </a:prstGeom>
          <a:noFill/>
        </p:spPr>
        <p:txBody>
          <a:bodyPr wrap="square">
            <a:spAutoFit/>
          </a:bodyPr>
          <a:lstStyle/>
          <a:p>
            <a:pPr marL="0" indent="0" algn="ctr">
              <a:lnSpc>
                <a:spcPct val="120000"/>
              </a:lnSpc>
              <a:spcBef>
                <a:spcPts val="1350"/>
              </a:spcBef>
              <a:buNone/>
            </a:pPr>
            <a:r>
              <a:rPr lang="en-US" altLang="en-US" sz="4800" b="1" dirty="0" err="1">
                <a:solidFill>
                  <a:srgbClr val="C00000"/>
                </a:solidFill>
                <a:latin typeface="UTM American Sans" panose="02040603050506020204" pitchFamily="18"/>
                <a:cs typeface="Times New Roman" panose="02020603050405020304" pitchFamily="18" charset="0"/>
              </a:rPr>
              <a:t>Hiến</a:t>
            </a:r>
            <a:r>
              <a:rPr lang="en-US" altLang="en-US" sz="4800" b="1" dirty="0">
                <a:solidFill>
                  <a:srgbClr val="C00000"/>
                </a:solidFill>
                <a:latin typeface="UTM American Sans" panose="02040603050506020204" pitchFamily="18"/>
                <a:cs typeface="Times New Roman" panose="02020603050405020304" pitchFamily="18" charset="0"/>
              </a:rPr>
              <a:t> </a:t>
            </a:r>
            <a:r>
              <a:rPr lang="en-US" altLang="en-US" sz="4800" b="1" dirty="0" err="1">
                <a:solidFill>
                  <a:srgbClr val="C00000"/>
                </a:solidFill>
                <a:latin typeface="UTM American Sans" panose="02040603050506020204" pitchFamily="18"/>
                <a:cs typeface="Times New Roman" panose="02020603050405020304" pitchFamily="18" charset="0"/>
              </a:rPr>
              <a:t>Lễ</a:t>
            </a:r>
            <a:r>
              <a:rPr lang="en-US" altLang="en-US" sz="4800" b="1" dirty="0">
                <a:solidFill>
                  <a:srgbClr val="C00000"/>
                </a:solidFill>
                <a:latin typeface="UTM American Sans" panose="02040603050506020204" pitchFamily="18"/>
                <a:cs typeface="Times New Roman" panose="02020603050405020304" pitchFamily="18" charset="0"/>
              </a:rPr>
              <a:t> Giao </a:t>
            </a:r>
            <a:r>
              <a:rPr lang="en-US" altLang="en-US" sz="4800" b="1" dirty="0" err="1">
                <a:solidFill>
                  <a:srgbClr val="C00000"/>
                </a:solidFill>
                <a:latin typeface="UTM American Sans" panose="02040603050506020204" pitchFamily="18"/>
                <a:cs typeface="Times New Roman" panose="02020603050405020304" pitchFamily="18" charset="0"/>
              </a:rPr>
              <a:t>Hòa</a:t>
            </a:r>
            <a:endParaRPr lang="en-US" altLang="en-US" sz="4000" b="1" dirty="0">
              <a:solidFill>
                <a:srgbClr val="C00000"/>
              </a:solidFill>
              <a:latin typeface="UTM American Sans" panose="02040603050506020204" pitchFamily="18"/>
              <a:cs typeface="Times New Roman" panose="02020603050405020304" pitchFamily="18" charset="0"/>
            </a:endParaRPr>
          </a:p>
        </p:txBody>
      </p:sp>
      <p:pic>
        <p:nvPicPr>
          <p:cNvPr id="5" name="Picture 4">
            <a:extLst>
              <a:ext uri="{FF2B5EF4-FFF2-40B4-BE49-F238E27FC236}">
                <a16:creationId xmlns:a16="http://schemas.microsoft.com/office/drawing/2014/main" id="{2EA67C5E-54B3-24EF-F9A9-6B18AD2DF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00" y="3752046"/>
            <a:ext cx="3911600" cy="572429"/>
          </a:xfrm>
          <a:prstGeom prst="rect">
            <a:avLst/>
          </a:prstGeom>
        </p:spPr>
      </p:pic>
    </p:spTree>
    <p:extLst>
      <p:ext uri="{BB962C8B-B14F-4D97-AF65-F5344CB8AC3E}">
        <p14:creationId xmlns:p14="http://schemas.microsoft.com/office/powerpoint/2010/main" val="923299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C00000"/>
                </a:solidFill>
                <a:latin typeface="UTM American Sans" panose="02040603050506020204" pitchFamily="18"/>
                <a:ea typeface="Tahoma" pitchFamily="34" charset="0"/>
                <a:cs typeface="Times New Roman" panose="02020603050405020304" pitchFamily="18" charset="0"/>
              </a:rPr>
              <a:t>Tk1: </a:t>
            </a:r>
            <a:r>
              <a:rPr lang="vi-VN" sz="6000" b="1" dirty="0">
                <a:solidFill>
                  <a:srgbClr val="003399"/>
                </a:solidFill>
                <a:latin typeface="UTM American Sans" panose="02040603050506020204" pitchFamily="18"/>
                <a:ea typeface="Tahoma" pitchFamily="34" charset="0"/>
                <a:cs typeface="Times New Roman" panose="02020603050405020304" pitchFamily="18" charset="0"/>
              </a:rPr>
              <a:t>Kính tiến lên Cha nhân từ, trọn niềm vui bao ước mơ. Đây lễ hy sinh toàn thiêu, đẹp như lễ dâng ban chiều.</a:t>
            </a:r>
          </a:p>
        </p:txBody>
      </p:sp>
    </p:spTree>
    <p:extLst>
      <p:ext uri="{BB962C8B-B14F-4D97-AF65-F5344CB8AC3E}">
        <p14:creationId xmlns:p14="http://schemas.microsoft.com/office/powerpoint/2010/main" val="235126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latin typeface="UTM American Sans" panose="02040603050506020204" pitchFamily="18"/>
                <a:ea typeface="Tahoma" pitchFamily="34" charset="0"/>
                <a:cs typeface="Times New Roman" panose="02020603050405020304" pitchFamily="18" charset="0"/>
              </a:rPr>
              <a:t>Đk: </a:t>
            </a:r>
            <a:r>
              <a:rPr lang="vi-VN" sz="5400" b="1" dirty="0">
                <a:solidFill>
                  <a:srgbClr val="003399"/>
                </a:solidFill>
                <a:latin typeface="UTM American Sans" panose="02040603050506020204" pitchFamily="18"/>
                <a:ea typeface="Tahoma" pitchFamily="34" charset="0"/>
                <a:cs typeface="Times New Roman" panose="02020603050405020304"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241854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4629"/>
            <a:ext cx="9144000" cy="4857750"/>
          </a:xfrm>
        </p:spPr>
        <p:txBody>
          <a:bodyPr>
            <a:normAutofit lnSpcReduction="10000"/>
          </a:bodyPr>
          <a:lstStyle/>
          <a:p>
            <a:r>
              <a:rPr lang="en-US" sz="4400" b="0" dirty="0">
                <a:solidFill>
                  <a:srgbClr val="003399"/>
                </a:solidFill>
                <a:effectLst/>
                <a:latin typeface="+mj-lt"/>
                <a:cs typeface="Times New Roman" pitchFamily="18" charset="0"/>
              </a:rPr>
              <a:t>THỨ NĂM</a:t>
            </a:r>
          </a:p>
          <a:p>
            <a:r>
              <a:rPr lang="vi-VN" sz="4400" b="0" dirty="0">
                <a:solidFill>
                  <a:srgbClr val="003399"/>
                </a:solidFill>
                <a:effectLst/>
                <a:latin typeface="+mj-lt"/>
                <a:cs typeface="Times New Roman" pitchFamily="18" charset="0"/>
              </a:rPr>
              <a:t>SAU CHÚA NHẬT X</a:t>
            </a:r>
            <a:r>
              <a:rPr lang="en-US" sz="4400" b="0" dirty="0">
                <a:solidFill>
                  <a:srgbClr val="003399"/>
                </a:solidFill>
                <a:effectLst/>
                <a:latin typeface="+mj-lt"/>
                <a:cs typeface="Times New Roman" pitchFamily="18" charset="0"/>
              </a:rPr>
              <a:t>X</a:t>
            </a:r>
            <a:br>
              <a:rPr lang="en-US" sz="4400" b="0" dirty="0">
                <a:solidFill>
                  <a:srgbClr val="003399"/>
                </a:solidFill>
                <a:effectLst/>
                <a:latin typeface="+mj-lt"/>
                <a:cs typeface="Times New Roman" pitchFamily="18" charset="0"/>
              </a:rPr>
            </a:br>
            <a:r>
              <a:rPr lang="vi-VN" sz="4400" b="0" dirty="0">
                <a:solidFill>
                  <a:srgbClr val="003399"/>
                </a:solidFill>
                <a:effectLst/>
                <a:latin typeface="+mj-lt"/>
                <a:cs typeface="Times New Roman" pitchFamily="18" charset="0"/>
              </a:rPr>
              <a:t>THƯỜNG NIÊN</a:t>
            </a:r>
            <a:endParaRPr lang="en-US" sz="4400" b="0" dirty="0">
              <a:solidFill>
                <a:srgbClr val="003399"/>
              </a:solidFill>
              <a:effectLst/>
              <a:latin typeface="+mj-lt"/>
              <a:cs typeface="Times New Roman" pitchFamily="18" charset="0"/>
            </a:endParaRPr>
          </a:p>
          <a:p>
            <a:r>
              <a:rPr lang="en-US" sz="4400" dirty="0">
                <a:solidFill>
                  <a:srgbClr val="003399"/>
                </a:solidFill>
                <a:latin typeface="+mj-lt"/>
                <a:cs typeface="Times New Roman" pitchFamily="18" charset="0"/>
              </a:rPr>
              <a:t>ĐỨC MARIA NỮ VƯƠNG</a:t>
            </a:r>
          </a:p>
          <a:p>
            <a:r>
              <a:rPr lang="en-US" sz="4400" i="1" dirty="0" err="1">
                <a:solidFill>
                  <a:srgbClr val="003399"/>
                </a:solidFill>
                <a:latin typeface="+mj-lt"/>
                <a:cs typeface="Times New Roman" pitchFamily="18" charset="0"/>
              </a:rPr>
              <a:t>Lễ</a:t>
            </a:r>
            <a:r>
              <a:rPr lang="en-US" sz="4400" i="1" dirty="0">
                <a:solidFill>
                  <a:srgbClr val="003399"/>
                </a:solidFill>
                <a:latin typeface="+mj-lt"/>
                <a:cs typeface="Times New Roman" pitchFamily="18" charset="0"/>
              </a:rPr>
              <a:t> </a:t>
            </a:r>
            <a:r>
              <a:rPr lang="en-US" sz="4400" i="1" dirty="0" err="1">
                <a:solidFill>
                  <a:srgbClr val="003399"/>
                </a:solidFill>
                <a:latin typeface="+mj-lt"/>
                <a:cs typeface="Times New Roman" pitchFamily="18" charset="0"/>
              </a:rPr>
              <a:t>Nhớ</a:t>
            </a:r>
            <a:r>
              <a:rPr lang="en-US" sz="4400" i="1" dirty="0">
                <a:solidFill>
                  <a:srgbClr val="003399"/>
                </a:solidFill>
                <a:latin typeface="+mj-lt"/>
                <a:cs typeface="Times New Roman" pitchFamily="18" charset="0"/>
              </a:rPr>
              <a:t> </a:t>
            </a:r>
            <a:r>
              <a:rPr lang="en-US" sz="4400" i="1" dirty="0" err="1">
                <a:solidFill>
                  <a:srgbClr val="003399"/>
                </a:solidFill>
                <a:latin typeface="+mj-lt"/>
                <a:cs typeface="Times New Roman" pitchFamily="18" charset="0"/>
              </a:rPr>
              <a:t>Buộc</a:t>
            </a:r>
            <a:endParaRPr lang="en-US" sz="4400" i="1" dirty="0">
              <a:solidFill>
                <a:srgbClr val="003399"/>
              </a:solidFill>
              <a:latin typeface="+mj-lt"/>
              <a:cs typeface="Times New Roman" pitchFamily="18" charset="0"/>
            </a:endParaRPr>
          </a:p>
          <a:p>
            <a:r>
              <a:rPr lang="en-US" b="0" i="1" dirty="0">
                <a:solidFill>
                  <a:srgbClr val="C00000"/>
                </a:solidFill>
                <a:effectLst/>
                <a:latin typeface="+mj-lt"/>
                <a:cs typeface="Times New Roman" pitchFamily="18" charset="0"/>
              </a:rPr>
              <a:t>CA ĐOÀN THIẾU NHI – TERESA HÀI ĐỒNG GIÊSU</a:t>
            </a:r>
          </a:p>
          <a:p>
            <a:r>
              <a:rPr lang="en-US" i="1" dirty="0" err="1">
                <a:solidFill>
                  <a:srgbClr val="C00000"/>
                </a:solidFill>
                <a:latin typeface="+mj-lt"/>
                <a:cs typeface="Times New Roman" pitchFamily="18" charset="0"/>
              </a:rPr>
              <a:t>Giáo</a:t>
            </a:r>
            <a:r>
              <a:rPr lang="en-US" i="1" dirty="0">
                <a:solidFill>
                  <a:srgbClr val="C00000"/>
                </a:solidFill>
                <a:latin typeface="+mj-lt"/>
                <a:cs typeface="Times New Roman" pitchFamily="18" charset="0"/>
              </a:rPr>
              <a:t> </a:t>
            </a:r>
            <a:r>
              <a:rPr lang="en-US" i="1" dirty="0" err="1">
                <a:solidFill>
                  <a:srgbClr val="C00000"/>
                </a:solidFill>
                <a:latin typeface="+mj-lt"/>
                <a:cs typeface="Times New Roman" pitchFamily="18" charset="0"/>
              </a:rPr>
              <a:t>xứ</a:t>
            </a:r>
            <a:r>
              <a:rPr lang="en-US" i="1" dirty="0">
                <a:solidFill>
                  <a:srgbClr val="C00000"/>
                </a:solidFill>
                <a:latin typeface="+mj-lt"/>
                <a:cs typeface="Times New Roman" pitchFamily="18" charset="0"/>
              </a:rPr>
              <a:t> </a:t>
            </a:r>
            <a:r>
              <a:rPr lang="en-US" i="1" dirty="0" err="1">
                <a:solidFill>
                  <a:srgbClr val="C00000"/>
                </a:solidFill>
                <a:latin typeface="+mj-lt"/>
                <a:cs typeface="Times New Roman" pitchFamily="18" charset="0"/>
              </a:rPr>
              <a:t>Thiên</a:t>
            </a:r>
            <a:r>
              <a:rPr lang="en-US" i="1" dirty="0">
                <a:solidFill>
                  <a:srgbClr val="C00000"/>
                </a:solidFill>
                <a:latin typeface="+mj-lt"/>
                <a:cs typeface="Times New Roman" pitchFamily="18" charset="0"/>
              </a:rPr>
              <a:t> </a:t>
            </a:r>
            <a:r>
              <a:rPr lang="en-US" i="1" dirty="0" err="1">
                <a:solidFill>
                  <a:srgbClr val="C00000"/>
                </a:solidFill>
                <a:latin typeface="+mj-lt"/>
                <a:cs typeface="Times New Roman" pitchFamily="18" charset="0"/>
              </a:rPr>
              <a:t>Ân</a:t>
            </a:r>
            <a:endParaRPr lang="vi-VN" b="0" i="1"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1773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C00000"/>
                </a:solidFill>
                <a:latin typeface="UTM American Sans" panose="02040603050506020204" pitchFamily="18"/>
                <a:ea typeface="Tahoma" pitchFamily="34" charset="0"/>
                <a:cs typeface="Times New Roman" panose="02020603050405020304" pitchFamily="18" charset="0"/>
              </a:rPr>
              <a:t>Tk2: </a:t>
            </a:r>
            <a:r>
              <a:rPr lang="vi-VN" sz="6000" b="1" dirty="0">
                <a:solidFill>
                  <a:srgbClr val="003399"/>
                </a:solidFill>
                <a:latin typeface="UTM American Sans" panose="02040603050506020204" pitchFamily="18"/>
                <a:ea typeface="Tahoma" pitchFamily="34" charset="0"/>
                <a:cs typeface="Times New Roman" panose="02020603050405020304" pitchFamily="18" charset="0"/>
              </a:rPr>
              <a:t>Kính tiến lên Cha cuộc đời, nhiều gian lao bao đắng cay. Nước mắt tuôn rơi tràn mi, nguyện nâng đỡ con đêm ngày.</a:t>
            </a:r>
          </a:p>
        </p:txBody>
      </p:sp>
    </p:spTree>
    <p:extLst>
      <p:ext uri="{BB962C8B-B14F-4D97-AF65-F5344CB8AC3E}">
        <p14:creationId xmlns:p14="http://schemas.microsoft.com/office/powerpoint/2010/main" val="344406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latin typeface="UTM American Sans" panose="02040603050506020204" pitchFamily="18"/>
                <a:ea typeface="Tahoma" pitchFamily="34" charset="0"/>
                <a:cs typeface="Times New Roman" panose="02020603050405020304" pitchFamily="18" charset="0"/>
              </a:rPr>
              <a:t>Đk: </a:t>
            </a:r>
            <a:r>
              <a:rPr lang="vi-VN" sz="5400" b="1" dirty="0">
                <a:solidFill>
                  <a:srgbClr val="003399"/>
                </a:solidFill>
                <a:latin typeface="UTM American Sans" panose="02040603050506020204" pitchFamily="18"/>
                <a:ea typeface="Tahoma" pitchFamily="34" charset="0"/>
                <a:cs typeface="Times New Roman" panose="02020603050405020304"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2520043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195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Thiên</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đạo</a:t>
            </a:r>
            <a:r>
              <a:rPr lang="en-US" sz="5600" b="0" i="0" dirty="0">
                <a:solidFill>
                  <a:srgbClr val="003399"/>
                </a:solidFill>
                <a:effectLst/>
              </a:rPr>
              <a:t> </a:t>
            </a:r>
            <a:r>
              <a:rPr lang="en-US" sz="5600" b="0" i="0" dirty="0" err="1">
                <a:solidFill>
                  <a:srgbClr val="003399"/>
                </a:solidFill>
                <a:effectLst/>
              </a:rPr>
              <a:t>binh</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đất</a:t>
            </a:r>
            <a:r>
              <a:rPr lang="en-US" sz="5600" b="0" i="0" dirty="0">
                <a:solidFill>
                  <a:srgbClr val="003399"/>
                </a:solidFill>
                <a:effectLst/>
              </a:rPr>
              <a:t> </a:t>
            </a:r>
            <a:r>
              <a:rPr lang="en-US" sz="5600" b="0" i="0" dirty="0" err="1">
                <a:solidFill>
                  <a:srgbClr val="003399"/>
                </a:solidFill>
                <a:effectLst/>
              </a:rPr>
              <a:t>đầy</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quang</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Chúc</a:t>
            </a:r>
            <a:r>
              <a:rPr lang="en-US" sz="5500" b="0" i="0" dirty="0">
                <a:solidFill>
                  <a:srgbClr val="003399"/>
                </a:solidFill>
                <a:effectLst/>
              </a:rPr>
              <a:t> </a:t>
            </a:r>
            <a:r>
              <a:rPr lang="en-US" sz="5500" b="0" i="0" dirty="0" err="1">
                <a:solidFill>
                  <a:srgbClr val="003399"/>
                </a:solidFill>
                <a:effectLst/>
              </a:rPr>
              <a:t>tụng</a:t>
            </a:r>
            <a:r>
              <a:rPr lang="en-US" sz="5500" b="0" i="0" dirty="0">
                <a:solidFill>
                  <a:srgbClr val="003399"/>
                </a:solidFill>
                <a:effectLst/>
              </a:rPr>
              <a:t> </a:t>
            </a:r>
            <a:r>
              <a:rPr lang="en-US" sz="5500" b="0" i="0" dirty="0" err="1">
                <a:solidFill>
                  <a:srgbClr val="003399"/>
                </a:solidFill>
                <a:effectLst/>
              </a:rPr>
              <a:t>Đấng</a:t>
            </a:r>
            <a:r>
              <a:rPr lang="en-US" sz="5500" b="0" i="0" dirty="0">
                <a:solidFill>
                  <a:srgbClr val="003399"/>
                </a:solidFill>
                <a:effectLst/>
              </a:rPr>
              <a:t> </a:t>
            </a:r>
            <a:r>
              <a:rPr lang="en-US" sz="5500" b="0" i="0" dirty="0" err="1">
                <a:solidFill>
                  <a:srgbClr val="003399"/>
                </a:solidFill>
                <a:effectLst/>
              </a:rPr>
              <a:t>ngự</a:t>
            </a:r>
            <a:r>
              <a:rPr lang="en-US" sz="5500" b="0" i="0" dirty="0">
                <a:solidFill>
                  <a:srgbClr val="003399"/>
                </a:solidFill>
                <a:effectLst/>
              </a:rPr>
              <a:t> </a:t>
            </a:r>
            <a:r>
              <a:rPr lang="en-US" sz="5500" b="0" i="0" dirty="0" err="1">
                <a:solidFill>
                  <a:srgbClr val="003399"/>
                </a:solidFill>
                <a:effectLst/>
              </a:rPr>
              <a:t>đến</a:t>
            </a:r>
            <a:r>
              <a:rPr lang="en-US" sz="5500" b="0" i="0" dirty="0">
                <a:solidFill>
                  <a:srgbClr val="003399"/>
                </a:solidFill>
                <a:effectLst/>
              </a:rPr>
              <a:t> </a:t>
            </a:r>
            <a:r>
              <a:rPr lang="en-US" sz="5500" b="0" i="0" dirty="0" err="1">
                <a:solidFill>
                  <a:srgbClr val="003399"/>
                </a:solidFill>
                <a:effectLst/>
              </a:rPr>
              <a:t>nhân</a:t>
            </a:r>
            <a:r>
              <a:rPr lang="en-US" sz="5500" b="0" i="0" dirty="0">
                <a:solidFill>
                  <a:srgbClr val="003399"/>
                </a:solidFill>
                <a:effectLst/>
              </a:rPr>
              <a:t> </a:t>
            </a:r>
            <a:r>
              <a:rPr lang="en-US" sz="5500" b="0" i="0" dirty="0" err="1">
                <a:solidFill>
                  <a:srgbClr val="003399"/>
                </a:solidFill>
                <a:effectLst/>
              </a:rPr>
              <a:t>danh</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Lạy</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Chúa</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vi-VN" sz="6000" b="0" i="0" dirty="0">
                <a:solidFill>
                  <a:srgbClr val="003399"/>
                </a:solidFill>
                <a:effectLst/>
              </a:rPr>
              <a:t>xin thương xót, xin thương xót chúng con. Lạy Chiên Thiên Chúa, Đấng xoá tội trần gian, xin ban bình an cho chúng con.</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6371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FD8F-0D73-6DB3-8EFB-0962130F1BA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47A7A4BE-873F-28B9-7FD2-D0E4C92B7F2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4382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9827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C00000"/>
                </a:solidFill>
              </a:rPr>
              <a:t>Ca </a:t>
            </a:r>
            <a:r>
              <a:rPr lang="en-US" sz="6600" dirty="0" err="1">
                <a:solidFill>
                  <a:srgbClr val="C00000"/>
                </a:solidFill>
              </a:rPr>
              <a:t>Nguyện</a:t>
            </a:r>
            <a:r>
              <a:rPr lang="en-US" sz="6600" dirty="0">
                <a:solidFill>
                  <a:srgbClr val="C00000"/>
                </a:solidFill>
              </a:rPr>
              <a:t> </a:t>
            </a:r>
            <a:r>
              <a:rPr lang="en-US" sz="6600" dirty="0" err="1">
                <a:solidFill>
                  <a:srgbClr val="C00000"/>
                </a:solidFill>
              </a:rPr>
              <a:t>Hiệp</a:t>
            </a:r>
            <a:r>
              <a:rPr lang="en-US" sz="6600" dirty="0">
                <a:solidFill>
                  <a:srgbClr val="C00000"/>
                </a:solidFill>
              </a:rPr>
              <a:t> </a:t>
            </a:r>
            <a:r>
              <a:rPr lang="en-US" sz="6600" dirty="0" err="1">
                <a:solidFill>
                  <a:srgbClr val="C00000"/>
                </a:solidFill>
              </a:rPr>
              <a:t>Lễ</a:t>
            </a:r>
            <a:br>
              <a:rPr lang="en-US" sz="6600" dirty="0">
                <a:solidFill>
                  <a:srgbClr val="C00000"/>
                </a:solidFill>
              </a:rPr>
            </a:br>
            <a:r>
              <a:rPr lang="vi-VN" sz="8000" dirty="0">
                <a:solidFill>
                  <a:srgbClr val="C00000"/>
                </a:solidFill>
              </a:rPr>
              <a:t>Về Bên Chúa</a:t>
            </a:r>
            <a:br>
              <a:rPr lang="vi-VN" sz="4800" dirty="0">
                <a:solidFill>
                  <a:srgbClr val="C00000"/>
                </a:solidFill>
              </a:rPr>
            </a:br>
            <a:r>
              <a:rPr lang="en-US" sz="5400" i="1" dirty="0" err="1">
                <a:solidFill>
                  <a:srgbClr val="003399"/>
                </a:solidFill>
              </a:rPr>
              <a:t>Phùng</a:t>
            </a:r>
            <a:r>
              <a:rPr lang="en-US" sz="5400" i="1" dirty="0">
                <a:solidFill>
                  <a:srgbClr val="003399"/>
                </a:solidFill>
              </a:rPr>
              <a:t> Minh </a:t>
            </a:r>
            <a:r>
              <a:rPr lang="en-US" sz="5400" i="1" dirty="0" err="1">
                <a:solidFill>
                  <a:srgbClr val="003399"/>
                </a:solidFill>
              </a:rPr>
              <a:t>Mẫn</a:t>
            </a:r>
            <a:endParaRPr lang="en-US" sz="9600" i="1" dirty="0">
              <a:solidFill>
                <a:srgbClr val="003399"/>
              </a:solidFill>
            </a:endParaRPr>
          </a:p>
        </p:txBody>
      </p:sp>
      <p:pic>
        <p:nvPicPr>
          <p:cNvPr id="3" name="Picture 2">
            <a:extLst>
              <a:ext uri="{FF2B5EF4-FFF2-40B4-BE49-F238E27FC236}">
                <a16:creationId xmlns:a16="http://schemas.microsoft.com/office/drawing/2014/main" id="{511CCF8A-F579-51C9-C44F-4E623D02C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4248150"/>
            <a:ext cx="5207000" cy="7620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C00000"/>
                </a:solidFill>
              </a:rPr>
              <a:t>Tk1:</a:t>
            </a:r>
            <a:r>
              <a:rPr lang="en-US" sz="4800" dirty="0">
                <a:solidFill>
                  <a:srgbClr val="C00000"/>
                </a:solidFill>
              </a:rPr>
              <a:t> </a:t>
            </a:r>
            <a:r>
              <a:rPr lang="vi-VN" sz="4800" dirty="0">
                <a:solidFill>
                  <a:srgbClr val="003399"/>
                </a:solidFill>
                <a:latin typeface="+mn-lt"/>
              </a:rPr>
              <a:t>Như nai rừng đang khát mong về suối trong ngọt ngào, con mơ về quê dấu yêu dường bao. Chốn an bình thư thái có muôn phúc lộc tươi mới tựa vào lòng Chúa con nghỉ ngơi. </a:t>
            </a:r>
          </a:p>
        </p:txBody>
      </p:sp>
    </p:spTree>
    <p:extLst>
      <p:ext uri="{BB962C8B-B14F-4D97-AF65-F5344CB8AC3E}">
        <p14:creationId xmlns:p14="http://schemas.microsoft.com/office/powerpoint/2010/main" val="5203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400" u="sng" dirty="0">
                <a:solidFill>
                  <a:srgbClr val="C00000"/>
                </a:solidFill>
              </a:rPr>
              <a:t>***:</a:t>
            </a:r>
            <a:r>
              <a:rPr lang="en-US" sz="5400" dirty="0">
                <a:solidFill>
                  <a:srgbClr val="003399"/>
                </a:solidFill>
              </a:rPr>
              <a:t> </a:t>
            </a:r>
            <a:r>
              <a:rPr lang="vi-VN" sz="5400" dirty="0">
                <a:solidFill>
                  <a:srgbClr val="003399"/>
                </a:solidFill>
                <a:latin typeface="+mn-lt"/>
              </a:rPr>
              <a:t>Nơi lưu đày sâu đắng bao ngày vắng xa nụ cười. Thân nô lệ tìm thấy đâu niềm vui, ngước trông về trời cao tiếng con xin Ngài nghe thấu dìu đưa con thoát xa khổ đau.</a:t>
            </a:r>
            <a:endParaRPr lang="vi-VN" sz="7200" dirty="0">
              <a:solidFill>
                <a:srgbClr val="003399"/>
              </a:solidFill>
              <a:latin typeface="+mn-lt"/>
            </a:endParaRPr>
          </a:p>
        </p:txBody>
      </p:sp>
    </p:spTree>
    <p:extLst>
      <p:ext uri="{BB962C8B-B14F-4D97-AF65-F5344CB8AC3E}">
        <p14:creationId xmlns:p14="http://schemas.microsoft.com/office/powerpoint/2010/main" val="1701408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C00000"/>
                </a:solidFill>
              </a:rPr>
              <a:t> </a:t>
            </a:r>
            <a:r>
              <a:rPr lang="vi-VN" sz="5000" dirty="0">
                <a:solidFill>
                  <a:srgbClr val="003399"/>
                </a:solidFill>
                <a:latin typeface="+mn-lt"/>
              </a:rPr>
              <a:t>Về bên Chúa một ngày con sướng vui nhiều hơn vạn ngày trần thế. Chính Ngài là cùng đích con đi về. Về bên Chúa niềm vui tràn ứ, ngàn thu không hề phai úa có Chúa vui thỏa niềm ước mơ.</a:t>
            </a:r>
            <a:endParaRPr lang="en-US" sz="5000" dirty="0">
              <a:solidFill>
                <a:srgbClr val="003399"/>
              </a:solidFill>
            </a:endParaRPr>
          </a:p>
        </p:txBody>
      </p:sp>
    </p:spTree>
    <p:extLst>
      <p:ext uri="{BB962C8B-B14F-4D97-AF65-F5344CB8AC3E}">
        <p14:creationId xmlns:p14="http://schemas.microsoft.com/office/powerpoint/2010/main" val="1718770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400" u="sng" dirty="0">
                <a:solidFill>
                  <a:srgbClr val="C00000"/>
                </a:solidFill>
              </a:rPr>
              <a:t>Tk2:</a:t>
            </a:r>
            <a:r>
              <a:rPr lang="en-US" sz="5400" dirty="0">
                <a:solidFill>
                  <a:srgbClr val="C00000"/>
                </a:solidFill>
              </a:rPr>
              <a:t> </a:t>
            </a:r>
            <a:r>
              <a:rPr lang="vi-VN" sz="5400" dirty="0">
                <a:solidFill>
                  <a:srgbClr val="003399"/>
                </a:solidFill>
                <a:latin typeface="+mn-lt"/>
              </a:rPr>
              <a:t>Mang thân phận tội lỗi trên đường thế gian mịt mờ, con bao lần gục ngã trong bùn nhơ. Chốn u sầu héo úa mắt con đẫm lệ chan chứa, vạn lần đau xót cho tội xưa.</a:t>
            </a:r>
            <a:endParaRPr lang="en-US" sz="5400" dirty="0">
              <a:solidFill>
                <a:srgbClr val="003399"/>
              </a:solidFill>
              <a:latin typeface="+mn-lt"/>
            </a:endParaRPr>
          </a:p>
        </p:txBody>
      </p:sp>
    </p:spTree>
    <p:extLst>
      <p:ext uri="{BB962C8B-B14F-4D97-AF65-F5344CB8AC3E}">
        <p14:creationId xmlns:p14="http://schemas.microsoft.com/office/powerpoint/2010/main" val="242626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u="sng" dirty="0">
                <a:solidFill>
                  <a:srgbClr val="C00000"/>
                </a:solidFill>
              </a:rPr>
              <a:t>***:</a:t>
            </a:r>
            <a:r>
              <a:rPr lang="en-US" sz="4900" dirty="0">
                <a:solidFill>
                  <a:srgbClr val="C00000"/>
                </a:solidFill>
              </a:rPr>
              <a:t> </a:t>
            </a:r>
            <a:r>
              <a:rPr lang="vi-VN" sz="4900" dirty="0">
                <a:solidFill>
                  <a:srgbClr val="003399"/>
                </a:solidFill>
                <a:latin typeface="+mn-lt"/>
              </a:rPr>
              <a:t>Ôi nhân hậu lòng Chúa như đại dương luôn dạt dào. Qua muôn đời hằng chứa chan nhường bao. Khấn xin Ngài thương xót thấm khô bao giọt nước mắt dìu đưa con tới quê trời cao.</a:t>
            </a:r>
            <a:endParaRPr lang="en-US" sz="4900" dirty="0">
              <a:solidFill>
                <a:srgbClr val="003399"/>
              </a:solidFill>
            </a:endParaRPr>
          </a:p>
        </p:txBody>
      </p:sp>
    </p:spTree>
    <p:extLst>
      <p:ext uri="{BB962C8B-B14F-4D97-AF65-F5344CB8AC3E}">
        <p14:creationId xmlns:p14="http://schemas.microsoft.com/office/powerpoint/2010/main" val="2295037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C00000"/>
                </a:solidFill>
              </a:rPr>
              <a:t> </a:t>
            </a:r>
            <a:r>
              <a:rPr lang="vi-VN" sz="5000" dirty="0">
                <a:solidFill>
                  <a:srgbClr val="003399"/>
                </a:solidFill>
                <a:latin typeface="+mn-lt"/>
              </a:rPr>
              <a:t>Về bên Chúa một ngày con sướng vui nhiều hơn vạn ngày trần thế. Chính Ngài là cùng đích con đi về. Về bên Chúa niềm vui tràn ứ, ngàn thu không hề phai úa có Chúa vui thỏa niềm ước mơ.</a:t>
            </a:r>
            <a:endParaRPr lang="en-US" sz="5000" dirty="0">
              <a:solidFill>
                <a:srgbClr val="003399"/>
              </a:solidFill>
            </a:endParaRPr>
          </a:p>
        </p:txBody>
      </p:sp>
    </p:spTree>
    <p:extLst>
      <p:ext uri="{BB962C8B-B14F-4D97-AF65-F5344CB8AC3E}">
        <p14:creationId xmlns:p14="http://schemas.microsoft.com/office/powerpoint/2010/main" val="453035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173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br>
              <a:rPr lang="en-US" sz="6000" b="0" dirty="0">
                <a:solidFill>
                  <a:srgbClr val="C00000"/>
                </a:solidFill>
                <a:effectLst/>
              </a:rPr>
            </a:br>
            <a:r>
              <a:rPr lang="vi-VN" sz="6600" b="0" dirty="0">
                <a:solidFill>
                  <a:srgbClr val="C00000"/>
                </a:solidFill>
                <a:effectLst/>
              </a:rPr>
              <a:t>Ngàn Dân Ơi</a:t>
            </a:r>
            <a:br>
              <a:rPr lang="en-US" sz="6600" b="0" dirty="0">
                <a:solidFill>
                  <a:srgbClr val="C00000"/>
                </a:solidFill>
                <a:effectLst/>
              </a:rPr>
            </a:br>
            <a:r>
              <a:rPr lang="en-US" sz="6600" b="0" dirty="0">
                <a:solidFill>
                  <a:srgbClr val="002060"/>
                </a:solidFill>
                <a:effectLst/>
              </a:rPr>
              <a:t>Kim Long</a:t>
            </a:r>
            <a:br>
              <a:rPr lang="en-US" sz="6000" b="0" dirty="0">
                <a:solidFill>
                  <a:srgbClr val="C00000"/>
                </a:solidFill>
                <a:effectLst/>
              </a:rPr>
            </a:br>
            <a:endParaRPr lang="en-US" sz="6000" b="0" i="1" dirty="0">
              <a:solidFill>
                <a:srgbClr val="C00000"/>
              </a:solidFill>
              <a:effectLst/>
            </a:endParaRPr>
          </a:p>
        </p:txBody>
      </p:sp>
      <p:pic>
        <p:nvPicPr>
          <p:cNvPr id="6" name="Picture 5">
            <a:extLst>
              <a:ext uri="{FF2B5EF4-FFF2-40B4-BE49-F238E27FC236}">
                <a16:creationId xmlns:a16="http://schemas.microsoft.com/office/drawing/2014/main" id="{74BA7CBA-CB05-6C4E-B682-DBF601765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4171950"/>
            <a:ext cx="5511800" cy="806605"/>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044559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C00000"/>
                </a:solidFill>
              </a:rPr>
              <a:t>Ca </a:t>
            </a:r>
            <a:r>
              <a:rPr lang="en-US" sz="6600" dirty="0" err="1">
                <a:solidFill>
                  <a:srgbClr val="C00000"/>
                </a:solidFill>
              </a:rPr>
              <a:t>Kết</a:t>
            </a:r>
            <a:r>
              <a:rPr lang="en-US" sz="6600" dirty="0">
                <a:solidFill>
                  <a:srgbClr val="C00000"/>
                </a:solidFill>
              </a:rPr>
              <a:t> </a:t>
            </a:r>
            <a:r>
              <a:rPr lang="en-US" sz="6600" dirty="0" err="1">
                <a:solidFill>
                  <a:srgbClr val="C00000"/>
                </a:solidFill>
              </a:rPr>
              <a:t>Lễ</a:t>
            </a:r>
            <a:br>
              <a:rPr lang="en-US" sz="6600" dirty="0">
                <a:solidFill>
                  <a:srgbClr val="C00000"/>
                </a:solidFill>
              </a:rPr>
            </a:br>
            <a:r>
              <a:rPr lang="vi-VN" sz="8000" dirty="0">
                <a:solidFill>
                  <a:srgbClr val="C00000"/>
                </a:solidFill>
              </a:rPr>
              <a:t>Cảm Tạ Ơn Chúa</a:t>
            </a:r>
            <a:br>
              <a:rPr lang="vi-VN" sz="4800" dirty="0">
                <a:solidFill>
                  <a:srgbClr val="C00000"/>
                </a:solidFill>
              </a:rPr>
            </a:br>
            <a:r>
              <a:rPr lang="en-US" sz="5400" i="1" dirty="0" err="1">
                <a:solidFill>
                  <a:srgbClr val="003399"/>
                </a:solidFill>
              </a:rPr>
              <a:t>Đàm</a:t>
            </a:r>
            <a:r>
              <a:rPr lang="en-US" sz="5400" i="1" dirty="0">
                <a:solidFill>
                  <a:srgbClr val="003399"/>
                </a:solidFill>
              </a:rPr>
              <a:t> </a:t>
            </a:r>
            <a:r>
              <a:rPr lang="en-US" sz="5400" i="1" dirty="0" err="1">
                <a:solidFill>
                  <a:srgbClr val="003399"/>
                </a:solidFill>
              </a:rPr>
              <a:t>Ninh</a:t>
            </a:r>
            <a:r>
              <a:rPr lang="en-US" sz="5400" i="1" dirty="0">
                <a:solidFill>
                  <a:srgbClr val="003399"/>
                </a:solidFill>
              </a:rPr>
              <a:t> </a:t>
            </a:r>
            <a:r>
              <a:rPr lang="en-US" sz="5400" i="1" dirty="0" err="1">
                <a:solidFill>
                  <a:srgbClr val="003399"/>
                </a:solidFill>
              </a:rPr>
              <a:t>Hoa</a:t>
            </a:r>
            <a:endParaRPr lang="en-US" sz="9600" i="1" dirty="0">
              <a:solidFill>
                <a:srgbClr val="003399"/>
              </a:solidFill>
            </a:endParaRPr>
          </a:p>
        </p:txBody>
      </p:sp>
      <p:pic>
        <p:nvPicPr>
          <p:cNvPr id="3" name="Picture 2">
            <a:extLst>
              <a:ext uri="{FF2B5EF4-FFF2-40B4-BE49-F238E27FC236}">
                <a16:creationId xmlns:a16="http://schemas.microsoft.com/office/drawing/2014/main" id="{DBC46D2D-445D-61CB-EA9A-9DF6E3D1C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248150"/>
            <a:ext cx="5207000" cy="762000"/>
          </a:xfrm>
          <a:prstGeom prst="rect">
            <a:avLst/>
          </a:prstGeom>
        </p:spPr>
      </p:pic>
    </p:spTree>
    <p:extLst>
      <p:ext uri="{BB962C8B-B14F-4D97-AF65-F5344CB8AC3E}">
        <p14:creationId xmlns:p14="http://schemas.microsoft.com/office/powerpoint/2010/main" val="3000378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5400" u="sng" dirty="0">
                <a:solidFill>
                  <a:srgbClr val="C00000"/>
                </a:solidFill>
              </a:rPr>
              <a:t>Tk1:</a:t>
            </a:r>
            <a:r>
              <a:rPr lang="en-US" sz="5400" dirty="0">
                <a:solidFill>
                  <a:srgbClr val="C00000"/>
                </a:solidFill>
              </a:rPr>
              <a:t> </a:t>
            </a:r>
            <a:r>
              <a:rPr lang="vi-VN" sz="5400" b="0" i="0" dirty="0">
                <a:solidFill>
                  <a:srgbClr val="003399"/>
                </a:solidFill>
                <a:effectLst/>
                <a:latin typeface="+mn-lt"/>
              </a:rPr>
              <a:t>Vì tình yêu bao la Chúa nâng đỡ con như phượng hoàng tung đôi cánh. Chúa dắt dìu con đi trong ánh sáng Ngài hạnh phúc nào hơn.</a:t>
            </a:r>
            <a:endParaRPr lang="vi-VN" sz="5400" dirty="0">
              <a:solidFill>
                <a:srgbClr val="003399"/>
              </a:solidFill>
              <a:latin typeface="+mn-lt"/>
            </a:endParaRPr>
          </a:p>
        </p:txBody>
      </p:sp>
    </p:spTree>
    <p:extLst>
      <p:ext uri="{BB962C8B-B14F-4D97-AF65-F5344CB8AC3E}">
        <p14:creationId xmlns:p14="http://schemas.microsoft.com/office/powerpoint/2010/main" val="3606499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C00000"/>
                </a:solidFill>
              </a:rPr>
              <a:t>Đk</a:t>
            </a:r>
            <a:r>
              <a:rPr lang="en-US" sz="5200" u="sng" dirty="0">
                <a:solidFill>
                  <a:srgbClr val="C00000"/>
                </a:solidFill>
              </a:rPr>
              <a:t>:</a:t>
            </a:r>
            <a:r>
              <a:rPr lang="en-US" sz="5200" dirty="0">
                <a:solidFill>
                  <a:srgbClr val="C00000"/>
                </a:solidFill>
              </a:rPr>
              <a:t> </a:t>
            </a:r>
            <a:r>
              <a:rPr lang="vi-VN" sz="5200" b="0" i="0" dirty="0">
                <a:solidFill>
                  <a:srgbClr val="003399"/>
                </a:solidFill>
                <a:effectLst/>
                <a:latin typeface="+mn-lt"/>
              </a:rPr>
              <a:t>Đến muôn đời con cảm tạ ơn Chúa. Đến muôn đời con ngợi khen Danh Chúa (đến muôn đời) muôn muôn đời con ca vang tình yêu Chúa, và mãi mãi con nhớ công ơn Ngài.  </a:t>
            </a:r>
            <a:endParaRPr lang="en-US" sz="5200" dirty="0">
              <a:solidFill>
                <a:srgbClr val="003399"/>
              </a:solidFill>
            </a:endParaRPr>
          </a:p>
        </p:txBody>
      </p:sp>
    </p:spTree>
    <p:extLst>
      <p:ext uri="{BB962C8B-B14F-4D97-AF65-F5344CB8AC3E}">
        <p14:creationId xmlns:p14="http://schemas.microsoft.com/office/powerpoint/2010/main" val="80610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C00000"/>
                </a:solidFill>
              </a:rPr>
              <a:t>Tk2:</a:t>
            </a:r>
            <a:r>
              <a:rPr lang="en-US" sz="4800" dirty="0">
                <a:solidFill>
                  <a:srgbClr val="C00000"/>
                </a:solidFill>
              </a:rPr>
              <a:t> </a:t>
            </a:r>
            <a:r>
              <a:rPr lang="vi-VN" sz="4800" b="0" i="0" dirty="0">
                <a:solidFill>
                  <a:srgbClr val="003399"/>
                </a:solidFill>
                <a:effectLst/>
                <a:latin typeface="+mn-lt"/>
              </a:rPr>
              <a:t>Vì tay Chúa công minh luôn gìn giữ khỏi ác thù. Và lạy Chúa nhân từ xin giơ tay luôn bênh đỡ. Ngài giữ con yên hàn vui sống trên thế trần. Nguyện mến yêu thành tâm mong ngày hưởng thiên đàng vinh quang. </a:t>
            </a:r>
            <a:endParaRPr lang="en-US" sz="4800" dirty="0">
              <a:solidFill>
                <a:srgbClr val="003399"/>
              </a:solidFill>
              <a:latin typeface="+mn-lt"/>
            </a:endParaRPr>
          </a:p>
        </p:txBody>
      </p:sp>
    </p:spTree>
    <p:extLst>
      <p:ext uri="{BB962C8B-B14F-4D97-AF65-F5344CB8AC3E}">
        <p14:creationId xmlns:p14="http://schemas.microsoft.com/office/powerpoint/2010/main" val="777272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C00000"/>
                </a:solidFill>
              </a:rPr>
              <a:t>Đk</a:t>
            </a:r>
            <a:r>
              <a:rPr lang="en-US" sz="5200" u="sng" dirty="0">
                <a:solidFill>
                  <a:srgbClr val="C00000"/>
                </a:solidFill>
              </a:rPr>
              <a:t>:</a:t>
            </a:r>
            <a:r>
              <a:rPr lang="en-US" sz="5200" dirty="0">
                <a:solidFill>
                  <a:srgbClr val="C00000"/>
                </a:solidFill>
              </a:rPr>
              <a:t> </a:t>
            </a:r>
            <a:r>
              <a:rPr lang="vi-VN" sz="5200" b="0" i="0" dirty="0">
                <a:solidFill>
                  <a:srgbClr val="003399"/>
                </a:solidFill>
                <a:effectLst/>
                <a:latin typeface="+mn-lt"/>
              </a:rPr>
              <a:t>Đến muôn đời con cảm tạ ơn Chúa. Đến muôn đời con ngợi khen Danh Chúa (đến muôn đời) muôn muôn đời con ca vang tình yêu Chúa, và mãi mãi con nhớ công ơn Ngài.  </a:t>
            </a:r>
            <a:endParaRPr lang="en-US" sz="5200" dirty="0">
              <a:solidFill>
                <a:srgbClr val="003399"/>
              </a:solidFill>
            </a:endParaRPr>
          </a:p>
        </p:txBody>
      </p:sp>
    </p:spTree>
    <p:extLst>
      <p:ext uri="{BB962C8B-B14F-4D97-AF65-F5344CB8AC3E}">
        <p14:creationId xmlns:p14="http://schemas.microsoft.com/office/powerpoint/2010/main" val="1250668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a:solidFill>
                  <a:srgbClr val="C00000"/>
                </a:solidFill>
              </a:rPr>
              <a:t>Tk3:</a:t>
            </a:r>
            <a:r>
              <a:rPr lang="en-US" sz="5400" dirty="0">
                <a:solidFill>
                  <a:srgbClr val="C00000"/>
                </a:solidFill>
              </a:rPr>
              <a:t> </a:t>
            </a:r>
            <a:r>
              <a:rPr lang="vi-VN" sz="5400" b="0" i="0" dirty="0">
                <a:solidFill>
                  <a:srgbClr val="003399"/>
                </a:solidFill>
                <a:effectLst/>
                <a:latin typeface="+mn-lt"/>
              </a:rPr>
              <a:t>Vì tình yêu bao la Chúa gìn giữ con qua bao hiểm nguy con vui sướng. Đôi mắt lệ yêu thương con hiến dâng Ngài êm ái nào hơn. </a:t>
            </a:r>
            <a:endParaRPr lang="en-US" sz="5400" dirty="0">
              <a:solidFill>
                <a:srgbClr val="003399"/>
              </a:solidFill>
            </a:endParaRPr>
          </a:p>
        </p:txBody>
      </p:sp>
    </p:spTree>
    <p:extLst>
      <p:ext uri="{BB962C8B-B14F-4D97-AF65-F5344CB8AC3E}">
        <p14:creationId xmlns:p14="http://schemas.microsoft.com/office/powerpoint/2010/main" val="4016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C00000"/>
                </a:solidFill>
              </a:rPr>
              <a:t>Đk</a:t>
            </a:r>
            <a:r>
              <a:rPr lang="en-US" sz="5200" u="sng" dirty="0">
                <a:solidFill>
                  <a:srgbClr val="C00000"/>
                </a:solidFill>
              </a:rPr>
              <a:t>:</a:t>
            </a:r>
            <a:r>
              <a:rPr lang="en-US" sz="5200" dirty="0">
                <a:solidFill>
                  <a:srgbClr val="C00000"/>
                </a:solidFill>
              </a:rPr>
              <a:t> </a:t>
            </a:r>
            <a:r>
              <a:rPr lang="vi-VN" sz="5200" b="0" i="0" dirty="0">
                <a:solidFill>
                  <a:srgbClr val="003399"/>
                </a:solidFill>
                <a:effectLst/>
                <a:latin typeface="+mn-lt"/>
              </a:rPr>
              <a:t>Đến muôn đời con cảm tạ ơn Chúa. Đến muôn đời con ngợi khen Danh Chúa (đến muôn đời) muôn muôn đời con ca vang tình yêu Chúa, và mãi mãi con nhớ công ơn Ngài.  </a:t>
            </a:r>
            <a:endParaRPr lang="en-US" sz="5200" dirty="0">
              <a:solidFill>
                <a:srgbClr val="003399"/>
              </a:solidFill>
            </a:endParaRPr>
          </a:p>
        </p:txBody>
      </p:sp>
    </p:spTree>
    <p:extLst>
      <p:ext uri="{BB962C8B-B14F-4D97-AF65-F5344CB8AC3E}">
        <p14:creationId xmlns:p14="http://schemas.microsoft.com/office/powerpoint/2010/main" val="4203547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u="sng" dirty="0">
                <a:solidFill>
                  <a:srgbClr val="C00000"/>
                </a:solidFill>
              </a:rPr>
              <a:t>Tk4:</a:t>
            </a:r>
            <a:r>
              <a:rPr lang="en-US" sz="5000" dirty="0">
                <a:solidFill>
                  <a:srgbClr val="C00000"/>
                </a:solidFill>
              </a:rPr>
              <a:t> </a:t>
            </a:r>
            <a:r>
              <a:rPr lang="vi-VN" sz="4800" b="0" i="0" dirty="0">
                <a:solidFill>
                  <a:srgbClr val="003399"/>
                </a:solidFill>
                <a:effectLst/>
                <a:latin typeface="+mn-lt"/>
              </a:rPr>
              <a:t>Tình yêu Chúa khoan dung đã lượng thứ bao lỗi lầm. Ngài đã đoái thương nhìn trên tôi tớ bao năm tháng. Lòng mến yêu chân thành dâng Chúa trót tâm tình. Tha thiết trong niềm tin mong đền đáp ân tình vô biên. </a:t>
            </a:r>
            <a:endParaRPr lang="en-US" sz="5000" dirty="0">
              <a:solidFill>
                <a:srgbClr val="003399"/>
              </a:solidFill>
            </a:endParaRPr>
          </a:p>
        </p:txBody>
      </p:sp>
    </p:spTree>
    <p:extLst>
      <p:ext uri="{BB962C8B-B14F-4D97-AF65-F5344CB8AC3E}">
        <p14:creationId xmlns:p14="http://schemas.microsoft.com/office/powerpoint/2010/main" val="3179907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C00000"/>
                </a:solidFill>
              </a:rPr>
              <a:t>Đk</a:t>
            </a:r>
            <a:r>
              <a:rPr lang="en-US" sz="5200" u="sng" dirty="0">
                <a:solidFill>
                  <a:srgbClr val="C00000"/>
                </a:solidFill>
              </a:rPr>
              <a:t>:</a:t>
            </a:r>
            <a:r>
              <a:rPr lang="en-US" sz="5200" dirty="0">
                <a:solidFill>
                  <a:srgbClr val="C00000"/>
                </a:solidFill>
              </a:rPr>
              <a:t> </a:t>
            </a:r>
            <a:r>
              <a:rPr lang="vi-VN" sz="5200" b="0" i="0" dirty="0">
                <a:solidFill>
                  <a:srgbClr val="003399"/>
                </a:solidFill>
                <a:effectLst/>
                <a:latin typeface="+mn-lt"/>
              </a:rPr>
              <a:t>Đến muôn đời con cảm tạ ơn Chúa. Đến muôn đời con ngợi khen Danh Chúa (đến muôn đời) muôn muôn đời con ca vang tình yêu Chúa, và mãi mãi con nhớ công ơn Ngài.  </a:t>
            </a:r>
            <a:endParaRPr lang="en-US" sz="5200" dirty="0">
              <a:solidFill>
                <a:srgbClr val="003399"/>
              </a:solidFill>
            </a:endParaRPr>
          </a:p>
        </p:txBody>
      </p:sp>
    </p:spTree>
    <p:extLst>
      <p:ext uri="{BB962C8B-B14F-4D97-AF65-F5344CB8AC3E}">
        <p14:creationId xmlns:p14="http://schemas.microsoft.com/office/powerpoint/2010/main" val="288353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3333120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a:solidFill>
                  <a:srgbClr val="C00000"/>
                </a:solidFill>
              </a:rPr>
              <a:t>Tk5:</a:t>
            </a:r>
            <a:r>
              <a:rPr lang="en-US" sz="5400" dirty="0">
                <a:solidFill>
                  <a:srgbClr val="C00000"/>
                </a:solidFill>
              </a:rPr>
              <a:t> </a:t>
            </a:r>
            <a:r>
              <a:rPr lang="vi-VN" sz="5400" b="0" i="0" dirty="0">
                <a:solidFill>
                  <a:srgbClr val="003399"/>
                </a:solidFill>
                <a:effectLst/>
                <a:latin typeface="+mn-lt"/>
              </a:rPr>
              <a:t>Dù đời con thương đau sống bên Chúa luôn con cậy trông nơi Danh Chúa. Chúa đoái nhìn xem con trong lúc vui buồn, an ủi nào hơn. </a:t>
            </a:r>
            <a:endParaRPr lang="en-US" sz="5400" dirty="0">
              <a:solidFill>
                <a:srgbClr val="003399"/>
              </a:solidFill>
            </a:endParaRPr>
          </a:p>
        </p:txBody>
      </p:sp>
    </p:spTree>
    <p:extLst>
      <p:ext uri="{BB962C8B-B14F-4D97-AF65-F5344CB8AC3E}">
        <p14:creationId xmlns:p14="http://schemas.microsoft.com/office/powerpoint/2010/main" val="2480696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C00000"/>
                </a:solidFill>
              </a:rPr>
              <a:t>Đk</a:t>
            </a:r>
            <a:r>
              <a:rPr lang="en-US" sz="5200" u="sng" dirty="0">
                <a:solidFill>
                  <a:srgbClr val="C00000"/>
                </a:solidFill>
              </a:rPr>
              <a:t>:</a:t>
            </a:r>
            <a:r>
              <a:rPr lang="en-US" sz="5200" dirty="0">
                <a:solidFill>
                  <a:srgbClr val="C00000"/>
                </a:solidFill>
              </a:rPr>
              <a:t> </a:t>
            </a:r>
            <a:r>
              <a:rPr lang="vi-VN" sz="5200" b="0" i="0" dirty="0">
                <a:solidFill>
                  <a:srgbClr val="003399"/>
                </a:solidFill>
                <a:effectLst/>
                <a:latin typeface="+mn-lt"/>
              </a:rPr>
              <a:t>Đến muôn đời con cảm tạ ơn Chúa. Đến muôn đời con ngợi khen Danh Chúa (đến muôn đời) muôn muôn đời con ca vang tình yêu Chúa, và mãi mãi con nhớ công ơn Ngài.  </a:t>
            </a:r>
            <a:endParaRPr lang="en-US" sz="5200" dirty="0">
              <a:solidFill>
                <a:srgbClr val="003399"/>
              </a:solidFill>
            </a:endParaRPr>
          </a:p>
        </p:txBody>
      </p:sp>
    </p:spTree>
    <p:extLst>
      <p:ext uri="{BB962C8B-B14F-4D97-AF65-F5344CB8AC3E}">
        <p14:creationId xmlns:p14="http://schemas.microsoft.com/office/powerpoint/2010/main" val="2888033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19985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Tk1: </a:t>
            </a:r>
            <a:r>
              <a:rPr lang="vi-VN" sz="6600" b="0" i="0" dirty="0">
                <a:solidFill>
                  <a:srgbClr val="002060"/>
                </a:solidFill>
                <a:effectLst/>
              </a:rPr>
              <a:t>Ngàn tầng trời cao hãy hát lên ca tụng Chúa, từ nơi cửu trùng ngợi khen Chúa hiển vinh muôn đời.</a:t>
            </a:r>
          </a:p>
        </p:txBody>
      </p:sp>
    </p:spTree>
    <p:extLst>
      <p:ext uri="{BB962C8B-B14F-4D97-AF65-F5344CB8AC3E}">
        <p14:creationId xmlns:p14="http://schemas.microsoft.com/office/powerpoint/2010/main" val="41009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fontAlgn="base"/>
            <a:r>
              <a:rPr lang="vi-VN" sz="6600" b="1" dirty="0">
                <a:solidFill>
                  <a:srgbClr val="C00000"/>
                </a:solidFill>
                <a:cs typeface="Times New Roman" panose="02020603050405020304" pitchFamily="18" charset="0"/>
              </a:rPr>
              <a:t>Đk: </a:t>
            </a:r>
            <a:r>
              <a:rPr lang="vi-VN" sz="6600" b="0" i="0" dirty="0">
                <a:solidFill>
                  <a:srgbClr val="002060"/>
                </a:solidFill>
                <a:effectLst/>
              </a:rPr>
              <a:t>Ngàn dân ơi đàn hát lên ca tụng Chúa, vì danh Chúa thật hiển vinh, uy phong Người vượt trên đất trời.</a:t>
            </a:r>
          </a:p>
        </p:txBody>
      </p:sp>
    </p:spTree>
    <p:extLst>
      <p:ext uri="{BB962C8B-B14F-4D97-AF65-F5344CB8AC3E}">
        <p14:creationId xmlns:p14="http://schemas.microsoft.com/office/powerpoint/2010/main" val="180030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fontAlgn="base"/>
            <a:r>
              <a:rPr lang="vi-VN" sz="6600" b="1" dirty="0">
                <a:solidFill>
                  <a:srgbClr val="C00000"/>
                </a:solidFill>
                <a:cs typeface="Times New Roman" panose="02020603050405020304" pitchFamily="18" charset="0"/>
              </a:rPr>
              <a:t>Tk2: </a:t>
            </a:r>
            <a:r>
              <a:rPr lang="vi-VN" sz="6600" b="0" i="0" dirty="0">
                <a:solidFill>
                  <a:srgbClr val="002060"/>
                </a:solidFill>
                <a:effectLst/>
              </a:rPr>
              <a:t>Từng đoàn hùng binh hãy hát lên ca tụng Chúa, và muôn sứ thần ngợi khen Chúa hiển vinh muôn đời.</a:t>
            </a:r>
          </a:p>
        </p:txBody>
      </p:sp>
    </p:spTree>
    <p:extLst>
      <p:ext uri="{BB962C8B-B14F-4D97-AF65-F5344CB8AC3E}">
        <p14:creationId xmlns:p14="http://schemas.microsoft.com/office/powerpoint/2010/main" val="788614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1477</Words>
  <Application>Microsoft Office PowerPoint</Application>
  <PresentationFormat>On-screen Show (16:9)</PresentationFormat>
  <Paragraphs>63</Paragraphs>
  <Slides>62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Tahoma</vt:lpstr>
      <vt:lpstr>Times New Roman</vt:lpstr>
      <vt:lpstr>UTM American Sans</vt:lpstr>
      <vt:lpstr>Office Theme</vt:lpstr>
      <vt:lpstr>31_Office Theme</vt:lpstr>
      <vt:lpstr>PowerPoint Presentation</vt:lpstr>
      <vt:lpstr>PowerPoint Presentation</vt:lpstr>
      <vt:lpstr>PowerPoint Presentation</vt:lpstr>
      <vt:lpstr>PowerPoint Presentation</vt:lpstr>
      <vt:lpstr> Ca Nhập Lễ Ngàn Dân Ơi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Về Bên Chúa Phùng Minh Mẫn</vt:lpstr>
      <vt:lpstr>Tk1: Như nai rừng đang khát mong về suối trong ngọt ngào, con mơ về quê dấu yêu dường bao. Chốn an bình thư thái có muôn phúc lộc tươi mới tựa vào lòng Chúa con nghỉ ngơi. </vt:lpstr>
      <vt:lpstr>***: Nơi lưu đày sâu đắng bao ngày vắng xa nụ cười. Thân nô lệ tìm thấy đâu niềm vui, ngước trông về trời cao tiếng con xin Ngài nghe thấu dìu đưa con thoát xa khổ đau.</vt:lpstr>
      <vt:lpstr>Đk: Về bên Chúa một ngày con sướng vui nhiều hơn vạn ngày trần thế. Chính Ngài là cùng đích con đi về. Về bên Chúa niềm vui tràn ứ, ngàn thu không hề phai úa có Chúa vui thỏa niềm ước mơ.</vt:lpstr>
      <vt:lpstr>Tk2: Mang thân phận tội lỗi trên đường thế gian mịt mờ, con bao lần gục ngã trong bùn nhơ. Chốn u sầu héo úa mắt con đẫm lệ chan chứa, vạn lần đau xót cho tội xưa.</vt:lpstr>
      <vt:lpstr>***: Ôi nhân hậu lòng Chúa như đại dương luôn dạt dào. Qua muôn đời hằng chứa chan nhường bao. Khấn xin Ngài thương xót thấm khô bao giọt nước mắt dìu đưa con tới quê trời cao.</vt:lpstr>
      <vt:lpstr>Đk: Về bên Chúa một ngày con sướng vui nhiều hơn vạn ngày trần thế. Chính Ngài là cùng đích con đi về. Về bên Chúa niềm vui tràn ứ, ngàn thu không hề phai úa có Chúa vui thỏa niềm ước mơ.</vt:lpstr>
      <vt:lpstr>PowerPoint Presentation</vt:lpstr>
      <vt:lpstr>PowerPoint Presentation</vt:lpstr>
      <vt:lpstr>Ca Kết Lễ Cảm Tạ Ơn Chúa Đàm Ninh Hoa</vt:lpstr>
      <vt:lpstr>Tk1: Vì tình yêu bao la Chúa nâng đỡ con như phượng hoàng tung đôi cánh. Chúa dắt dìu con đi trong ánh sáng Ngài hạnh phúc nào hơn.</vt:lpstr>
      <vt:lpstr>Đk: Đến muôn đời con cảm tạ ơn Chúa. Đến muôn đời con ngợi khen Danh Chúa (đến muôn đời) muôn muôn đời con ca vang tình yêu Chúa, và mãi mãi con nhớ công ơn Ngài.  </vt:lpstr>
      <vt:lpstr>Tk2: Vì tay Chúa công minh luôn gìn giữ khỏi ác thù. Và lạy Chúa nhân từ xin giơ tay luôn bênh đỡ. Ngài giữ con yên hàn vui sống trên thế trần. Nguyện mến yêu thành tâm mong ngày hưởng thiên đàng vinh quang. </vt:lpstr>
      <vt:lpstr>Đk: Đến muôn đời con cảm tạ ơn Chúa. Đến muôn đời con ngợi khen Danh Chúa (đến muôn đời) muôn muôn đời con ca vang tình yêu Chúa, và mãi mãi con nhớ công ơn Ngài.  </vt:lpstr>
      <vt:lpstr>Tk3: Vì tình yêu bao la Chúa gìn giữ con qua bao hiểm nguy con vui sướng. Đôi mắt lệ yêu thương con hiến dâng Ngài êm ái nào hơn. </vt:lpstr>
      <vt:lpstr>Đk: Đến muôn đời con cảm tạ ơn Chúa. Đến muôn đời con ngợi khen Danh Chúa (đến muôn đời) muôn muôn đời con ca vang tình yêu Chúa, và mãi mãi con nhớ công ơn Ngài.  </vt:lpstr>
      <vt:lpstr>Tk4: Tình yêu Chúa khoan dung đã lượng thứ bao lỗi lầm. Ngài đã đoái thương nhìn trên tôi tớ bao năm tháng. Lòng mến yêu chân thành dâng Chúa trót tâm tình. Tha thiết trong niềm tin mong đền đáp ân tình vô biên. </vt:lpstr>
      <vt:lpstr>Đk: Đến muôn đời con cảm tạ ơn Chúa. Đến muôn đời con ngợi khen Danh Chúa (đến muôn đời) muôn muôn đời con ca vang tình yêu Chúa, và mãi mãi con nhớ công ơn Ngài.  </vt:lpstr>
      <vt:lpstr>Tk5: Dù đời con thương đau sống bên Chúa luôn con cậy trông nơi Danh Chúa. Chúa đoái nhìn xem con trong lúc vui buồn, an ủi nào hơn. </vt:lpstr>
      <vt:lpstr>Đk: Đến muôn đời con cảm tạ ơn Chúa. Đến muôn đời con ngợi khen Danh Chúa (đến muôn đời) muôn muôn đời con ca vang tình yêu Chúa, và mãi mãi con nhớ công ơn Ngài.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73</cp:revision>
  <dcterms:created xsi:type="dcterms:W3CDTF">2022-10-30T00:36:35Z</dcterms:created>
  <dcterms:modified xsi:type="dcterms:W3CDTF">2024-08-15T19:57:17Z</dcterms:modified>
</cp:coreProperties>
</file>