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008" r:id="rId2"/>
    <p:sldMasterId id="2147484020" r:id="rId3"/>
    <p:sldMasterId id="2147484044" r:id="rId4"/>
  </p:sldMasterIdLst>
  <p:notesMasterIdLst>
    <p:notesMasterId r:id="rId69"/>
  </p:notesMasterIdLst>
  <p:sldIdLst>
    <p:sldId id="365" r:id="rId5"/>
    <p:sldId id="372" r:id="rId6"/>
    <p:sldId id="10088" r:id="rId7"/>
    <p:sldId id="707" r:id="rId8"/>
    <p:sldId id="260" r:id="rId9"/>
    <p:sldId id="706" r:id="rId10"/>
    <p:sldId id="10089" r:id="rId11"/>
    <p:sldId id="268" r:id="rId12"/>
    <p:sldId id="10090" r:id="rId13"/>
    <p:sldId id="10033" r:id="rId14"/>
    <p:sldId id="10034" r:id="rId15"/>
    <p:sldId id="9806" r:id="rId16"/>
    <p:sldId id="10095" r:id="rId17"/>
    <p:sldId id="366" r:id="rId18"/>
    <p:sldId id="367" r:id="rId19"/>
    <p:sldId id="368" r:id="rId20"/>
    <p:sldId id="375" r:id="rId21"/>
    <p:sldId id="369" r:id="rId22"/>
    <p:sldId id="370" r:id="rId23"/>
    <p:sldId id="10091" r:id="rId24"/>
    <p:sldId id="259" r:id="rId25"/>
    <p:sldId id="261" r:id="rId26"/>
    <p:sldId id="10092" r:id="rId27"/>
    <p:sldId id="708" r:id="rId28"/>
    <p:sldId id="709" r:id="rId29"/>
    <p:sldId id="371" r:id="rId30"/>
    <p:sldId id="9813" r:id="rId31"/>
    <p:sldId id="9814" r:id="rId32"/>
    <p:sldId id="9815" r:id="rId33"/>
    <p:sldId id="10110" r:id="rId34"/>
    <p:sldId id="9816" r:id="rId35"/>
    <p:sldId id="9817" r:id="rId36"/>
    <p:sldId id="9818" r:id="rId37"/>
    <p:sldId id="10111" r:id="rId38"/>
    <p:sldId id="373" r:id="rId39"/>
    <p:sldId id="1448" r:id="rId40"/>
    <p:sldId id="10040" r:id="rId41"/>
    <p:sldId id="10041" r:id="rId42"/>
    <p:sldId id="10042" r:id="rId43"/>
    <p:sldId id="270" r:id="rId44"/>
    <p:sldId id="264" r:id="rId45"/>
    <p:sldId id="271" r:id="rId46"/>
    <p:sldId id="10044" r:id="rId47"/>
    <p:sldId id="10045" r:id="rId48"/>
    <p:sldId id="272" r:id="rId49"/>
    <p:sldId id="266" r:id="rId50"/>
    <p:sldId id="10046" r:id="rId51"/>
    <p:sldId id="10047" r:id="rId52"/>
    <p:sldId id="269" r:id="rId53"/>
    <p:sldId id="267" r:id="rId54"/>
    <p:sldId id="10048" r:id="rId55"/>
    <p:sldId id="10049" r:id="rId56"/>
    <p:sldId id="10094" r:id="rId57"/>
    <p:sldId id="10093" r:id="rId58"/>
    <p:sldId id="257" r:id="rId59"/>
    <p:sldId id="319" r:id="rId60"/>
    <p:sldId id="258" r:id="rId61"/>
    <p:sldId id="10085" r:id="rId62"/>
    <p:sldId id="262" r:id="rId63"/>
    <p:sldId id="263" r:id="rId64"/>
    <p:sldId id="265" r:id="rId65"/>
    <p:sldId id="317" r:id="rId66"/>
    <p:sldId id="318" r:id="rId67"/>
    <p:sldId id="10086" r:id="rId6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302" autoAdjust="0"/>
    <p:restoredTop sz="94665" autoAdjust="0"/>
  </p:normalViewPr>
  <p:slideViewPr>
    <p:cSldViewPr>
      <p:cViewPr>
        <p:scale>
          <a:sx n="100" d="100"/>
          <a:sy n="100" d="100"/>
        </p:scale>
        <p:origin x="-2338" y="-1080"/>
      </p:cViewPr>
      <p:guideLst>
        <p:guide orient="horz" pos="1620"/>
        <p:guide pos="2880"/>
      </p:guideLst>
    </p:cSldViewPr>
  </p:slideViewPr>
  <p:outlineViewPr>
    <p:cViewPr>
      <p:scale>
        <a:sx n="33" d="100"/>
        <a:sy n="33" d="100"/>
      </p:scale>
      <p:origin x="0" y="5837"/>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2D375B-612C-4207-8D39-3F054B08B417}" type="datetimeFigureOut">
              <a:rPr lang="en-US" smtClean="0"/>
              <a:t>8/23/2024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BDD0A1-759E-4490-BC96-EE7445A3C757}" type="slidenum">
              <a:rPr lang="en-US" smtClean="0"/>
              <a:t>‹#›</a:t>
            </a:fld>
            <a:endParaRPr lang="en-US"/>
          </a:p>
        </p:txBody>
      </p:sp>
    </p:spTree>
    <p:extLst>
      <p:ext uri="{BB962C8B-B14F-4D97-AF65-F5344CB8AC3E}">
        <p14:creationId xmlns:p14="http://schemas.microsoft.com/office/powerpoint/2010/main" val="3299036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8404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2770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7597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3822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21116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96703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0235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4610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69935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46306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726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30739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22911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146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02104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56075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17381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731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72665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32250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42096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83450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2818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39020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37258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40566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826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1381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4477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28610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21853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85198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0949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t>8/23/2024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t>8/23/2024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8/23/2024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8/23/2024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2146878"/>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5921171"/>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6498786"/>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352550"/>
            <a:ext cx="9144000" cy="3790950"/>
          </a:xfrm>
        </p:spPr>
        <p:txBody>
          <a:bodyPr>
            <a:normAutofit lnSpcReduction="10000"/>
          </a:bodyPr>
          <a:lstStyle/>
          <a:p>
            <a:r>
              <a:rPr lang="en-US" sz="3600" b="0">
                <a:solidFill>
                  <a:srgbClr val="FFFF00"/>
                </a:solidFill>
                <a:effectLst/>
                <a:latin typeface="+mj-lt"/>
                <a:cs typeface="Times New Roman" pitchFamily="18" charset="0"/>
              </a:rPr>
              <a:t>THỨ </a:t>
            </a:r>
            <a:r>
              <a:rPr lang="en-US" sz="3600" b="0" smtClean="0">
                <a:solidFill>
                  <a:srgbClr val="FFFF00"/>
                </a:solidFill>
                <a:effectLst/>
                <a:latin typeface="+mj-lt"/>
                <a:cs typeface="Times New Roman" pitchFamily="18" charset="0"/>
              </a:rPr>
              <a:t>NĂM </a:t>
            </a:r>
            <a:r>
              <a:rPr lang="vi-VN" sz="3600" b="0" smtClean="0">
                <a:solidFill>
                  <a:srgbClr val="FFFF00"/>
                </a:solidFill>
                <a:effectLst/>
                <a:latin typeface="+mj-lt"/>
                <a:cs typeface="Times New Roman" pitchFamily="18" charset="0"/>
              </a:rPr>
              <a:t>SAU </a:t>
            </a:r>
            <a:r>
              <a:rPr lang="vi-VN" sz="3600" b="0" dirty="0">
                <a:solidFill>
                  <a:srgbClr val="FFFF00"/>
                </a:solidFill>
                <a:effectLst/>
                <a:latin typeface="+mj-lt"/>
                <a:cs typeface="Times New Roman" pitchFamily="18" charset="0"/>
              </a:rPr>
              <a:t>CHÚA NHẬT X</a:t>
            </a:r>
            <a:r>
              <a:rPr lang="en-US" sz="3600" b="0" dirty="0">
                <a:solidFill>
                  <a:srgbClr val="FFFF00"/>
                </a:solidFill>
                <a:effectLst/>
                <a:latin typeface="+mj-lt"/>
                <a:cs typeface="Times New Roman" pitchFamily="18" charset="0"/>
              </a:rPr>
              <a:t>XI</a:t>
            </a:r>
            <a:br>
              <a:rPr lang="en-US" sz="3600" b="0" dirty="0">
                <a:solidFill>
                  <a:srgbClr val="FFFF00"/>
                </a:solidFill>
                <a:effectLst/>
                <a:latin typeface="+mj-lt"/>
                <a:cs typeface="Times New Roman" pitchFamily="18" charset="0"/>
              </a:rPr>
            </a:br>
            <a:r>
              <a:rPr lang="vi-VN" sz="3600" b="0" dirty="0">
                <a:solidFill>
                  <a:srgbClr val="FFFF00"/>
                </a:solidFill>
                <a:effectLst/>
                <a:latin typeface="+mj-lt"/>
                <a:cs typeface="Times New Roman" pitchFamily="18" charset="0"/>
              </a:rPr>
              <a:t>THƯỜNG NIÊN</a:t>
            </a:r>
            <a:endParaRPr lang="en-US" sz="3600" b="0" dirty="0">
              <a:solidFill>
                <a:srgbClr val="FFFF00"/>
              </a:solidFill>
              <a:effectLst/>
              <a:latin typeface="+mj-lt"/>
              <a:cs typeface="Times New Roman" pitchFamily="18" charset="0"/>
            </a:endParaRPr>
          </a:p>
          <a:p>
            <a:r>
              <a:rPr lang="en-US" sz="3600" dirty="0">
                <a:solidFill>
                  <a:srgbClr val="FFFF00"/>
                </a:solidFill>
                <a:latin typeface="+mj-lt"/>
                <a:cs typeface="Times New Roman" pitchFamily="18" charset="0"/>
              </a:rPr>
              <a:t>THÁNH GIOAN TẨY GIẢ</a:t>
            </a:r>
          </a:p>
          <a:p>
            <a:r>
              <a:rPr lang="en-US" sz="3600" b="0" dirty="0" err="1">
                <a:solidFill>
                  <a:srgbClr val="FFFF00"/>
                </a:solidFill>
                <a:effectLst/>
                <a:latin typeface="+mj-lt"/>
                <a:cs typeface="Times New Roman" pitchFamily="18" charset="0"/>
              </a:rPr>
              <a:t>Bị</a:t>
            </a:r>
            <a:r>
              <a:rPr lang="en-US" sz="3600" b="0" dirty="0">
                <a:solidFill>
                  <a:srgbClr val="FFFF00"/>
                </a:solidFill>
                <a:effectLst/>
                <a:latin typeface="+mj-lt"/>
                <a:cs typeface="Times New Roman" pitchFamily="18" charset="0"/>
              </a:rPr>
              <a:t> </a:t>
            </a:r>
            <a:r>
              <a:rPr lang="en-US" sz="3600" b="0" dirty="0" err="1">
                <a:solidFill>
                  <a:srgbClr val="FFFF00"/>
                </a:solidFill>
                <a:effectLst/>
                <a:latin typeface="+mj-lt"/>
                <a:cs typeface="Times New Roman" pitchFamily="18" charset="0"/>
              </a:rPr>
              <a:t>Trảm</a:t>
            </a:r>
            <a:r>
              <a:rPr lang="en-US" sz="3600" b="0" dirty="0">
                <a:solidFill>
                  <a:srgbClr val="FFFF00"/>
                </a:solidFill>
                <a:effectLst/>
                <a:latin typeface="+mj-lt"/>
                <a:cs typeface="Times New Roman" pitchFamily="18" charset="0"/>
              </a:rPr>
              <a:t> </a:t>
            </a:r>
            <a:r>
              <a:rPr lang="en-US" sz="3600" b="0" dirty="0" err="1">
                <a:solidFill>
                  <a:srgbClr val="FFFF00"/>
                </a:solidFill>
                <a:effectLst/>
                <a:latin typeface="+mj-lt"/>
                <a:cs typeface="Times New Roman" pitchFamily="18" charset="0"/>
              </a:rPr>
              <a:t>Quyết</a:t>
            </a:r>
            <a:r>
              <a:rPr lang="en-US" sz="3600" b="0" dirty="0">
                <a:solidFill>
                  <a:srgbClr val="FFFF00"/>
                </a:solidFill>
                <a:effectLst/>
                <a:latin typeface="+mj-lt"/>
                <a:cs typeface="Times New Roman" pitchFamily="18" charset="0"/>
              </a:rPr>
              <a:t>. </a:t>
            </a:r>
          </a:p>
          <a:p>
            <a:r>
              <a:rPr lang="en-US" sz="3600" b="0" i="1" dirty="0" err="1">
                <a:solidFill>
                  <a:schemeClr val="bg1"/>
                </a:solidFill>
                <a:effectLst/>
                <a:latin typeface="+mj-lt"/>
                <a:cs typeface="Times New Roman" pitchFamily="18" charset="0"/>
              </a:rPr>
              <a:t>Lễ</a:t>
            </a:r>
            <a:r>
              <a:rPr lang="en-US" sz="3600" b="0" i="1" dirty="0">
                <a:solidFill>
                  <a:schemeClr val="bg1"/>
                </a:solidFill>
                <a:effectLst/>
                <a:latin typeface="+mj-lt"/>
                <a:cs typeface="Times New Roman" pitchFamily="18" charset="0"/>
              </a:rPr>
              <a:t> </a:t>
            </a:r>
            <a:r>
              <a:rPr lang="en-US" sz="3600" b="0" i="1" dirty="0" err="1">
                <a:solidFill>
                  <a:schemeClr val="bg1"/>
                </a:solidFill>
                <a:effectLst/>
                <a:latin typeface="+mj-lt"/>
                <a:cs typeface="Times New Roman" pitchFamily="18" charset="0"/>
              </a:rPr>
              <a:t>nhớ</a:t>
            </a:r>
            <a:r>
              <a:rPr lang="en-US" sz="3600" b="0" i="1" dirty="0">
                <a:solidFill>
                  <a:schemeClr val="bg1"/>
                </a:solidFill>
                <a:effectLst/>
                <a:latin typeface="+mj-lt"/>
                <a:cs typeface="Times New Roman" pitchFamily="18" charset="0"/>
              </a:rPr>
              <a:t> </a:t>
            </a:r>
            <a:r>
              <a:rPr lang="en-US" sz="3600" i="1" dirty="0" err="1">
                <a:solidFill>
                  <a:schemeClr val="bg1"/>
                </a:solidFill>
                <a:cs typeface="Times New Roman" pitchFamily="18" charset="0"/>
              </a:rPr>
              <a:t>buộc</a:t>
            </a:r>
            <a:endParaRPr lang="en-US" sz="3600" i="1" dirty="0">
              <a:solidFill>
                <a:schemeClr val="bg1"/>
              </a:solidFill>
              <a:cs typeface="Times New Roman" pitchFamily="18" charset="0"/>
            </a:endParaRPr>
          </a:p>
          <a:p>
            <a:r>
              <a:rPr lang="en-US" sz="3600" i="1" dirty="0">
                <a:solidFill>
                  <a:schemeClr val="bg1"/>
                </a:solidFill>
                <a:latin typeface="+mj-lt"/>
                <a:cs typeface="Times New Roman" pitchFamily="18" charset="0"/>
              </a:rPr>
              <a:t>( </a:t>
            </a:r>
            <a:r>
              <a:rPr lang="en-US" sz="3600" i="1" dirty="0" err="1">
                <a:solidFill>
                  <a:schemeClr val="bg1"/>
                </a:solidFill>
                <a:latin typeface="+mj-lt"/>
                <a:cs typeface="Times New Roman" pitchFamily="18" charset="0"/>
              </a:rPr>
              <a:t>Sách</a:t>
            </a:r>
            <a:r>
              <a:rPr lang="en-US" sz="3600" i="1" dirty="0">
                <a:solidFill>
                  <a:schemeClr val="bg1"/>
                </a:solidFill>
                <a:latin typeface="+mj-lt"/>
                <a:cs typeface="Times New Roman" pitchFamily="18" charset="0"/>
              </a:rPr>
              <a:t> </a:t>
            </a:r>
            <a:r>
              <a:rPr lang="en-US" sz="3600" i="1" dirty="0" err="1">
                <a:solidFill>
                  <a:schemeClr val="bg1"/>
                </a:solidFill>
                <a:latin typeface="+mj-lt"/>
                <a:cs typeface="Times New Roman" pitchFamily="18" charset="0"/>
              </a:rPr>
              <a:t>bài</a:t>
            </a:r>
            <a:r>
              <a:rPr lang="en-US" sz="3600" i="1" dirty="0">
                <a:solidFill>
                  <a:schemeClr val="bg1"/>
                </a:solidFill>
                <a:latin typeface="+mj-lt"/>
                <a:cs typeface="Times New Roman" pitchFamily="18" charset="0"/>
              </a:rPr>
              <a:t> </a:t>
            </a:r>
            <a:r>
              <a:rPr lang="en-US" sz="3600" i="1" dirty="0" err="1">
                <a:solidFill>
                  <a:schemeClr val="bg1"/>
                </a:solidFill>
                <a:latin typeface="+mj-lt"/>
                <a:cs typeface="Times New Roman" pitchFamily="18" charset="0"/>
              </a:rPr>
              <a:t>đọc</a:t>
            </a:r>
            <a:r>
              <a:rPr lang="en-US" sz="3600" i="1" dirty="0">
                <a:solidFill>
                  <a:schemeClr val="bg1"/>
                </a:solidFill>
                <a:latin typeface="+mj-lt"/>
                <a:cs typeface="Times New Roman" pitchFamily="18" charset="0"/>
              </a:rPr>
              <a:t> </a:t>
            </a:r>
            <a:r>
              <a:rPr lang="en-US" sz="3600" i="1" dirty="0" err="1">
                <a:solidFill>
                  <a:schemeClr val="bg1"/>
                </a:solidFill>
                <a:latin typeface="+mj-lt"/>
                <a:cs typeface="Times New Roman" pitchFamily="18" charset="0"/>
              </a:rPr>
              <a:t>quyển</a:t>
            </a:r>
            <a:r>
              <a:rPr lang="en-US" sz="3600" i="1" dirty="0">
                <a:solidFill>
                  <a:schemeClr val="bg1"/>
                </a:solidFill>
                <a:latin typeface="+mj-lt"/>
                <a:cs typeface="Times New Roman" pitchFamily="18" charset="0"/>
              </a:rPr>
              <a:t> 1 </a:t>
            </a:r>
            <a:r>
              <a:rPr lang="en-US" sz="3600" i="1" dirty="0" err="1">
                <a:solidFill>
                  <a:schemeClr val="bg1"/>
                </a:solidFill>
                <a:latin typeface="+mj-lt"/>
                <a:cs typeface="Times New Roman" pitchFamily="18" charset="0"/>
              </a:rPr>
              <a:t>trang</a:t>
            </a:r>
            <a:r>
              <a:rPr lang="en-US" sz="3600" i="1" dirty="0">
                <a:solidFill>
                  <a:schemeClr val="bg1"/>
                </a:solidFill>
                <a:latin typeface="+mj-lt"/>
                <a:cs typeface="Times New Roman" pitchFamily="18" charset="0"/>
              </a:rPr>
              <a:t> 792 )</a:t>
            </a:r>
          </a:p>
          <a:p>
            <a:endParaRPr lang="vi-VN" sz="3600" b="0" i="1" dirty="0">
              <a:solidFill>
                <a:schemeClr val="bg1"/>
              </a:solidFill>
              <a:effectLst/>
              <a:latin typeface="+mj-lt"/>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446096"/>
          </a:xfrm>
          <a:prstGeom prst="rect">
            <a:avLst/>
          </a:prstGeom>
        </p:spPr>
      </p:pic>
      <p:sp>
        <p:nvSpPr>
          <p:cNvPr id="5" name="TextBox 4">
            <a:extLst>
              <a:ext uri="{FF2B5EF4-FFF2-40B4-BE49-F238E27FC236}">
                <a16:creationId xmlns="" xmlns:a16="http://schemas.microsoft.com/office/drawing/2014/main" id="{09BADAD9-CB59-B67D-C933-938329CDD054}"/>
              </a:ext>
            </a:extLst>
          </p:cNvPr>
          <p:cNvSpPr txBox="1"/>
          <p:nvPr/>
        </p:nvSpPr>
        <p:spPr>
          <a:xfrm>
            <a:off x="1295400" y="327555"/>
            <a:ext cx="6781800" cy="914097"/>
          </a:xfrm>
          <a:prstGeom prst="rect">
            <a:avLst/>
          </a:prstGeom>
          <a:noFill/>
        </p:spPr>
        <p:txBody>
          <a:bodyPr wrap="square">
            <a:spAutoFit/>
          </a:bodyPr>
          <a:lstStyle/>
          <a:p>
            <a:pPr algn="ctr"/>
            <a:r>
              <a:rPr lang="vi-VN" sz="2400" b="0" dirty="0">
                <a:solidFill>
                  <a:srgbClr val="FFFF00"/>
                </a:solidFill>
                <a:effectLst/>
                <a:latin typeface="+mj-lt"/>
                <a:cs typeface="Times New Roman" pitchFamily="18" charset="0"/>
              </a:rPr>
              <a:t>CA ĐOÀN THIẾU NHI – TERESA HÀI ĐỒNG GIÊSU</a:t>
            </a:r>
          </a:p>
          <a:p>
            <a:pPr algn="ctr"/>
            <a:r>
              <a:rPr lang="vi-VN" sz="2400" b="0" dirty="0">
                <a:solidFill>
                  <a:srgbClr val="FFFF00"/>
                </a:solidFill>
                <a:effectLst/>
                <a:latin typeface="+mj-lt"/>
                <a:cs typeface="Times New Roman" pitchFamily="18" charset="0"/>
              </a:rPr>
              <a:t>GIÁO XỨ THIÊN ÂN</a:t>
            </a:r>
            <a:endParaRPr lang="en-US" sz="24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792546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r>
              <a:rPr lang="en-US" sz="6600" u="sng" dirty="0">
                <a:solidFill>
                  <a:srgbClr val="FFFF00"/>
                </a:solidFill>
                <a:ea typeface="Tahoma" pitchFamily="34" charset="0"/>
                <a:cs typeface="Times New Roman" pitchFamily="18" charset="0"/>
              </a:rPr>
              <a:t/>
            </a:r>
            <a:br>
              <a:rPr lang="en-US" sz="6600" u="sng" dirty="0">
                <a:solidFill>
                  <a:srgbClr val="FFFF00"/>
                </a:solidFill>
                <a:ea typeface="Tahoma" pitchFamily="34" charset="0"/>
                <a:cs typeface="Times New Roman" pitchFamily="18" charset="0"/>
              </a:rPr>
            </a:br>
            <a:r>
              <a:rPr lang="en-US" sz="6000" u="sng" dirty="0" err="1">
                <a:solidFill>
                  <a:srgbClr val="FFFF00"/>
                </a:solidFill>
                <a:ea typeface="Tahoma" pitchFamily="34" charset="0"/>
                <a:cs typeface="Times New Roman" pitchFamily="18" charset="0"/>
              </a:rPr>
              <a:t>Kinh</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Thương</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Xót</a:t>
            </a:r>
            <a:r>
              <a:rPr lang="en-US" sz="13800" dirty="0">
                <a:solidFill>
                  <a:srgbClr val="FFFF00"/>
                </a:solidFill>
                <a:ea typeface="Tahoma" pitchFamily="34" charset="0"/>
                <a:cs typeface="Times New Roman" pitchFamily="18" charset="0"/>
              </a:rPr>
              <a:t/>
            </a:r>
            <a:br>
              <a:rPr lang="en-US" sz="13800" dirty="0">
                <a:solidFill>
                  <a:srgbClr val="FFFF00"/>
                </a:solidFill>
                <a:ea typeface="Tahoma" pitchFamily="34" charset="0"/>
                <a:cs typeface="Times New Roman" pitchFamily="18" charset="0"/>
              </a:rPr>
            </a:br>
            <a:endParaRPr lang="en-US" sz="6600" i="1"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48029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4800" b="0" i="0" dirty="0">
                <a:solidFill>
                  <a:schemeClr val="bg1"/>
                </a:solidFill>
                <a:effectLst/>
              </a:rPr>
              <a:t>Xin Chúa thương xót chúng con. Xin Chúa thương (nguyện) xin Chúa thương, xin thương xót chúng con. Xin Chúa Ki-tô, xin Chúa Ki-tô thương xót chúng con.</a:t>
            </a:r>
            <a:endParaRPr lang="en-US" altLang="en-US" sz="4800" b="1" dirty="0">
              <a:solidFill>
                <a:schemeClr val="bg1"/>
              </a:solidFill>
              <a:cs typeface="Tahoma" panose="020B0604030504040204" pitchFamily="34" charset="0"/>
            </a:endParaRPr>
          </a:p>
        </p:txBody>
      </p:sp>
    </p:spTree>
    <p:extLst>
      <p:ext uri="{BB962C8B-B14F-4D97-AF65-F5344CB8AC3E}">
        <p14:creationId xmlns:p14="http://schemas.microsoft.com/office/powerpoint/2010/main" val="3290146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200" dirty="0">
                <a:solidFill>
                  <a:srgbClr val="FFFF00"/>
                </a:solidFill>
              </a:rPr>
              <a:t>** </a:t>
            </a:r>
            <a:r>
              <a:rPr lang="vi-VN" sz="5200" b="0" i="0" dirty="0">
                <a:solidFill>
                  <a:schemeClr val="bg1"/>
                </a:solidFill>
                <a:effectLst/>
              </a:rPr>
              <a:t>Xin Chúa Ki-tô, thương xót chúng con. Xin Chúa thương xót chúng con. Xin Chúa thương (nguyện) xin Chúa thương, xin thương xót chúng con, xin thương xót chúng con.</a:t>
            </a:r>
            <a:endParaRPr lang="en-US" altLang="en-US" sz="52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562588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1048583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57550"/>
            <a:ext cx="5367822" cy="2569845"/>
          </a:xfrm>
          <a:prstGeom prst="rect">
            <a:avLst/>
          </a:prstGeom>
        </p:spPr>
      </p:pic>
      <p:sp>
        <p:nvSpPr>
          <p:cNvPr id="4" name="Rectangle 3"/>
          <p:cNvSpPr/>
          <p:nvPr/>
        </p:nvSpPr>
        <p:spPr>
          <a:xfrm>
            <a:off x="0" y="1270"/>
            <a:ext cx="9143999" cy="2062103"/>
          </a:xfrm>
          <a:prstGeom prst="rect">
            <a:avLst/>
          </a:prstGeom>
        </p:spPr>
        <p:txBody>
          <a:bodyPr wrap="square">
            <a:spAutoFit/>
          </a:bodyPr>
          <a:lstStyle/>
          <a:p>
            <a:r>
              <a:rPr lang="vi-VN" sz="3200" u="sng" dirty="0">
                <a:solidFill>
                  <a:srgbClr val="FFFF00"/>
                </a:solidFill>
              </a:rPr>
              <a:t>Bài đọc 1</a:t>
            </a:r>
          </a:p>
          <a:p>
            <a:r>
              <a:rPr lang="vi-VN" sz="3200" i="1" dirty="0">
                <a:solidFill>
                  <a:prstClr val="white"/>
                </a:solidFill>
              </a:rPr>
              <a:t>Hãy nói với chúng tất cả những gì Ta sẽ truyền cho ngươi. Trước mặt chúng, ngươi đừng run sợ.</a:t>
            </a:r>
          </a:p>
          <a:p>
            <a:r>
              <a:rPr lang="vi-VN" sz="3200" dirty="0">
                <a:solidFill>
                  <a:prstClr val="white"/>
                </a:solidFill>
              </a:rPr>
              <a:t>Bài trích sách ngôn sứ Giê-rê-mi-a.</a:t>
            </a:r>
          </a:p>
        </p:txBody>
      </p:sp>
    </p:spTree>
    <p:extLst>
      <p:ext uri="{BB962C8B-B14F-4D97-AF65-F5344CB8AC3E}">
        <p14:creationId xmlns:p14="http://schemas.microsoft.com/office/powerpoint/2010/main" val="3190369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vi-VN" sz="7200" dirty="0">
                <a:solidFill>
                  <a:schemeClr val="bg1"/>
                </a:solidFill>
                <a:latin typeface="+mj-lt"/>
                <a:cs typeface="Times New Roman" pitchFamily="18" charset="0"/>
              </a:rPr>
              <a:t>Lạy Chúa, miệng con sẽ tường thuật ơn cứu độ Ngài ban.</a:t>
            </a:r>
            <a:endParaRPr lang="en-US" sz="7200" b="0" dirty="0">
              <a:solidFill>
                <a:schemeClr val="bg1"/>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FF00"/>
                </a:solidFill>
                <a:effectLst>
                  <a:outerShdw blurRad="38100" dist="38100" dir="2700000" algn="tl">
                    <a:srgbClr val="000000">
                      <a:alpha val="43137"/>
                    </a:srgbClr>
                  </a:outerShdw>
                </a:effectLst>
                <a:cs typeface="Times New Roman" pitchFamily="18" charset="0"/>
              </a:rPr>
              <a:t>Đáp ca:</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85750"/>
            <a:ext cx="5667375"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6100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6600" b="0" dirty="0" err="1">
                <a:solidFill>
                  <a:schemeClr val="bg1"/>
                </a:solidFill>
                <a:effectLst/>
                <a:latin typeface="+mj-lt"/>
                <a:cs typeface="Times New Roman" pitchFamily="18" charset="0"/>
              </a:rPr>
              <a:t>Phúc</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thay</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ai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bị</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bách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hại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vì</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sống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công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vì</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nước</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trời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là</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của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họ</a:t>
            </a:r>
            <a:endParaRPr lang="en-US" sz="6600" b="0" dirty="0">
              <a:solidFill>
                <a:schemeClr val="bg1"/>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cs typeface="Times New Roman" pitchFamily="18" charset="0"/>
              </a:rPr>
              <a:t>Alleluia:</a:t>
            </a:r>
          </a:p>
        </p:txBody>
      </p:sp>
    </p:spTree>
    <p:extLst>
      <p:ext uri="{BB962C8B-B14F-4D97-AF65-F5344CB8AC3E}">
        <p14:creationId xmlns:p14="http://schemas.microsoft.com/office/powerpoint/2010/main" val="869229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819143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85800" y="19050"/>
            <a:ext cx="4991100" cy="5143500"/>
          </a:xfrm>
          <a:prstGeom prst="rect">
            <a:avLst/>
          </a:prstGeom>
        </p:spPr>
      </p:pic>
      <p:sp>
        <p:nvSpPr>
          <p:cNvPr id="3" name="Rectangle 2"/>
          <p:cNvSpPr/>
          <p:nvPr/>
        </p:nvSpPr>
        <p:spPr>
          <a:xfrm>
            <a:off x="4305300" y="285750"/>
            <a:ext cx="4495800" cy="769441"/>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400" b="1">
                <a:ln/>
                <a:solidFill>
                  <a:srgbClr val="9BBB59">
                    <a:lumMod val="40000"/>
                    <a:lumOff val="60000"/>
                  </a:srgbClr>
                </a:solidFill>
              </a:rPr>
              <a:t>PHÚT THINH LẶNG</a:t>
            </a:r>
          </a:p>
        </p:txBody>
      </p:sp>
    </p:spTree>
    <p:extLst>
      <p:ext uri="{BB962C8B-B14F-4D97-AF65-F5344CB8AC3E}">
        <p14:creationId xmlns:p14="http://schemas.microsoft.com/office/powerpoint/2010/main" val="4226193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1" y="209550"/>
            <a:ext cx="2971800" cy="4876800"/>
          </a:xfrm>
          <a:prstGeom prst="rect">
            <a:avLst/>
          </a:prstGeom>
        </p:spPr>
      </p:pic>
      <p:sp>
        <p:nvSpPr>
          <p:cNvPr id="5" name="Rectangle 4"/>
          <p:cNvSpPr/>
          <p:nvPr/>
        </p:nvSpPr>
        <p:spPr>
          <a:xfrm>
            <a:off x="4267200" y="590550"/>
            <a:ext cx="3790866" cy="1015663"/>
          </a:xfrm>
          <a:prstGeom prst="rect">
            <a:avLst/>
          </a:prstGeom>
        </p:spPr>
        <p:txBody>
          <a:bodyPr wrap="square">
            <a:spAutoFit/>
          </a:bodyPr>
          <a:lstStyle/>
          <a:p>
            <a:pPr algn="ctr"/>
            <a:r>
              <a:rPr lang="en-US" sz="6000" b="1" spc="300">
                <a:ln w="11430" cmpd="sng">
                  <a:solidFill>
                    <a:srgbClr val="4F81BD">
                      <a:tint val="10000"/>
                    </a:srgbClr>
                  </a:solidFill>
                  <a:prstDash val="solid"/>
                  <a:miter lim="800000"/>
                </a:ln>
                <a:gradFill>
                  <a:gsLst>
                    <a:gs pos="10000">
                      <a:srgbClr val="4F81BD">
                        <a:tint val="83000"/>
                        <a:shade val="100000"/>
                        <a:satMod val="200000"/>
                      </a:srgbClr>
                    </a:gs>
                    <a:gs pos="75000">
                      <a:srgbClr val="4F81BD">
                        <a:tint val="100000"/>
                        <a:shade val="50000"/>
                        <a:satMod val="150000"/>
                      </a:srgbClr>
                    </a:gs>
                  </a:gsLst>
                  <a:lin ang="5400000"/>
                </a:gradFill>
                <a:effectLst>
                  <a:glow rad="45500">
                    <a:srgbClr val="4F81BD">
                      <a:satMod val="220000"/>
                      <a:alpha val="35000"/>
                    </a:srgbClr>
                  </a:glow>
                </a:effectLst>
              </a:rPr>
              <a:t>DÂNG LỄ</a:t>
            </a:r>
          </a:p>
        </p:txBody>
      </p:sp>
      <p:sp>
        <p:nvSpPr>
          <p:cNvPr id="2" name="Rectangle 1">
            <a:extLst>
              <a:ext uri="{FF2B5EF4-FFF2-40B4-BE49-F238E27FC236}">
                <a16:creationId xmlns="" xmlns:a16="http://schemas.microsoft.com/office/drawing/2014/main" id="{9F10728C-FFC5-7FDB-4864-58033D3913C3}"/>
              </a:ext>
            </a:extLst>
          </p:cNvPr>
          <p:cNvSpPr/>
          <p:nvPr/>
        </p:nvSpPr>
        <p:spPr>
          <a:xfrm>
            <a:off x="3733799" y="1740753"/>
            <a:ext cx="5181600" cy="1661993"/>
          </a:xfrm>
          <a:prstGeom prst="rect">
            <a:avLst/>
          </a:prstGeom>
        </p:spPr>
        <p:txBody>
          <a:bodyPr wrap="square">
            <a:spAutoFit/>
          </a:bodyPr>
          <a:lstStyle/>
          <a:p>
            <a:pPr algn="ctr"/>
            <a:r>
              <a:rPr lang="en-US" sz="5400" b="1" i="1" dirty="0" err="1">
                <a:solidFill>
                  <a:srgbClr val="FFFF00"/>
                </a:solidFill>
              </a:rPr>
              <a:t>Trên</a:t>
            </a:r>
            <a:r>
              <a:rPr lang="en-US" sz="5400" b="1" i="1" dirty="0">
                <a:solidFill>
                  <a:srgbClr val="FFFF00"/>
                </a:solidFill>
              </a:rPr>
              <a:t> </a:t>
            </a:r>
            <a:r>
              <a:rPr lang="en-US" sz="5400" b="1" i="1" dirty="0" err="1">
                <a:solidFill>
                  <a:srgbClr val="FFFF00"/>
                </a:solidFill>
              </a:rPr>
              <a:t>Đĩa</a:t>
            </a:r>
            <a:r>
              <a:rPr lang="en-US" sz="5400" b="1" i="1" dirty="0">
                <a:solidFill>
                  <a:srgbClr val="FFFF00"/>
                </a:solidFill>
              </a:rPr>
              <a:t> </a:t>
            </a:r>
            <a:r>
              <a:rPr lang="en-US" sz="5400" b="1" i="1" dirty="0" err="1">
                <a:solidFill>
                  <a:srgbClr val="FFFF00"/>
                </a:solidFill>
              </a:rPr>
              <a:t>Thánh</a:t>
            </a:r>
            <a:endParaRPr lang="en-US" sz="5400" b="1" i="1" dirty="0">
              <a:solidFill>
                <a:srgbClr val="FFFF00"/>
              </a:solidFill>
            </a:endParaRPr>
          </a:p>
          <a:p>
            <a:pPr algn="ctr"/>
            <a:r>
              <a:rPr lang="en-US" sz="4800" b="1" i="1" dirty="0">
                <a:solidFill>
                  <a:schemeClr val="bg1"/>
                </a:solidFill>
              </a:rPr>
              <a:t>Mi </a:t>
            </a:r>
            <a:r>
              <a:rPr lang="en-US" sz="4800" b="1" i="1" dirty="0" err="1">
                <a:solidFill>
                  <a:schemeClr val="bg1"/>
                </a:solidFill>
              </a:rPr>
              <a:t>Trầm</a:t>
            </a:r>
            <a:endParaRPr lang="en-US" sz="4800" b="1" i="1" dirty="0">
              <a:solidFill>
                <a:schemeClr val="bg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7957" y="3257550"/>
            <a:ext cx="5289352" cy="836495"/>
          </a:xfrm>
          <a:prstGeom prst="rect">
            <a:avLst/>
          </a:prstGeom>
        </p:spPr>
      </p:pic>
      <p:sp>
        <p:nvSpPr>
          <p:cNvPr id="7" name="TextBox 6">
            <a:extLst>
              <a:ext uri="{FF2B5EF4-FFF2-40B4-BE49-F238E27FC236}">
                <a16:creationId xmlns="" xmlns:a16="http://schemas.microsoft.com/office/drawing/2014/main" id="{09BADAD9-CB59-B67D-C933-938329CDD054}"/>
              </a:ext>
            </a:extLst>
          </p:cNvPr>
          <p:cNvSpPr txBox="1"/>
          <p:nvPr/>
        </p:nvSpPr>
        <p:spPr>
          <a:xfrm>
            <a:off x="4038600" y="3409950"/>
            <a:ext cx="3962399" cy="523220"/>
          </a:xfrm>
          <a:prstGeom prst="rect">
            <a:avLst/>
          </a:prstGeom>
          <a:noFill/>
        </p:spPr>
        <p:txBody>
          <a:bodyPr wrap="square">
            <a:spAutoFit/>
          </a:bodyPr>
          <a:lstStyle/>
          <a:p>
            <a:pPr algn="ctr"/>
            <a:r>
              <a:rPr lang="vi-VN" sz="1400" b="0" dirty="0">
                <a:solidFill>
                  <a:srgbClr val="FFFF00"/>
                </a:solidFill>
                <a:effectLst/>
                <a:latin typeface="+mj-lt"/>
                <a:cs typeface="Times New Roman" pitchFamily="18" charset="0"/>
              </a:rPr>
              <a:t>CA ĐOÀN THIẾU NHI – TERESA HÀI ĐỒNG GIÊSU</a:t>
            </a:r>
          </a:p>
          <a:p>
            <a:pPr algn="ctr"/>
            <a:r>
              <a:rPr lang="vi-VN" sz="1400" b="0" dirty="0">
                <a:solidFill>
                  <a:srgbClr val="FFFF00"/>
                </a:solidFill>
                <a:effectLst/>
                <a:latin typeface="+mj-lt"/>
                <a:cs typeface="Times New Roman" pitchFamily="18" charset="0"/>
              </a:rPr>
              <a:t>GIÁO XỨ THIÊN ÂN</a:t>
            </a:r>
            <a:endParaRPr lang="en-US" sz="14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701353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1000" y="4393059"/>
            <a:ext cx="4024314" cy="636433"/>
          </a:xfrm>
          <a:prstGeom prst="rect">
            <a:avLst/>
          </a:prstGeom>
        </p:spPr>
      </p:pic>
      <p:sp>
        <p:nvSpPr>
          <p:cNvPr id="4" name="TextBox 3">
            <a:extLst>
              <a:ext uri="{FF2B5EF4-FFF2-40B4-BE49-F238E27FC236}">
                <a16:creationId xmlns="" xmlns:a16="http://schemas.microsoft.com/office/drawing/2014/main" id="{09BADAD9-CB59-B67D-C933-938329CDD054}"/>
              </a:ext>
            </a:extLst>
          </p:cNvPr>
          <p:cNvSpPr txBox="1"/>
          <p:nvPr/>
        </p:nvSpPr>
        <p:spPr>
          <a:xfrm>
            <a:off x="5117570" y="4513397"/>
            <a:ext cx="2291434" cy="338554"/>
          </a:xfrm>
          <a:prstGeom prst="rect">
            <a:avLst/>
          </a:prstGeom>
          <a:noFill/>
        </p:spPr>
        <p:txBody>
          <a:bodyPr wrap="square">
            <a:spAutoFit/>
          </a:bodyPr>
          <a:lstStyle/>
          <a:p>
            <a:pPr algn="ctr"/>
            <a:r>
              <a:rPr lang="vi-VN" sz="800" b="0" dirty="0">
                <a:solidFill>
                  <a:srgbClr val="FFFF00"/>
                </a:solidFill>
                <a:effectLst/>
                <a:latin typeface="+mj-lt"/>
                <a:cs typeface="Times New Roman" pitchFamily="18" charset="0"/>
              </a:rPr>
              <a:t>CA ĐOÀN THIẾU NHI – TERESA HÀI ĐỒNG GIÊSU</a:t>
            </a:r>
          </a:p>
          <a:p>
            <a:pPr algn="ctr"/>
            <a:r>
              <a:rPr lang="vi-VN" sz="800" b="0" dirty="0">
                <a:solidFill>
                  <a:srgbClr val="FFFF00"/>
                </a:solidFill>
                <a:effectLst/>
                <a:latin typeface="+mj-lt"/>
                <a:cs typeface="Times New Roman" pitchFamily="18" charset="0"/>
              </a:rPr>
              <a:t>GIÁO XỨ THIÊN ÂN</a:t>
            </a:r>
            <a:endParaRPr lang="en-US" sz="8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410948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sz="6000" b="1" dirty="0">
                <a:solidFill>
                  <a:srgbClr val="FFFF00"/>
                </a:solidFill>
                <a:ea typeface="Tahoma" pitchFamily="34" charset="0"/>
                <a:cs typeface="Times New Roman" panose="02020603050405020304" pitchFamily="18" charset="0"/>
              </a:rPr>
              <a:t>Tk1: </a:t>
            </a:r>
            <a:r>
              <a:rPr lang="vi-VN" sz="6000" b="1" dirty="0">
                <a:solidFill>
                  <a:schemeClr val="bg1"/>
                </a:solidFill>
                <a:ea typeface="Tahoma" pitchFamily="34" charset="0"/>
                <a:cs typeface="Times New Roman" panose="02020603050405020304" pitchFamily="18" charset="0"/>
              </a:rPr>
              <a:t>Trên đĩa thánh con dâng Ngài tấm bánh, là giọt mồ hôi là sức lao công, cuộc đời gian khó kết nên lễ dâng.</a:t>
            </a:r>
          </a:p>
        </p:txBody>
      </p:sp>
    </p:spTree>
    <p:extLst>
      <p:ext uri="{BB962C8B-B14F-4D97-AF65-F5344CB8AC3E}">
        <p14:creationId xmlns:p14="http://schemas.microsoft.com/office/powerpoint/2010/main" val="856005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5400" b="1" u="sng" dirty="0">
                <a:solidFill>
                  <a:srgbClr val="FFFF00"/>
                </a:solidFill>
                <a:ea typeface="Tahoma" pitchFamily="34" charset="0"/>
                <a:cs typeface="Times New Roman" panose="02020603050405020304" pitchFamily="18" charset="0"/>
              </a:rPr>
              <a:t>**:</a:t>
            </a:r>
            <a:r>
              <a:rPr lang="vi-VN" sz="5400" b="1" dirty="0">
                <a:solidFill>
                  <a:schemeClr val="bg1"/>
                </a:solidFill>
                <a:ea typeface="Tahoma" pitchFamily="34" charset="0"/>
                <a:cs typeface="Times New Roman" panose="02020603050405020304" pitchFamily="18" charset="0"/>
              </a:rPr>
              <a:t> Trong chén thánh con dâng Ngài chút rượu, chính Chúa nhân lành điểm tô đời con, thánh hóa lao công xóa bao tội tình.</a:t>
            </a:r>
          </a:p>
        </p:txBody>
      </p:sp>
    </p:spTree>
    <p:extLst>
      <p:ext uri="{BB962C8B-B14F-4D97-AF65-F5344CB8AC3E}">
        <p14:creationId xmlns:p14="http://schemas.microsoft.com/office/powerpoint/2010/main" val="1520660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fontScale="77500" lnSpcReduction="20000"/>
          </a:bodyPr>
          <a:lstStyle/>
          <a:p>
            <a:pPr marL="0" indent="0" algn="just">
              <a:lnSpc>
                <a:spcPct val="120000"/>
              </a:lnSpc>
              <a:spcBef>
                <a:spcPts val="0"/>
              </a:spcBef>
              <a:buNone/>
            </a:pPr>
            <a:r>
              <a:rPr lang="vi-VN" sz="6600" b="1" dirty="0">
                <a:solidFill>
                  <a:srgbClr val="FFFF00"/>
                </a:solidFill>
                <a:ea typeface="Tahoma" pitchFamily="34" charset="0"/>
                <a:cs typeface="Times New Roman" panose="02020603050405020304" pitchFamily="18" charset="0"/>
              </a:rPr>
              <a:t>Đk: </a:t>
            </a:r>
            <a:r>
              <a:rPr lang="vi-VN" sz="6600" b="1" dirty="0">
                <a:solidFill>
                  <a:schemeClr val="bg1"/>
                </a:solidFill>
                <a:ea typeface="Tahoma" pitchFamily="34" charset="0"/>
                <a:cs typeface="Times New Roman" panose="02020603050405020304" pitchFamily="18" charset="0"/>
              </a:rPr>
              <a:t>Xin Ngài nhận của lễ con dâng, lễ vật do sức lao công, con người gian nan kiếp sống, xin Ngài nhận của lễ con dâng rộng tình ân phúc thương ban tô đời tươi thắm ơn lành.</a:t>
            </a:r>
          </a:p>
        </p:txBody>
      </p:sp>
    </p:spTree>
    <p:extLst>
      <p:ext uri="{BB962C8B-B14F-4D97-AF65-F5344CB8AC3E}">
        <p14:creationId xmlns:p14="http://schemas.microsoft.com/office/powerpoint/2010/main" val="4240509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sz="6000" b="1" dirty="0">
                <a:solidFill>
                  <a:srgbClr val="FFFF00"/>
                </a:solidFill>
                <a:ea typeface="Tahoma" pitchFamily="34" charset="0"/>
                <a:cs typeface="Times New Roman" panose="02020603050405020304" pitchFamily="18" charset="0"/>
              </a:rPr>
              <a:t>Tk2: </a:t>
            </a:r>
            <a:r>
              <a:rPr lang="vi-VN" sz="6000" b="1" dirty="0">
                <a:solidFill>
                  <a:schemeClr val="bg1"/>
                </a:solidFill>
                <a:ea typeface="Tahoma" pitchFamily="34" charset="0"/>
                <a:cs typeface="Times New Roman" panose="02020603050405020304" pitchFamily="18" charset="0"/>
              </a:rPr>
              <a:t>Đây thánh giá giang tay Ngài đã chết, này ngàn khổ đau đổ xuống trên vai, ngày dài u tối sống cho ngày mai.</a:t>
            </a:r>
          </a:p>
        </p:txBody>
      </p:sp>
    </p:spTree>
    <p:extLst>
      <p:ext uri="{BB962C8B-B14F-4D97-AF65-F5344CB8AC3E}">
        <p14:creationId xmlns:p14="http://schemas.microsoft.com/office/powerpoint/2010/main" val="41606590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sz="6000" b="1" u="sng" dirty="0">
                <a:solidFill>
                  <a:srgbClr val="FFFF00"/>
                </a:solidFill>
                <a:ea typeface="Tahoma" pitchFamily="34" charset="0"/>
                <a:cs typeface="Times New Roman" panose="02020603050405020304" pitchFamily="18" charset="0"/>
              </a:rPr>
              <a:t>**:</a:t>
            </a:r>
            <a:r>
              <a:rPr lang="vi-VN" sz="6000" b="1" dirty="0">
                <a:solidFill>
                  <a:schemeClr val="bg1"/>
                </a:solidFill>
                <a:ea typeface="Tahoma" pitchFamily="34" charset="0"/>
                <a:cs typeface="Times New Roman" panose="02020603050405020304" pitchFamily="18" charset="0"/>
              </a:rPr>
              <a:t> Và trong cõi vinh quang Ngài sống lại, dẫn lối đưa đường thánh ân ngài ban, cứu sống con người sướng vui đầy tràn.</a:t>
            </a:r>
          </a:p>
        </p:txBody>
      </p:sp>
    </p:spTree>
    <p:extLst>
      <p:ext uri="{BB962C8B-B14F-4D97-AF65-F5344CB8AC3E}">
        <p14:creationId xmlns:p14="http://schemas.microsoft.com/office/powerpoint/2010/main" val="5070698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fontScale="77500" lnSpcReduction="20000"/>
          </a:bodyPr>
          <a:lstStyle/>
          <a:p>
            <a:pPr marL="0" indent="0" algn="just">
              <a:lnSpc>
                <a:spcPct val="120000"/>
              </a:lnSpc>
              <a:spcBef>
                <a:spcPts val="0"/>
              </a:spcBef>
              <a:buNone/>
            </a:pPr>
            <a:r>
              <a:rPr lang="vi-VN" sz="6600" b="1" dirty="0">
                <a:solidFill>
                  <a:srgbClr val="FFFF00"/>
                </a:solidFill>
                <a:ea typeface="Tahoma" pitchFamily="34" charset="0"/>
                <a:cs typeface="Times New Roman" panose="02020603050405020304" pitchFamily="18" charset="0"/>
              </a:rPr>
              <a:t>Đk: </a:t>
            </a:r>
            <a:r>
              <a:rPr lang="vi-VN" sz="6600" b="1" dirty="0">
                <a:solidFill>
                  <a:schemeClr val="bg1"/>
                </a:solidFill>
                <a:ea typeface="Tahoma" pitchFamily="34" charset="0"/>
                <a:cs typeface="Times New Roman" panose="02020603050405020304" pitchFamily="18" charset="0"/>
              </a:rPr>
              <a:t>Xin Ngài nhận của lễ con dâng, lễ vật do sức lao công, con người gian nan kiếp sống, xin Ngài nhận của lễ con dâng rộng tình ân phúc thương ban tô đời tươi thắm ơn lành.</a:t>
            </a:r>
          </a:p>
        </p:txBody>
      </p:sp>
    </p:spTree>
    <p:extLst>
      <p:ext uri="{BB962C8B-B14F-4D97-AF65-F5344CB8AC3E}">
        <p14:creationId xmlns:p14="http://schemas.microsoft.com/office/powerpoint/2010/main" val="27627039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62162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r>
              <a:rPr lang="en-US" sz="6600" u="sng" dirty="0">
                <a:solidFill>
                  <a:srgbClr val="FFFF00"/>
                </a:solidFill>
                <a:ea typeface="Tahoma" pitchFamily="34" charset="0"/>
                <a:cs typeface="Times New Roman" pitchFamily="18" charset="0"/>
              </a:rPr>
              <a:t/>
            </a:r>
            <a:br>
              <a:rPr lang="en-US" sz="6600" u="sng" dirty="0">
                <a:solidFill>
                  <a:srgbClr val="FFFF00"/>
                </a:solidFill>
                <a:ea typeface="Tahoma" pitchFamily="34" charset="0"/>
                <a:cs typeface="Times New Roman" pitchFamily="18" charset="0"/>
              </a:rPr>
            </a:br>
            <a:r>
              <a:rPr lang="en-US" sz="6000" u="sng" dirty="0" err="1">
                <a:solidFill>
                  <a:srgbClr val="FFFF00"/>
                </a:solidFill>
                <a:ea typeface="Tahoma" pitchFamily="34" charset="0"/>
                <a:cs typeface="Times New Roman" pitchFamily="18" charset="0"/>
              </a:rPr>
              <a:t>Thánh</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Thánh</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Thánh</a:t>
            </a:r>
            <a:r>
              <a:rPr lang="en-US" sz="13800" dirty="0">
                <a:solidFill>
                  <a:srgbClr val="FFFF00"/>
                </a:solidFill>
                <a:ea typeface="Tahoma" pitchFamily="34" charset="0"/>
                <a:cs typeface="Times New Roman" pitchFamily="18" charset="0"/>
              </a:rPr>
              <a:t/>
            </a:r>
            <a:br>
              <a:rPr lang="en-US" sz="13800" dirty="0">
                <a:solidFill>
                  <a:srgbClr val="FFFF00"/>
                </a:solidFill>
                <a:ea typeface="Tahoma" pitchFamily="34" charset="0"/>
                <a:cs typeface="Times New Roman" pitchFamily="18" charset="0"/>
              </a:rPr>
            </a:br>
            <a:endParaRPr lang="en-US" sz="6600" i="1"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309408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en-US" sz="5600" b="0" i="0" dirty="0" err="1">
                <a:solidFill>
                  <a:schemeClr val="bg1"/>
                </a:solidFill>
                <a:effectLst/>
              </a:rPr>
              <a:t>Thánh</a:t>
            </a:r>
            <a:r>
              <a:rPr lang="en-US" sz="5600" b="0" i="0" dirty="0">
                <a:solidFill>
                  <a:schemeClr val="bg1"/>
                </a:solidFill>
                <a:effectLst/>
              </a:rPr>
              <a:t>! </a:t>
            </a:r>
            <a:r>
              <a:rPr lang="en-US" sz="5600" b="0" i="0" dirty="0" err="1">
                <a:solidFill>
                  <a:schemeClr val="bg1"/>
                </a:solidFill>
                <a:effectLst/>
              </a:rPr>
              <a:t>Thánh</a:t>
            </a:r>
            <a:r>
              <a:rPr lang="en-US" sz="5600" b="0" i="0" dirty="0">
                <a:solidFill>
                  <a:schemeClr val="bg1"/>
                </a:solidFill>
                <a:effectLst/>
              </a:rPr>
              <a:t>! </a:t>
            </a:r>
            <a:r>
              <a:rPr lang="en-US" sz="5600" b="0" i="0" dirty="0" err="1">
                <a:solidFill>
                  <a:schemeClr val="bg1"/>
                </a:solidFill>
                <a:effectLst/>
              </a:rPr>
              <a:t>Thánh</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là</a:t>
            </a:r>
            <a:r>
              <a:rPr lang="en-US" sz="5600" b="0" i="0" dirty="0">
                <a:solidFill>
                  <a:schemeClr val="bg1"/>
                </a:solidFill>
                <a:effectLst/>
              </a:rPr>
              <a:t> </a:t>
            </a:r>
            <a:r>
              <a:rPr lang="en-US" sz="5600" b="0" i="0" dirty="0" err="1">
                <a:solidFill>
                  <a:schemeClr val="bg1"/>
                </a:solidFill>
                <a:effectLst/>
              </a:rPr>
              <a:t>Thiên</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các</a:t>
            </a:r>
            <a:r>
              <a:rPr lang="en-US" sz="5600" b="0" i="0" dirty="0">
                <a:solidFill>
                  <a:schemeClr val="bg1"/>
                </a:solidFill>
                <a:effectLst/>
              </a:rPr>
              <a:t> </a:t>
            </a:r>
            <a:r>
              <a:rPr lang="en-US" sz="5600" b="0" i="0" dirty="0" err="1">
                <a:solidFill>
                  <a:schemeClr val="bg1"/>
                </a:solidFill>
                <a:effectLst/>
              </a:rPr>
              <a:t>đạo</a:t>
            </a:r>
            <a:r>
              <a:rPr lang="en-US" sz="5600" b="0" i="0" dirty="0">
                <a:solidFill>
                  <a:schemeClr val="bg1"/>
                </a:solidFill>
                <a:effectLst/>
              </a:rPr>
              <a:t> </a:t>
            </a:r>
            <a:r>
              <a:rPr lang="en-US" sz="5600" b="0" i="0" dirty="0" err="1">
                <a:solidFill>
                  <a:schemeClr val="bg1"/>
                </a:solidFill>
                <a:effectLst/>
              </a:rPr>
              <a:t>binh</a:t>
            </a:r>
            <a:r>
              <a:rPr lang="en-US" sz="5600" b="0" i="0" dirty="0">
                <a:solidFill>
                  <a:schemeClr val="bg1"/>
                </a:solidFill>
                <a:effectLst/>
              </a:rPr>
              <a:t>. </a:t>
            </a:r>
            <a:r>
              <a:rPr lang="en-US" sz="5600" b="0" i="0" dirty="0" err="1">
                <a:solidFill>
                  <a:schemeClr val="bg1"/>
                </a:solidFill>
                <a:effectLst/>
              </a:rPr>
              <a:t>Trời</a:t>
            </a:r>
            <a:r>
              <a:rPr lang="en-US" sz="5600" b="0" i="0" dirty="0">
                <a:solidFill>
                  <a:schemeClr val="bg1"/>
                </a:solidFill>
                <a:effectLst/>
              </a:rPr>
              <a:t> </a:t>
            </a:r>
            <a:r>
              <a:rPr lang="en-US" sz="5600" b="0" i="0" dirty="0" err="1">
                <a:solidFill>
                  <a:schemeClr val="bg1"/>
                </a:solidFill>
                <a:effectLst/>
              </a:rPr>
              <a:t>đất</a:t>
            </a:r>
            <a:r>
              <a:rPr lang="en-US" sz="5600" b="0" i="0" dirty="0">
                <a:solidFill>
                  <a:schemeClr val="bg1"/>
                </a:solidFill>
                <a:effectLst/>
              </a:rPr>
              <a:t> </a:t>
            </a:r>
            <a:r>
              <a:rPr lang="en-US" sz="5600" b="0" i="0" dirty="0" err="1">
                <a:solidFill>
                  <a:schemeClr val="bg1"/>
                </a:solidFill>
                <a:effectLst/>
              </a:rPr>
              <a:t>đầy</a:t>
            </a:r>
            <a:r>
              <a:rPr lang="en-US" sz="5600" b="0" i="0" dirty="0">
                <a:solidFill>
                  <a:schemeClr val="bg1"/>
                </a:solidFill>
                <a:effectLst/>
              </a:rPr>
              <a:t> </a:t>
            </a:r>
            <a:r>
              <a:rPr lang="en-US" sz="5600" b="0" i="0" dirty="0" err="1">
                <a:solidFill>
                  <a:schemeClr val="bg1"/>
                </a:solidFill>
                <a:effectLst/>
              </a:rPr>
              <a:t>vinh</a:t>
            </a:r>
            <a:r>
              <a:rPr lang="en-US" sz="5600" b="0" i="0" dirty="0">
                <a:solidFill>
                  <a:schemeClr val="bg1"/>
                </a:solidFill>
                <a:effectLst/>
              </a:rPr>
              <a:t> </a:t>
            </a:r>
            <a:r>
              <a:rPr lang="en-US" sz="5600" b="0" i="0" dirty="0" err="1">
                <a:solidFill>
                  <a:schemeClr val="bg1"/>
                </a:solidFill>
                <a:effectLst/>
              </a:rPr>
              <a:t>quang</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Hoan</a:t>
            </a:r>
            <a:r>
              <a:rPr lang="en-US" sz="5600" b="0" i="0" dirty="0">
                <a:solidFill>
                  <a:schemeClr val="bg1"/>
                </a:solidFill>
                <a:effectLst/>
              </a:rPr>
              <a:t> </a:t>
            </a:r>
            <a:r>
              <a:rPr lang="en-US" sz="5600" b="0" i="0" dirty="0" err="1">
                <a:solidFill>
                  <a:schemeClr val="bg1"/>
                </a:solidFill>
                <a:effectLst/>
              </a:rPr>
              <a:t>hô</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trên</a:t>
            </a:r>
            <a:r>
              <a:rPr lang="en-US" sz="5600" b="0" i="0" dirty="0">
                <a:solidFill>
                  <a:schemeClr val="bg1"/>
                </a:solidFill>
                <a:effectLst/>
              </a:rPr>
              <a:t> </a:t>
            </a:r>
            <a:r>
              <a:rPr lang="en-US" sz="5600" b="0" i="0" dirty="0" err="1">
                <a:solidFill>
                  <a:schemeClr val="bg1"/>
                </a:solidFill>
                <a:effectLst/>
              </a:rPr>
              <a:t>các</a:t>
            </a:r>
            <a:r>
              <a:rPr lang="en-US" sz="5600" b="0" i="0" dirty="0">
                <a:solidFill>
                  <a:schemeClr val="bg1"/>
                </a:solidFill>
                <a:effectLst/>
              </a:rPr>
              <a:t> </a:t>
            </a:r>
            <a:r>
              <a:rPr lang="en-US" sz="5600" b="0" i="0" dirty="0" err="1">
                <a:solidFill>
                  <a:schemeClr val="bg1"/>
                </a:solidFill>
                <a:effectLst/>
              </a:rPr>
              <a:t>tầng</a:t>
            </a:r>
            <a:r>
              <a:rPr lang="en-US" sz="5600" b="0" i="0" dirty="0">
                <a:solidFill>
                  <a:schemeClr val="bg1"/>
                </a:solidFill>
                <a:effectLst/>
              </a:rPr>
              <a:t> </a:t>
            </a:r>
            <a:r>
              <a:rPr lang="en-US" sz="5600" b="0" i="0" dirty="0" err="1">
                <a:solidFill>
                  <a:schemeClr val="bg1"/>
                </a:solidFill>
                <a:effectLst/>
              </a:rPr>
              <a:t>trời</a:t>
            </a:r>
            <a:r>
              <a:rPr lang="en-US" sz="5600" b="0" i="0" dirty="0">
                <a:solidFill>
                  <a:schemeClr val="bg1"/>
                </a:solidFill>
                <a:effectLst/>
              </a:rPr>
              <a:t>. </a:t>
            </a:r>
            <a:endParaRPr lang="en-US" altLang="en-US" sz="56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5229033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500" dirty="0">
                <a:solidFill>
                  <a:srgbClr val="FFFF00"/>
                </a:solidFill>
              </a:rPr>
              <a:t>**</a:t>
            </a:r>
            <a:r>
              <a:rPr lang="en-US" sz="5500" b="0" i="0" dirty="0">
                <a:solidFill>
                  <a:schemeClr val="bg1"/>
                </a:solidFill>
                <a:effectLst/>
              </a:rPr>
              <a:t> </a:t>
            </a:r>
            <a:r>
              <a:rPr lang="en-US" sz="5500" b="0" i="0" dirty="0" err="1">
                <a:solidFill>
                  <a:schemeClr val="bg1"/>
                </a:solidFill>
                <a:effectLst/>
              </a:rPr>
              <a:t>Hoan</a:t>
            </a:r>
            <a:r>
              <a:rPr lang="en-US" sz="5500" b="0" i="0" dirty="0">
                <a:solidFill>
                  <a:schemeClr val="bg1"/>
                </a:solidFill>
                <a:effectLst/>
              </a:rPr>
              <a:t> </a:t>
            </a:r>
            <a:r>
              <a:rPr lang="en-US" sz="5500" b="0" i="0" dirty="0" err="1">
                <a:solidFill>
                  <a:schemeClr val="bg1"/>
                </a:solidFill>
                <a:effectLst/>
              </a:rPr>
              <a:t>hô</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trên</a:t>
            </a:r>
            <a:r>
              <a:rPr lang="en-US" sz="5500" b="0" i="0" dirty="0">
                <a:solidFill>
                  <a:schemeClr val="bg1"/>
                </a:solidFill>
                <a:effectLst/>
              </a:rPr>
              <a:t> </a:t>
            </a:r>
            <a:r>
              <a:rPr lang="en-US" sz="5500" b="0" i="0" dirty="0" err="1">
                <a:solidFill>
                  <a:schemeClr val="bg1"/>
                </a:solidFill>
                <a:effectLst/>
              </a:rPr>
              <a:t>các</a:t>
            </a:r>
            <a:r>
              <a:rPr lang="en-US" sz="5500" b="0" i="0" dirty="0">
                <a:solidFill>
                  <a:schemeClr val="bg1"/>
                </a:solidFill>
                <a:effectLst/>
              </a:rPr>
              <a:t> </a:t>
            </a:r>
            <a:r>
              <a:rPr lang="en-US" sz="5500" b="0" i="0" dirty="0" err="1">
                <a:solidFill>
                  <a:schemeClr val="bg1"/>
                </a:solidFill>
                <a:effectLst/>
              </a:rPr>
              <a:t>tầng</a:t>
            </a:r>
            <a:r>
              <a:rPr lang="en-US" sz="5500" b="0" i="0" dirty="0">
                <a:solidFill>
                  <a:schemeClr val="bg1"/>
                </a:solidFill>
                <a:effectLst/>
              </a:rPr>
              <a:t> </a:t>
            </a:r>
            <a:r>
              <a:rPr lang="en-US" sz="5500" b="0" i="0" dirty="0" err="1">
                <a:solidFill>
                  <a:schemeClr val="bg1"/>
                </a:solidFill>
                <a:effectLst/>
              </a:rPr>
              <a:t>trời</a:t>
            </a:r>
            <a:r>
              <a:rPr lang="en-US" sz="5500" b="0" i="0" dirty="0">
                <a:solidFill>
                  <a:schemeClr val="bg1"/>
                </a:solidFill>
                <a:effectLst/>
              </a:rPr>
              <a:t>. </a:t>
            </a:r>
            <a:r>
              <a:rPr lang="en-US" sz="5500" b="0" i="0" dirty="0" err="1">
                <a:solidFill>
                  <a:schemeClr val="bg1"/>
                </a:solidFill>
                <a:effectLst/>
              </a:rPr>
              <a:t>Chúc</a:t>
            </a:r>
            <a:r>
              <a:rPr lang="en-US" sz="5500" b="0" i="0" dirty="0">
                <a:solidFill>
                  <a:schemeClr val="bg1"/>
                </a:solidFill>
                <a:effectLst/>
              </a:rPr>
              <a:t> </a:t>
            </a:r>
            <a:r>
              <a:rPr lang="en-US" sz="5500" b="0" i="0" dirty="0" err="1">
                <a:solidFill>
                  <a:schemeClr val="bg1"/>
                </a:solidFill>
                <a:effectLst/>
              </a:rPr>
              <a:t>tụng</a:t>
            </a:r>
            <a:r>
              <a:rPr lang="en-US" sz="5500" b="0" i="0" dirty="0">
                <a:solidFill>
                  <a:schemeClr val="bg1"/>
                </a:solidFill>
                <a:effectLst/>
              </a:rPr>
              <a:t> </a:t>
            </a:r>
            <a:r>
              <a:rPr lang="en-US" sz="5500" b="0" i="0" dirty="0" err="1">
                <a:solidFill>
                  <a:schemeClr val="bg1"/>
                </a:solidFill>
                <a:effectLst/>
              </a:rPr>
              <a:t>Đấng</a:t>
            </a:r>
            <a:r>
              <a:rPr lang="en-US" sz="5500" b="0" i="0" dirty="0">
                <a:solidFill>
                  <a:schemeClr val="bg1"/>
                </a:solidFill>
                <a:effectLst/>
              </a:rPr>
              <a:t> </a:t>
            </a:r>
            <a:r>
              <a:rPr lang="en-US" sz="5500" b="0" i="0" dirty="0" err="1">
                <a:solidFill>
                  <a:schemeClr val="bg1"/>
                </a:solidFill>
                <a:effectLst/>
              </a:rPr>
              <a:t>ngự</a:t>
            </a:r>
            <a:r>
              <a:rPr lang="en-US" sz="5500" b="0" i="0" dirty="0">
                <a:solidFill>
                  <a:schemeClr val="bg1"/>
                </a:solidFill>
                <a:effectLst/>
              </a:rPr>
              <a:t> </a:t>
            </a:r>
            <a:r>
              <a:rPr lang="en-US" sz="5500" b="0" i="0" dirty="0" err="1">
                <a:solidFill>
                  <a:schemeClr val="bg1"/>
                </a:solidFill>
                <a:effectLst/>
              </a:rPr>
              <a:t>đến</a:t>
            </a:r>
            <a:r>
              <a:rPr lang="en-US" sz="5500" b="0" i="0" dirty="0">
                <a:solidFill>
                  <a:schemeClr val="bg1"/>
                </a:solidFill>
                <a:effectLst/>
              </a:rPr>
              <a:t> </a:t>
            </a:r>
            <a:r>
              <a:rPr lang="en-US" sz="5500" b="0" i="0" dirty="0" err="1">
                <a:solidFill>
                  <a:schemeClr val="bg1"/>
                </a:solidFill>
                <a:effectLst/>
              </a:rPr>
              <a:t>nhân</a:t>
            </a:r>
            <a:r>
              <a:rPr lang="en-US" sz="5500" b="0" i="0" dirty="0">
                <a:solidFill>
                  <a:schemeClr val="bg1"/>
                </a:solidFill>
                <a:effectLst/>
              </a:rPr>
              <a:t> </a:t>
            </a:r>
            <a:r>
              <a:rPr lang="en-US" sz="5500" b="0" i="0" dirty="0" err="1">
                <a:solidFill>
                  <a:schemeClr val="bg1"/>
                </a:solidFill>
                <a:effectLst/>
              </a:rPr>
              <a:t>danh</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Hoan</a:t>
            </a:r>
            <a:r>
              <a:rPr lang="en-US" sz="5500" b="0" i="0" dirty="0">
                <a:solidFill>
                  <a:schemeClr val="bg1"/>
                </a:solidFill>
                <a:effectLst/>
              </a:rPr>
              <a:t> </a:t>
            </a:r>
            <a:r>
              <a:rPr lang="en-US" sz="5500" b="0" i="0" dirty="0" err="1">
                <a:solidFill>
                  <a:schemeClr val="bg1"/>
                </a:solidFill>
                <a:effectLst/>
              </a:rPr>
              <a:t>hô</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trên</a:t>
            </a:r>
            <a:r>
              <a:rPr lang="en-US" sz="5500" b="0" i="0" dirty="0">
                <a:solidFill>
                  <a:schemeClr val="bg1"/>
                </a:solidFill>
                <a:effectLst/>
              </a:rPr>
              <a:t> </a:t>
            </a:r>
            <a:r>
              <a:rPr lang="en-US" sz="5500" b="0" i="0" dirty="0" err="1">
                <a:solidFill>
                  <a:schemeClr val="bg1"/>
                </a:solidFill>
                <a:effectLst/>
              </a:rPr>
              <a:t>các</a:t>
            </a:r>
            <a:r>
              <a:rPr lang="en-US" sz="5500" b="0" i="0" dirty="0">
                <a:solidFill>
                  <a:schemeClr val="bg1"/>
                </a:solidFill>
                <a:effectLst/>
              </a:rPr>
              <a:t> </a:t>
            </a:r>
            <a:r>
              <a:rPr lang="en-US" sz="5500" b="0" i="0" dirty="0" err="1">
                <a:solidFill>
                  <a:schemeClr val="bg1"/>
                </a:solidFill>
                <a:effectLst/>
              </a:rPr>
              <a:t>tầng</a:t>
            </a:r>
            <a:r>
              <a:rPr lang="en-US" sz="5500" b="0" i="0" dirty="0">
                <a:solidFill>
                  <a:schemeClr val="bg1"/>
                </a:solidFill>
                <a:effectLst/>
              </a:rPr>
              <a:t> </a:t>
            </a:r>
            <a:r>
              <a:rPr lang="en-US" sz="5500" b="0" i="0" dirty="0" err="1">
                <a:solidFill>
                  <a:schemeClr val="bg1"/>
                </a:solidFill>
                <a:effectLst/>
              </a:rPr>
              <a:t>trời</a:t>
            </a:r>
            <a:r>
              <a:rPr lang="en-US" sz="5500" b="0" i="0" dirty="0">
                <a:solidFill>
                  <a:schemeClr val="bg1"/>
                </a:solidFill>
                <a:effectLst/>
              </a:rPr>
              <a:t>, </a:t>
            </a:r>
            <a:r>
              <a:rPr lang="en-US" sz="5500" b="0" i="0" dirty="0" err="1">
                <a:solidFill>
                  <a:schemeClr val="bg1"/>
                </a:solidFill>
                <a:effectLst/>
              </a:rPr>
              <a:t>hoan</a:t>
            </a:r>
            <a:r>
              <a:rPr lang="en-US" sz="5500" b="0" i="0" dirty="0">
                <a:solidFill>
                  <a:schemeClr val="bg1"/>
                </a:solidFill>
                <a:effectLst/>
              </a:rPr>
              <a:t> </a:t>
            </a:r>
            <a:r>
              <a:rPr lang="en-US" sz="5500" b="0" i="0" dirty="0" err="1">
                <a:solidFill>
                  <a:schemeClr val="bg1"/>
                </a:solidFill>
                <a:effectLst/>
              </a:rPr>
              <a:t>hô</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trên</a:t>
            </a:r>
            <a:r>
              <a:rPr lang="en-US" sz="5500" b="0" i="0" dirty="0">
                <a:solidFill>
                  <a:schemeClr val="bg1"/>
                </a:solidFill>
                <a:effectLst/>
              </a:rPr>
              <a:t> </a:t>
            </a:r>
            <a:r>
              <a:rPr lang="en-US" sz="5500" b="0" i="0" dirty="0" err="1">
                <a:solidFill>
                  <a:schemeClr val="bg1"/>
                </a:solidFill>
                <a:effectLst/>
              </a:rPr>
              <a:t>các</a:t>
            </a:r>
            <a:r>
              <a:rPr lang="en-US" sz="5500" b="0" i="0" dirty="0">
                <a:solidFill>
                  <a:schemeClr val="bg1"/>
                </a:solidFill>
                <a:effectLst/>
              </a:rPr>
              <a:t> </a:t>
            </a:r>
            <a:r>
              <a:rPr lang="en-US" sz="5500" b="0" i="0" dirty="0" err="1">
                <a:solidFill>
                  <a:schemeClr val="bg1"/>
                </a:solidFill>
                <a:effectLst/>
              </a:rPr>
              <a:t>tầng</a:t>
            </a:r>
            <a:r>
              <a:rPr lang="en-US" sz="5500" b="0" i="0" dirty="0">
                <a:solidFill>
                  <a:schemeClr val="bg1"/>
                </a:solidFill>
                <a:effectLst/>
              </a:rPr>
              <a:t> </a:t>
            </a:r>
            <a:r>
              <a:rPr lang="en-US" sz="5500" b="0" i="0" dirty="0" err="1">
                <a:solidFill>
                  <a:schemeClr val="bg1"/>
                </a:solidFill>
                <a:effectLst/>
              </a:rPr>
              <a:t>trời</a:t>
            </a:r>
            <a:r>
              <a:rPr lang="en-US" sz="5500" b="0" i="0" dirty="0">
                <a:solidFill>
                  <a:schemeClr val="bg1"/>
                </a:solidFill>
                <a:effectLst/>
              </a:rPr>
              <a:t>.</a:t>
            </a:r>
            <a:endParaRPr lang="en-US" altLang="en-US" sz="5500" b="1" dirty="0">
              <a:solidFill>
                <a:schemeClr val="bg1"/>
              </a:solidFill>
              <a:cs typeface="Tahoma" panose="020B0604030504040204" pitchFamily="34" charset="0"/>
            </a:endParaRPr>
          </a:p>
        </p:txBody>
      </p:sp>
    </p:spTree>
    <p:extLst>
      <p:ext uri="{BB962C8B-B14F-4D97-AF65-F5344CB8AC3E}">
        <p14:creationId xmlns:p14="http://schemas.microsoft.com/office/powerpoint/2010/main" val="3538066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250" b="1" u="sng" dirty="0">
                <a:solidFill>
                  <a:srgbClr val="FFFF00"/>
                </a:solidFill>
                <a:latin typeface="+mn-lt"/>
                <a:ea typeface="Tahoma" pitchFamily="34" charset="0"/>
                <a:cs typeface="Times New Roman" pitchFamily="18" charset="0"/>
              </a:rPr>
              <a:t>Ca </a:t>
            </a:r>
            <a:r>
              <a:rPr lang="en-US" sz="5250" b="1" u="sng" dirty="0" err="1">
                <a:solidFill>
                  <a:srgbClr val="FFFF00"/>
                </a:solidFill>
                <a:latin typeface="+mn-lt"/>
                <a:ea typeface="Tahoma" pitchFamily="34" charset="0"/>
                <a:cs typeface="Times New Roman" pitchFamily="18" charset="0"/>
              </a:rPr>
              <a:t>nhập</a:t>
            </a:r>
            <a:r>
              <a:rPr lang="en-US" sz="5250" b="1" u="sng" dirty="0">
                <a:solidFill>
                  <a:srgbClr val="FFFF00"/>
                </a:solidFill>
                <a:latin typeface="+mn-lt"/>
                <a:ea typeface="Tahoma" pitchFamily="34" charset="0"/>
                <a:cs typeface="Times New Roman" pitchFamily="18" charset="0"/>
              </a:rPr>
              <a:t> </a:t>
            </a:r>
            <a:r>
              <a:rPr lang="en-US" sz="5250" b="1" u="sng" dirty="0" err="1">
                <a:solidFill>
                  <a:srgbClr val="FFFF00"/>
                </a:solidFill>
                <a:latin typeface="+mn-lt"/>
                <a:ea typeface="Tahoma" pitchFamily="34" charset="0"/>
                <a:cs typeface="Times New Roman" pitchFamily="18" charset="0"/>
              </a:rPr>
              <a:t>lễ</a:t>
            </a:r>
            <a:r>
              <a:rPr lang="en-US" sz="5250" b="1" u="sng" dirty="0">
                <a:solidFill>
                  <a:srgbClr val="FFFF00"/>
                </a:solidFill>
                <a:latin typeface="+mn-lt"/>
                <a:ea typeface="Tahoma" pitchFamily="34" charset="0"/>
                <a:cs typeface="Times New Roman" pitchFamily="18" charset="0"/>
              </a:rPr>
              <a:t/>
            </a:r>
            <a:br>
              <a:rPr lang="en-US" sz="5250" b="1" u="sng" dirty="0">
                <a:solidFill>
                  <a:srgbClr val="FFFF00"/>
                </a:solidFill>
                <a:latin typeface="+mn-lt"/>
                <a:ea typeface="Tahoma" pitchFamily="34" charset="0"/>
                <a:cs typeface="Times New Roman" pitchFamily="18" charset="0"/>
              </a:rPr>
            </a:br>
            <a:r>
              <a:rPr lang="en-US" sz="8000" b="1" dirty="0" err="1">
                <a:solidFill>
                  <a:srgbClr val="FFFF00"/>
                </a:solidFill>
                <a:latin typeface="+mn-lt"/>
                <a:ea typeface="Tahoma" pitchFamily="34" charset="0"/>
                <a:cs typeface="Times New Roman" pitchFamily="18" charset="0"/>
              </a:rPr>
              <a:t>Nhanh</a:t>
            </a:r>
            <a:r>
              <a:rPr lang="en-US" sz="8000" b="1" dirty="0">
                <a:solidFill>
                  <a:srgbClr val="FFFF00"/>
                </a:solidFill>
                <a:latin typeface="+mn-lt"/>
                <a:ea typeface="Tahoma" pitchFamily="34" charset="0"/>
                <a:cs typeface="Times New Roman" pitchFamily="18" charset="0"/>
              </a:rPr>
              <a:t> </a:t>
            </a:r>
            <a:r>
              <a:rPr lang="en-US" sz="8000" b="1" dirty="0" err="1">
                <a:solidFill>
                  <a:srgbClr val="FFFF00"/>
                </a:solidFill>
                <a:latin typeface="+mn-lt"/>
                <a:ea typeface="Tahoma" pitchFamily="34" charset="0"/>
                <a:cs typeface="Times New Roman" pitchFamily="18" charset="0"/>
              </a:rPr>
              <a:t>Lên</a:t>
            </a:r>
            <a:r>
              <a:rPr lang="en-US" sz="8000" b="1" dirty="0">
                <a:solidFill>
                  <a:srgbClr val="FFFF00"/>
                </a:solidFill>
                <a:latin typeface="+mn-lt"/>
                <a:ea typeface="Tahoma" pitchFamily="34" charset="0"/>
                <a:cs typeface="Times New Roman" pitchFamily="18" charset="0"/>
              </a:rPr>
              <a:t> </a:t>
            </a:r>
            <a:r>
              <a:rPr lang="en-US" sz="8000" b="1" dirty="0" err="1">
                <a:solidFill>
                  <a:srgbClr val="FFFF00"/>
                </a:solidFill>
                <a:latin typeface="+mn-lt"/>
                <a:ea typeface="Tahoma" pitchFamily="34" charset="0"/>
                <a:cs typeface="Times New Roman" pitchFamily="18" charset="0"/>
              </a:rPr>
              <a:t>Nào</a:t>
            </a:r>
            <a:endParaRPr lang="en-US" sz="5250" b="1" i="1" dirty="0">
              <a:solidFill>
                <a:schemeClr val="bg1"/>
              </a:solidFill>
              <a:latin typeface="+mn-lt"/>
              <a:ea typeface="Tahoma" pitchFamily="34" charset="0"/>
              <a:cs typeface="Times New Roman"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3562350"/>
            <a:ext cx="7698504" cy="1217495"/>
          </a:xfrm>
          <a:prstGeom prst="rect">
            <a:avLst/>
          </a:prstGeom>
        </p:spPr>
      </p:pic>
      <p:sp>
        <p:nvSpPr>
          <p:cNvPr id="6" name="TextBox 5">
            <a:extLst>
              <a:ext uri="{FF2B5EF4-FFF2-40B4-BE49-F238E27FC236}">
                <a16:creationId xmlns="" xmlns:a16="http://schemas.microsoft.com/office/drawing/2014/main" id="{09BADAD9-CB59-B67D-C933-938329CDD054}"/>
              </a:ext>
            </a:extLst>
          </p:cNvPr>
          <p:cNvSpPr txBox="1"/>
          <p:nvPr/>
        </p:nvSpPr>
        <p:spPr>
          <a:xfrm>
            <a:off x="1840864" y="3845404"/>
            <a:ext cx="5481955" cy="707886"/>
          </a:xfrm>
          <a:prstGeom prst="rect">
            <a:avLst/>
          </a:prstGeom>
          <a:noFill/>
        </p:spPr>
        <p:txBody>
          <a:bodyPr wrap="square">
            <a:spAutoFit/>
          </a:bodyPr>
          <a:lstStyle/>
          <a:p>
            <a:pPr algn="ctr"/>
            <a:r>
              <a:rPr lang="vi-VN" sz="2000" b="0" dirty="0">
                <a:solidFill>
                  <a:srgbClr val="FFFF00"/>
                </a:solidFill>
                <a:effectLst/>
                <a:latin typeface="+mj-lt"/>
                <a:cs typeface="Times New Roman" pitchFamily="18" charset="0"/>
              </a:rPr>
              <a:t>CA ĐOÀN THIẾU NHI – TERESA HÀI ĐỒNG GIÊSU</a:t>
            </a:r>
          </a:p>
          <a:p>
            <a:pPr algn="ctr"/>
            <a:r>
              <a:rPr lang="vi-VN" sz="2000" b="0" dirty="0">
                <a:solidFill>
                  <a:srgbClr val="FFFF00"/>
                </a:solidFill>
                <a:effectLst/>
                <a:latin typeface="+mj-lt"/>
                <a:cs typeface="Times New Roman" pitchFamily="18" charset="0"/>
              </a:rPr>
              <a:t>GIÁO XỨ THIÊN ÂN</a:t>
            </a:r>
            <a:endParaRPr lang="en-US" sz="20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28546332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3181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r>
              <a:rPr lang="en-US" sz="6600" u="sng" dirty="0">
                <a:solidFill>
                  <a:srgbClr val="FFFF00"/>
                </a:solidFill>
                <a:ea typeface="Tahoma" pitchFamily="34" charset="0"/>
                <a:cs typeface="Times New Roman" pitchFamily="18" charset="0"/>
              </a:rPr>
              <a:t/>
            </a:r>
            <a:br>
              <a:rPr lang="en-US" sz="6600" u="sng" dirty="0">
                <a:solidFill>
                  <a:srgbClr val="FFFF00"/>
                </a:solidFill>
                <a:ea typeface="Tahoma" pitchFamily="34" charset="0"/>
                <a:cs typeface="Times New Roman" pitchFamily="18" charset="0"/>
              </a:rPr>
            </a:br>
            <a:r>
              <a:rPr lang="en-US" sz="6000" u="sng" dirty="0" err="1">
                <a:solidFill>
                  <a:srgbClr val="FFFF00"/>
                </a:solidFill>
                <a:ea typeface="Tahoma" pitchFamily="34" charset="0"/>
                <a:cs typeface="Times New Roman" pitchFamily="18" charset="0"/>
              </a:rPr>
              <a:t>Lạy</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Chiên</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Thiên</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Chúa</a:t>
            </a:r>
            <a:r>
              <a:rPr lang="en-US" sz="13800" dirty="0">
                <a:solidFill>
                  <a:srgbClr val="FFFF00"/>
                </a:solidFill>
                <a:ea typeface="Tahoma" pitchFamily="34" charset="0"/>
                <a:cs typeface="Times New Roman" pitchFamily="18" charset="0"/>
              </a:rPr>
              <a:t/>
            </a:r>
            <a:br>
              <a:rPr lang="en-US" sz="13800" dirty="0">
                <a:solidFill>
                  <a:srgbClr val="FFFF00"/>
                </a:solidFill>
                <a:ea typeface="Tahoma" pitchFamily="34" charset="0"/>
                <a:cs typeface="Times New Roman" pitchFamily="18" charset="0"/>
              </a:rPr>
            </a:br>
            <a:endParaRPr lang="en-US" sz="6600" i="1"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35633437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5600" b="0" i="0" dirty="0">
                <a:solidFill>
                  <a:schemeClr val="bg1"/>
                </a:solidFill>
                <a:effectLst/>
              </a:rPr>
              <a:t>Lạy Chiên Thiên Chúa, Đấng xoá tội trần gian, xin thương xót chúng con. Lạy Chiên Thiên Chúa, Đấng xoá tội trần gian,</a:t>
            </a:r>
            <a:endParaRPr lang="en-US" altLang="en-US" sz="56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5910985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500" dirty="0">
                <a:solidFill>
                  <a:srgbClr val="FFFF00"/>
                </a:solidFill>
              </a:rPr>
              <a:t>**</a:t>
            </a:r>
            <a:r>
              <a:rPr lang="en-US" sz="5500" b="0" i="0" dirty="0">
                <a:solidFill>
                  <a:schemeClr val="bg1"/>
                </a:solidFill>
                <a:effectLst/>
              </a:rPr>
              <a:t> </a:t>
            </a:r>
            <a:r>
              <a:rPr lang="vi-VN" sz="6000" b="0" i="0" dirty="0">
                <a:solidFill>
                  <a:schemeClr val="bg1"/>
                </a:solidFill>
                <a:effectLst/>
              </a:rPr>
              <a:t>xin thương xót, xin thương xót chúng con. Lạy Chiên Thiên Chúa, Đấng xoá tội trần gian, xin ban bình an cho chúng con.</a:t>
            </a:r>
            <a:endParaRPr lang="en-US" altLang="en-US" sz="55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6693595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893EE49-0D05-E3A9-BDC4-8C56D3F5B41C}"/>
              </a:ext>
            </a:extLst>
          </p:cNvPr>
          <p:cNvSpPr>
            <a:spLocks noGrp="1"/>
          </p:cNvSpPr>
          <p:nvPr>
            <p:ph type="title"/>
          </p:nvPr>
        </p:nvSpPr>
        <p:spPr/>
        <p:txBody>
          <a:bodyPr/>
          <a:lstStyle/>
          <a:p>
            <a:endParaRPr lang="x-none"/>
          </a:p>
        </p:txBody>
      </p:sp>
      <p:sp>
        <p:nvSpPr>
          <p:cNvPr id="3" name="Content Placeholder 2">
            <a:extLst>
              <a:ext uri="{FF2B5EF4-FFF2-40B4-BE49-F238E27FC236}">
                <a16:creationId xmlns="" xmlns:a16="http://schemas.microsoft.com/office/drawing/2014/main" id="{B23E4F49-76B1-B047-AF98-97F23C96BAC5}"/>
              </a:ext>
            </a:extLst>
          </p:cNvPr>
          <p:cNvSpPr>
            <a:spLocks noGrp="1"/>
          </p:cNvSpPr>
          <p:nvPr>
            <p:ph idx="1"/>
          </p:nvPr>
        </p:nvSpPr>
        <p:spPr/>
        <p:txBody>
          <a:bodyPr/>
          <a:lstStyle/>
          <a:p>
            <a:endParaRPr lang="x-none"/>
          </a:p>
        </p:txBody>
      </p:sp>
    </p:spTree>
    <p:extLst>
      <p:ext uri="{BB962C8B-B14F-4D97-AF65-F5344CB8AC3E}">
        <p14:creationId xmlns:p14="http://schemas.microsoft.com/office/powerpoint/2010/main" val="13125505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12847952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15240" y="438150"/>
            <a:ext cx="9144000" cy="5143500"/>
          </a:xfrm>
        </p:spPr>
        <p:txBody>
          <a:bodyPr>
            <a:normAutofit/>
          </a:bodyPr>
          <a:lstStyle/>
          <a:p>
            <a:pPr>
              <a:lnSpc>
                <a:spcPct val="120000"/>
              </a:lnSpc>
              <a:spcBef>
                <a:spcPts val="1800"/>
              </a:spcBef>
            </a:pPr>
            <a:r>
              <a:rPr lang="en-US" altLang="en-US" sz="5400" b="1" dirty="0">
                <a:solidFill>
                  <a:srgbClr val="FFFF00"/>
                </a:solidFill>
                <a:cs typeface="Times New Roman" panose="02020603050405020304" pitchFamily="18" charset="0"/>
              </a:rPr>
              <a:t>Ca </a:t>
            </a:r>
            <a:r>
              <a:rPr lang="en-US" altLang="en-US" sz="5400" b="1" dirty="0" err="1">
                <a:solidFill>
                  <a:srgbClr val="FFFF00"/>
                </a:solidFill>
                <a:cs typeface="Times New Roman" panose="02020603050405020304" pitchFamily="18" charset="0"/>
              </a:rPr>
              <a:t>Nguyện</a:t>
            </a:r>
            <a:r>
              <a:rPr lang="en-US" altLang="en-US" sz="5400" b="1" dirty="0">
                <a:solidFill>
                  <a:srgbClr val="FFFF00"/>
                </a:solidFill>
                <a:cs typeface="Times New Roman" panose="02020603050405020304" pitchFamily="18" charset="0"/>
              </a:rPr>
              <a:t> </a:t>
            </a:r>
            <a:r>
              <a:rPr lang="en-US" altLang="en-US" sz="5400" b="1" dirty="0" err="1">
                <a:solidFill>
                  <a:srgbClr val="FFFF00"/>
                </a:solidFill>
                <a:cs typeface="Times New Roman" panose="02020603050405020304" pitchFamily="18" charset="0"/>
              </a:rPr>
              <a:t>Hiệp</a:t>
            </a:r>
            <a:r>
              <a:rPr lang="en-US" altLang="en-US" sz="5400" b="1" dirty="0">
                <a:solidFill>
                  <a:srgbClr val="FFFF00"/>
                </a:solidFill>
                <a:cs typeface="Times New Roman" panose="02020603050405020304" pitchFamily="18" charset="0"/>
              </a:rPr>
              <a:t> </a:t>
            </a:r>
            <a:r>
              <a:rPr lang="en-US" altLang="en-US" sz="5400" b="1" dirty="0" err="1">
                <a:solidFill>
                  <a:srgbClr val="FFFF00"/>
                </a:solidFill>
                <a:cs typeface="Times New Roman" panose="02020603050405020304" pitchFamily="18" charset="0"/>
              </a:rPr>
              <a:t>Lễ</a:t>
            </a:r>
            <a:r>
              <a:rPr lang="en-US" altLang="en-US" sz="5400" b="1" dirty="0">
                <a:solidFill>
                  <a:srgbClr val="FFFF00"/>
                </a:solidFill>
                <a:cs typeface="Times New Roman" panose="02020603050405020304" pitchFamily="18" charset="0"/>
              </a:rPr>
              <a:t>: </a:t>
            </a:r>
          </a:p>
          <a:p>
            <a:pPr>
              <a:lnSpc>
                <a:spcPct val="120000"/>
              </a:lnSpc>
              <a:spcBef>
                <a:spcPts val="1800"/>
              </a:spcBef>
            </a:pPr>
            <a:r>
              <a:rPr lang="en-US" altLang="en-US" sz="7200" b="1" dirty="0" err="1">
                <a:solidFill>
                  <a:srgbClr val="FFFF00"/>
                </a:solidFill>
                <a:cs typeface="Times New Roman" panose="02020603050405020304" pitchFamily="18" charset="0"/>
              </a:rPr>
              <a:t>Lắng</a:t>
            </a:r>
            <a:r>
              <a:rPr lang="en-US" altLang="en-US" sz="7200" b="1" dirty="0">
                <a:solidFill>
                  <a:srgbClr val="FFFF00"/>
                </a:solidFill>
                <a:cs typeface="Times New Roman" panose="02020603050405020304" pitchFamily="18" charset="0"/>
              </a:rPr>
              <a:t> Nghe </a:t>
            </a:r>
            <a:r>
              <a:rPr lang="en-US" altLang="en-US" sz="7200" b="1" dirty="0" err="1">
                <a:solidFill>
                  <a:srgbClr val="FFFF00"/>
                </a:solidFill>
                <a:cs typeface="Times New Roman" panose="02020603050405020304" pitchFamily="18" charset="0"/>
              </a:rPr>
              <a:t>Lời</a:t>
            </a:r>
            <a:r>
              <a:rPr lang="en-US" altLang="en-US" sz="7200" b="1" dirty="0">
                <a:solidFill>
                  <a:srgbClr val="FFFF00"/>
                </a:solidFill>
                <a:cs typeface="Times New Roman" panose="02020603050405020304" pitchFamily="18" charset="0"/>
              </a:rPr>
              <a:t> </a:t>
            </a:r>
            <a:r>
              <a:rPr lang="en-US" altLang="en-US" sz="7200" b="1" dirty="0" err="1">
                <a:solidFill>
                  <a:srgbClr val="FFFF00"/>
                </a:solidFill>
                <a:cs typeface="Times New Roman" panose="02020603050405020304" pitchFamily="18" charset="0"/>
              </a:rPr>
              <a:t>Chúa</a:t>
            </a:r>
            <a:endParaRPr lang="en-US" altLang="en-US" sz="7200" b="1" dirty="0">
              <a:solidFill>
                <a:srgbClr val="FFFF00"/>
              </a:solidFill>
              <a:cs typeface="Times New Roman" panose="02020603050405020304" pitchFamily="18" charset="0"/>
            </a:endParaRPr>
          </a:p>
          <a:p>
            <a:pPr>
              <a:lnSpc>
                <a:spcPct val="120000"/>
              </a:lnSpc>
              <a:spcBef>
                <a:spcPts val="1800"/>
              </a:spcBef>
            </a:pPr>
            <a:r>
              <a:rPr lang="en-US" altLang="en-US" sz="5400" b="1" dirty="0" err="1">
                <a:solidFill>
                  <a:schemeClr val="bg1"/>
                </a:solidFill>
                <a:cs typeface="Times New Roman" panose="02020603050405020304" pitchFamily="18" charset="0"/>
              </a:rPr>
              <a:t>Lm</a:t>
            </a:r>
            <a:r>
              <a:rPr lang="en-US" altLang="en-US" sz="5400" b="1" dirty="0">
                <a:solidFill>
                  <a:schemeClr val="bg1"/>
                </a:solidFill>
                <a:cs typeface="Times New Roman" panose="02020603050405020304" pitchFamily="18" charset="0"/>
              </a:rPr>
              <a:t>. </a:t>
            </a:r>
            <a:r>
              <a:rPr lang="en-US" altLang="en-US" sz="5400" b="1" dirty="0" err="1">
                <a:solidFill>
                  <a:schemeClr val="bg1"/>
                </a:solidFill>
                <a:cs typeface="Times New Roman" panose="02020603050405020304" pitchFamily="18" charset="0"/>
              </a:rPr>
              <a:t>Nguyễn</a:t>
            </a:r>
            <a:r>
              <a:rPr lang="en-US" altLang="en-US" sz="5400" b="1" dirty="0">
                <a:solidFill>
                  <a:schemeClr val="bg1"/>
                </a:solidFill>
                <a:cs typeface="Times New Roman" panose="02020603050405020304" pitchFamily="18" charset="0"/>
              </a:rPr>
              <a:t> </a:t>
            </a:r>
            <a:r>
              <a:rPr lang="en-US" altLang="en-US" sz="5400" b="1" dirty="0" err="1">
                <a:solidFill>
                  <a:schemeClr val="bg1"/>
                </a:solidFill>
                <a:cs typeface="Times New Roman" panose="02020603050405020304" pitchFamily="18" charset="0"/>
              </a:rPr>
              <a:t>Duy</a:t>
            </a:r>
            <a:endParaRPr lang="en-US" altLang="en-US" sz="5400" b="1" dirty="0">
              <a:solidFill>
                <a:schemeClr val="bg1"/>
              </a:solidFill>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4248150"/>
            <a:ext cx="5289352" cy="836495"/>
          </a:xfrm>
          <a:prstGeom prst="rect">
            <a:avLst/>
          </a:prstGeom>
        </p:spPr>
      </p:pic>
      <p:sp>
        <p:nvSpPr>
          <p:cNvPr id="5" name="TextBox 4">
            <a:extLst>
              <a:ext uri="{FF2B5EF4-FFF2-40B4-BE49-F238E27FC236}">
                <a16:creationId xmlns="" xmlns:a16="http://schemas.microsoft.com/office/drawing/2014/main" id="{09BADAD9-CB59-B67D-C933-938329CDD054}"/>
              </a:ext>
            </a:extLst>
          </p:cNvPr>
          <p:cNvSpPr txBox="1"/>
          <p:nvPr/>
        </p:nvSpPr>
        <p:spPr>
          <a:xfrm>
            <a:off x="2806643" y="4459405"/>
            <a:ext cx="3962399" cy="523220"/>
          </a:xfrm>
          <a:prstGeom prst="rect">
            <a:avLst/>
          </a:prstGeom>
          <a:noFill/>
        </p:spPr>
        <p:txBody>
          <a:bodyPr wrap="square">
            <a:spAutoFit/>
          </a:bodyPr>
          <a:lstStyle/>
          <a:p>
            <a:pPr algn="ctr"/>
            <a:r>
              <a:rPr lang="vi-VN" sz="1400" b="0" dirty="0">
                <a:solidFill>
                  <a:srgbClr val="FFFF00"/>
                </a:solidFill>
                <a:effectLst/>
                <a:latin typeface="+mj-lt"/>
                <a:cs typeface="Times New Roman" pitchFamily="18" charset="0"/>
              </a:rPr>
              <a:t>CA ĐOÀN THIẾU NHI – TERESA HÀI ĐỒNG GIÊSU</a:t>
            </a:r>
          </a:p>
          <a:p>
            <a:pPr algn="ctr"/>
            <a:r>
              <a:rPr lang="vi-VN" sz="1400" b="0" dirty="0">
                <a:solidFill>
                  <a:srgbClr val="FFFF00"/>
                </a:solidFill>
                <a:effectLst/>
                <a:latin typeface="+mj-lt"/>
                <a:cs typeface="Times New Roman" pitchFamily="18" charset="0"/>
              </a:rPr>
              <a:t>GIÁO XỨ THIÊN ÂN</a:t>
            </a:r>
            <a:endParaRPr lang="en-US" sz="14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29482466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altLang="en-US" sz="5400" b="1" dirty="0">
                <a:solidFill>
                  <a:srgbClr val="FFFF00"/>
                </a:solidFill>
                <a:cs typeface="Times New Roman" panose="02020603050405020304" pitchFamily="18" charset="0"/>
              </a:rPr>
              <a:t>Tk1: </a:t>
            </a:r>
            <a:r>
              <a:rPr lang="vi-VN" sz="6000" b="1" dirty="0">
                <a:solidFill>
                  <a:schemeClr val="bg1"/>
                </a:solidFill>
                <a:cs typeface="Times New Roman" panose="02020603050405020304" pitchFamily="18" charset="0"/>
              </a:rPr>
              <a:t>Xin cho con biết lắng nghe Lời Ngài dạy con trong đêm tối. Xin cho con biết lắng nghe Lời Ngài dạy con lúc lẻ loi. </a:t>
            </a:r>
            <a:endParaRPr lang="vi-VN" altLang="en-US" sz="54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18927270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sz="6000" b="1" dirty="0">
                <a:solidFill>
                  <a:srgbClr val="FFFF00"/>
                </a:solidFill>
                <a:cs typeface="Times New Roman" panose="02020603050405020304" pitchFamily="18" charset="0"/>
              </a:rPr>
              <a:t>***</a:t>
            </a:r>
            <a:r>
              <a:rPr lang="vi-VN" sz="6000" b="1" dirty="0">
                <a:solidFill>
                  <a:schemeClr val="bg1"/>
                </a:solidFill>
                <a:cs typeface="Times New Roman" panose="02020603050405020304" pitchFamily="18" charset="0"/>
              </a:rPr>
              <a:t> Xin cho con cất tiếng lên trả lời và vâng theo ý Chúa. Xin cho con biết thân thưa: 'Lạy Ngài, Ngài muốn con làm chi ?'</a:t>
            </a:r>
            <a:endParaRPr lang="vi-VN" altLang="en-US" sz="60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150409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5400" b="1" dirty="0">
                <a:solidFill>
                  <a:srgbClr val="FFFF00"/>
                </a:solidFill>
                <a:cs typeface="Times New Roman" panose="02020603050405020304" pitchFamily="18" charset="0"/>
              </a:rPr>
              <a:t>Đk: </a:t>
            </a:r>
            <a:r>
              <a:rPr lang="vi-VN" sz="5400" dirty="0">
                <a:solidFill>
                  <a:srgbClr val="000080"/>
                </a:solidFill>
                <a:cs typeface="Times New Roman" panose="02020603050405020304" pitchFamily="18" charset="0"/>
              </a:rPr>
              <a:t> </a:t>
            </a:r>
            <a:r>
              <a:rPr lang="vi-VN" sz="5400" b="1" dirty="0">
                <a:solidFill>
                  <a:schemeClr val="bg1"/>
                </a:solidFill>
                <a:cs typeface="Times New Roman" panose="02020603050405020304" pitchFamily="18" charset="0"/>
              </a:rPr>
              <a:t>Lời Ngài là sức sống của con. Lời Ngài là ánh sáng đời con. Lời Ngài là chứa chan hy vọng, là đường để con hằng dõi bước. </a:t>
            </a:r>
            <a:endParaRPr lang="vi-VN" altLang="en-US" sz="54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721773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0" y="0"/>
            <a:ext cx="9144000" cy="5143500"/>
          </a:xfrm>
        </p:spPr>
        <p:txBody>
          <a:bodyPr>
            <a:normAutofit fontScale="92500" lnSpcReduction="10000"/>
          </a:bodyPr>
          <a:lstStyle/>
          <a:p>
            <a:pPr algn="just">
              <a:lnSpc>
                <a:spcPct val="120000"/>
              </a:lnSpc>
              <a:spcBef>
                <a:spcPts val="1800"/>
              </a:spcBef>
            </a:pPr>
            <a:r>
              <a:rPr lang="vi-VN" sz="5400" b="1" u="sng" dirty="0">
                <a:solidFill>
                  <a:srgbClr val="FFFF00"/>
                </a:solidFill>
                <a:cs typeface="Times New Roman" panose="02020603050405020304" pitchFamily="18" charset="0"/>
              </a:rPr>
              <a:t>Đk:</a:t>
            </a:r>
            <a:r>
              <a:rPr lang="vi-VN" sz="5400" b="1" dirty="0">
                <a:cs typeface="Times New Roman" panose="02020603050405020304" pitchFamily="18" charset="0"/>
              </a:rPr>
              <a:t> </a:t>
            </a:r>
            <a:r>
              <a:rPr lang="vi-VN" sz="5400" b="1" dirty="0">
                <a:solidFill>
                  <a:schemeClr val="bg1"/>
                </a:solidFill>
                <a:cs typeface="Times New Roman" panose="02020603050405020304" pitchFamily="18" charset="0"/>
              </a:rPr>
              <a:t>Nhanh lên nào ta đến chốn thánh Chúa Trời, ta vang hòa tưng bừng một bài ca mới. Vui lên nào ta đến chốn thánh Chúa Trời, nhịp lừng vang ca khen Chúa vua mọi dân.</a:t>
            </a:r>
          </a:p>
        </p:txBody>
      </p:sp>
    </p:spTree>
    <p:extLst>
      <p:ext uri="{BB962C8B-B14F-4D97-AF65-F5344CB8AC3E}">
        <p14:creationId xmlns:p14="http://schemas.microsoft.com/office/powerpoint/2010/main" val="631004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Content Placeholder 2"/>
          <p:cNvSpPr>
            <a:spLocks noGrp="1"/>
          </p:cNvSpPr>
          <p:nvPr>
            <p:ph idx="1"/>
          </p:nvPr>
        </p:nvSpPr>
        <p:spPr>
          <a:xfrm>
            <a:off x="0" y="0"/>
            <a:ext cx="9144000" cy="5143500"/>
          </a:xfrm>
        </p:spPr>
        <p:txBody>
          <a:bodyPr>
            <a:normAutofit fontScale="92500" lnSpcReduction="10000"/>
          </a:bodyPr>
          <a:lstStyle/>
          <a:p>
            <a:pPr marL="0" indent="0" algn="just">
              <a:lnSpc>
                <a:spcPct val="120000"/>
              </a:lnSpc>
              <a:spcBef>
                <a:spcPts val="1350"/>
              </a:spcBef>
              <a:buNone/>
            </a:pPr>
            <a:r>
              <a:rPr lang="vi-VN" sz="6000" b="1" dirty="0">
                <a:solidFill>
                  <a:srgbClr val="FFFF00"/>
                </a:solidFill>
                <a:cs typeface="Times New Roman" panose="02020603050405020304" pitchFamily="18" charset="0"/>
              </a:rPr>
              <a:t>*** </a:t>
            </a:r>
            <a:r>
              <a:rPr lang="vi-VN" sz="6000" b="1" dirty="0">
                <a:solidFill>
                  <a:schemeClr val="bg1"/>
                </a:solidFill>
                <a:cs typeface="Times New Roman" panose="02020603050405020304" pitchFamily="18" charset="0"/>
              </a:rPr>
              <a:t>Lời Ngài đượm chất ngất niềm vui, trọn vẹn ngàn tiếng hát đầy vơi. Lời Ngài đổi mới cho cuộc đời. Lời Ngài hạnh phúc cho trần ai.</a:t>
            </a:r>
            <a:endParaRPr lang="vi-VN" altLang="en-US" sz="54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30122153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5400" b="1" dirty="0">
                <a:solidFill>
                  <a:srgbClr val="FFFF00"/>
                </a:solidFill>
                <a:cs typeface="Times New Roman" panose="02020603050405020304" pitchFamily="18" charset="0"/>
              </a:rPr>
              <a:t>Tk2: </a:t>
            </a:r>
            <a:r>
              <a:rPr lang="vi-VN" sz="5400" b="1" dirty="0">
                <a:solidFill>
                  <a:schemeClr val="bg1"/>
                </a:solidFill>
                <a:cs typeface="Times New Roman" panose="02020603050405020304" pitchFamily="18" charset="0"/>
              </a:rPr>
              <a:t>Xin cho con biết lắng nghe Lời Ngài dạy con trong cuộc sống. Xin cho con biết lắng nghe Lời Ngài từng theo bước đời con. </a:t>
            </a:r>
            <a:endParaRPr lang="vi-VN" altLang="en-US" sz="54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7100066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sz="6000" b="1" dirty="0">
                <a:solidFill>
                  <a:srgbClr val="FFFF00"/>
                </a:solidFill>
                <a:cs typeface="Times New Roman" panose="02020603050405020304" pitchFamily="18" charset="0"/>
              </a:rPr>
              <a:t>*** </a:t>
            </a:r>
            <a:r>
              <a:rPr lang="vi-VN" sz="6000" b="1" dirty="0">
                <a:solidFill>
                  <a:schemeClr val="bg1"/>
                </a:solidFill>
                <a:cs typeface="Times New Roman" panose="02020603050405020304" pitchFamily="18" charset="0"/>
              </a:rPr>
              <a:t>Xin cho con biết sẵn sàng chờ đợi và vâng nghe theo Chúa. Xin cho con biết sẵn sàng thực lành Lời Chúa đã truyền ban.</a:t>
            </a:r>
            <a:endParaRPr lang="vi-VN" altLang="en-US" sz="60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39841222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5400" b="1" dirty="0">
                <a:solidFill>
                  <a:srgbClr val="FFFF00"/>
                </a:solidFill>
                <a:cs typeface="Times New Roman" panose="02020603050405020304" pitchFamily="18" charset="0"/>
              </a:rPr>
              <a:t>Đk: </a:t>
            </a:r>
            <a:r>
              <a:rPr lang="vi-VN" sz="5400" dirty="0">
                <a:solidFill>
                  <a:srgbClr val="000080"/>
                </a:solidFill>
                <a:cs typeface="Times New Roman" panose="02020603050405020304" pitchFamily="18" charset="0"/>
              </a:rPr>
              <a:t> </a:t>
            </a:r>
            <a:r>
              <a:rPr lang="vi-VN" sz="5400" b="1" dirty="0">
                <a:solidFill>
                  <a:schemeClr val="bg1"/>
                </a:solidFill>
                <a:cs typeface="Times New Roman" panose="02020603050405020304" pitchFamily="18" charset="0"/>
              </a:rPr>
              <a:t>Lời Ngài là sức sống của con. Lời Ngài là ánh sáng đời con. Lời Ngài là chứa chan hy vọng, là đường để con hằng dõi bước. </a:t>
            </a:r>
            <a:endParaRPr lang="vi-VN" altLang="en-US" sz="54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33936343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Content Placeholder 2"/>
          <p:cNvSpPr>
            <a:spLocks noGrp="1"/>
          </p:cNvSpPr>
          <p:nvPr>
            <p:ph idx="1"/>
          </p:nvPr>
        </p:nvSpPr>
        <p:spPr>
          <a:xfrm>
            <a:off x="0" y="0"/>
            <a:ext cx="9144000" cy="5143500"/>
          </a:xfrm>
        </p:spPr>
        <p:txBody>
          <a:bodyPr>
            <a:normAutofit fontScale="92500" lnSpcReduction="10000"/>
          </a:bodyPr>
          <a:lstStyle/>
          <a:p>
            <a:pPr marL="0" indent="0" algn="just">
              <a:lnSpc>
                <a:spcPct val="120000"/>
              </a:lnSpc>
              <a:spcBef>
                <a:spcPts val="1350"/>
              </a:spcBef>
              <a:buNone/>
            </a:pPr>
            <a:r>
              <a:rPr lang="vi-VN" sz="6000" b="1" dirty="0">
                <a:solidFill>
                  <a:srgbClr val="FFFF00"/>
                </a:solidFill>
                <a:cs typeface="Times New Roman" panose="02020603050405020304" pitchFamily="18" charset="0"/>
              </a:rPr>
              <a:t>*** </a:t>
            </a:r>
            <a:r>
              <a:rPr lang="vi-VN" sz="6000" b="1" dirty="0">
                <a:solidFill>
                  <a:schemeClr val="bg1"/>
                </a:solidFill>
                <a:cs typeface="Times New Roman" panose="02020603050405020304" pitchFamily="18" charset="0"/>
              </a:rPr>
              <a:t>Lời Ngài đượm chất ngất niềm vui, trọn vẹn ngàn tiếng hát đầy vơi. Lời Ngài đổi mới cho cuộc đời. Lời Ngài hạnh phúc cho trần ai.</a:t>
            </a:r>
            <a:endParaRPr lang="vi-VN" altLang="en-US" sz="54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7884584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5400" b="1" dirty="0">
                <a:solidFill>
                  <a:srgbClr val="FFFF00"/>
                </a:solidFill>
                <a:cs typeface="Times New Roman" panose="02020603050405020304" pitchFamily="18" charset="0"/>
              </a:rPr>
              <a:t>Tk3: </a:t>
            </a:r>
            <a:r>
              <a:rPr lang="vi-VN" sz="5400" b="1" dirty="0">
                <a:solidFill>
                  <a:schemeClr val="bg1"/>
                </a:solidFill>
                <a:cs typeface="Times New Roman" panose="02020603050405020304" pitchFamily="18" charset="0"/>
              </a:rPr>
              <a:t>Xin cho con vững bước đi vào đời truyền rao cho Chân Lý. Xin cho con biết say mê cuộc đời làm nhân chứng tình yêu. </a:t>
            </a:r>
            <a:endParaRPr lang="vi-VN" altLang="en-US" sz="54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15213239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5400" b="1" dirty="0">
                <a:solidFill>
                  <a:srgbClr val="FFFF00"/>
                </a:solidFill>
                <a:cs typeface="Times New Roman" panose="02020603050405020304" pitchFamily="18" charset="0"/>
              </a:rPr>
              <a:t>*** </a:t>
            </a:r>
            <a:r>
              <a:rPr lang="vi-VN" sz="5400" b="1" dirty="0">
                <a:solidFill>
                  <a:schemeClr val="bg1"/>
                </a:solidFill>
                <a:cs typeface="Times New Roman" panose="02020603050405020304" pitchFamily="18" charset="0"/>
              </a:rPr>
              <a:t>Cho môi con thắm nét cười, Lời Ngài được đem cho thế giới. Cho đôi tay sáng ơn trời, trọn vẹn hành lý cho ngày mai.</a:t>
            </a:r>
            <a:endParaRPr lang="vi-VN" altLang="en-US" sz="8625"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9172160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5400" b="1" dirty="0">
                <a:solidFill>
                  <a:srgbClr val="FFFF00"/>
                </a:solidFill>
                <a:cs typeface="Times New Roman" panose="02020603050405020304" pitchFamily="18" charset="0"/>
              </a:rPr>
              <a:t>Đk: </a:t>
            </a:r>
            <a:r>
              <a:rPr lang="vi-VN" sz="5400" dirty="0">
                <a:solidFill>
                  <a:srgbClr val="000080"/>
                </a:solidFill>
                <a:cs typeface="Times New Roman" panose="02020603050405020304" pitchFamily="18" charset="0"/>
              </a:rPr>
              <a:t> </a:t>
            </a:r>
            <a:r>
              <a:rPr lang="vi-VN" sz="5400" b="1" dirty="0">
                <a:solidFill>
                  <a:schemeClr val="bg1"/>
                </a:solidFill>
                <a:cs typeface="Times New Roman" panose="02020603050405020304" pitchFamily="18" charset="0"/>
              </a:rPr>
              <a:t>Lời Ngài là sức sống của con. Lời Ngài là ánh sáng đời con. Lời Ngài là chứa chan hy vọng, là đường để con hằng dõi bước. </a:t>
            </a:r>
            <a:endParaRPr lang="vi-VN" altLang="en-US" sz="54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32140091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Content Placeholder 2"/>
          <p:cNvSpPr>
            <a:spLocks noGrp="1"/>
          </p:cNvSpPr>
          <p:nvPr>
            <p:ph idx="1"/>
          </p:nvPr>
        </p:nvSpPr>
        <p:spPr>
          <a:xfrm>
            <a:off x="0" y="0"/>
            <a:ext cx="9144000" cy="5143500"/>
          </a:xfrm>
        </p:spPr>
        <p:txBody>
          <a:bodyPr>
            <a:normAutofit fontScale="92500" lnSpcReduction="10000"/>
          </a:bodyPr>
          <a:lstStyle/>
          <a:p>
            <a:pPr marL="0" indent="0" algn="just">
              <a:lnSpc>
                <a:spcPct val="120000"/>
              </a:lnSpc>
              <a:spcBef>
                <a:spcPts val="1350"/>
              </a:spcBef>
              <a:buNone/>
            </a:pPr>
            <a:r>
              <a:rPr lang="vi-VN" sz="6000" b="1" dirty="0">
                <a:solidFill>
                  <a:srgbClr val="FFFF00"/>
                </a:solidFill>
                <a:cs typeface="Times New Roman" panose="02020603050405020304" pitchFamily="18" charset="0"/>
              </a:rPr>
              <a:t>*** </a:t>
            </a:r>
            <a:r>
              <a:rPr lang="vi-VN" sz="6000" b="1" dirty="0">
                <a:solidFill>
                  <a:schemeClr val="bg1"/>
                </a:solidFill>
                <a:cs typeface="Times New Roman" panose="02020603050405020304" pitchFamily="18" charset="0"/>
              </a:rPr>
              <a:t>Lời Ngài đượm chất ngất niềm vui, trọn vẹn ngàn tiếng hát đầy vơi. Lời Ngài đổi mới cho cuộc đời. Lời Ngài hạnh phúc cho trần ai.</a:t>
            </a:r>
            <a:endParaRPr lang="vi-VN" altLang="en-US" sz="54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36364258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altLang="en-US" sz="5550" b="1" dirty="0">
                <a:solidFill>
                  <a:srgbClr val="FFFF00"/>
                </a:solidFill>
                <a:cs typeface="Times New Roman" panose="02020603050405020304" pitchFamily="18" charset="0"/>
              </a:rPr>
              <a:t>Tk4: </a:t>
            </a:r>
            <a:r>
              <a:rPr lang="vi-VN" sz="5550" b="1" dirty="0">
                <a:solidFill>
                  <a:schemeClr val="bg1"/>
                </a:solidFill>
                <a:cs typeface="Times New Roman" panose="02020603050405020304" pitchFamily="18" charset="0"/>
              </a:rPr>
              <a:t>Xin cho đến với Người bằng một tình yêu không giả dối. Xin cho con đến trong đời tìm lại nguồn hạnh phúc mà thôi. </a:t>
            </a:r>
            <a:endParaRPr lang="vi-VN" altLang="en-US" sz="555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3358678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ubTitle" idx="1"/>
          </p:nvPr>
        </p:nvSpPr>
        <p:spPr>
          <a:xfrm>
            <a:off x="0" y="0"/>
            <a:ext cx="9144000" cy="5143500"/>
          </a:xfrm>
        </p:spPr>
        <p:txBody>
          <a:bodyPr>
            <a:normAutofit lnSpcReduction="10000"/>
          </a:bodyPr>
          <a:lstStyle/>
          <a:p>
            <a:pPr algn="just">
              <a:lnSpc>
                <a:spcPct val="120000"/>
              </a:lnSpc>
              <a:spcBef>
                <a:spcPts val="1800"/>
              </a:spcBef>
            </a:pPr>
            <a:r>
              <a:rPr lang="vi-VN" sz="4800" b="1" u="sng" dirty="0">
                <a:solidFill>
                  <a:srgbClr val="FFFF00"/>
                </a:solidFill>
                <a:cs typeface="Times New Roman" panose="02020603050405020304" pitchFamily="18" charset="0"/>
              </a:rPr>
              <a:t>Tk1:</a:t>
            </a:r>
            <a:r>
              <a:rPr lang="vi-VN" sz="4800" b="1" dirty="0">
                <a:solidFill>
                  <a:srgbClr val="FFFF00"/>
                </a:solidFill>
                <a:cs typeface="Times New Roman" panose="02020603050405020304" pitchFamily="18" charset="0"/>
              </a:rPr>
              <a:t> </a:t>
            </a:r>
            <a:r>
              <a:rPr lang="vi-VN" sz="4800" b="1" dirty="0">
                <a:solidFill>
                  <a:schemeClr val="bg1"/>
                </a:solidFill>
                <a:cs typeface="Times New Roman" panose="02020603050405020304" pitchFamily="18" charset="0"/>
              </a:rPr>
              <a:t>Đến đây chung kết muôn câu cảm tạ, vì hồng ân Thiên Chúa chói chang đời ta. Lời ngợi ca danh thánh quyết không hề ngơi. Đấng yêu thương nhân ái tín trung muôn đời.</a:t>
            </a:r>
          </a:p>
        </p:txBody>
      </p:sp>
    </p:spTree>
    <p:extLst>
      <p:ext uri="{BB962C8B-B14F-4D97-AF65-F5344CB8AC3E}">
        <p14:creationId xmlns:p14="http://schemas.microsoft.com/office/powerpoint/2010/main" val="42653259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sz="5400" b="1" dirty="0">
                <a:solidFill>
                  <a:srgbClr val="FFFF00"/>
                </a:solidFill>
                <a:cs typeface="Times New Roman" panose="02020603050405020304" pitchFamily="18" charset="0"/>
              </a:rPr>
              <a:t>*** </a:t>
            </a:r>
            <a:r>
              <a:rPr lang="vi-VN" sz="5400" b="1" dirty="0">
                <a:solidFill>
                  <a:schemeClr val="bg1"/>
                </a:solidFill>
                <a:cs typeface="Times New Roman" panose="02020603050405020304" pitchFamily="18" charset="0"/>
              </a:rPr>
              <a:t>Cho con khi đã lắng nghe Lời Ngài dạy con ôi cao quý. Xin cho con trái tim si ngàn đời tình mến không nhạt phai. Chúa đã truyền ban.</a:t>
            </a:r>
            <a:br>
              <a:rPr lang="vi-VN" sz="5400" b="1" dirty="0">
                <a:solidFill>
                  <a:schemeClr val="bg1"/>
                </a:solidFill>
                <a:cs typeface="Times New Roman" panose="02020603050405020304" pitchFamily="18" charset="0"/>
              </a:rPr>
            </a:br>
            <a:endParaRPr lang="vi-VN" altLang="en-US" sz="54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13433648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5400" b="1" dirty="0">
                <a:solidFill>
                  <a:srgbClr val="FFFF00"/>
                </a:solidFill>
                <a:cs typeface="Times New Roman" panose="02020603050405020304" pitchFamily="18" charset="0"/>
              </a:rPr>
              <a:t>Đk: </a:t>
            </a:r>
            <a:r>
              <a:rPr lang="vi-VN" sz="5400" dirty="0">
                <a:solidFill>
                  <a:srgbClr val="000080"/>
                </a:solidFill>
                <a:cs typeface="Times New Roman" panose="02020603050405020304" pitchFamily="18" charset="0"/>
              </a:rPr>
              <a:t> </a:t>
            </a:r>
            <a:r>
              <a:rPr lang="vi-VN" sz="5400" b="1" dirty="0">
                <a:solidFill>
                  <a:schemeClr val="bg1"/>
                </a:solidFill>
                <a:cs typeface="Times New Roman" panose="02020603050405020304" pitchFamily="18" charset="0"/>
              </a:rPr>
              <a:t>Lời Ngài là sức sống của con. Lời Ngài là ánh sáng đời con. Lời Ngài là chứa chan hy vọng, là đường để con hằng dõi bước. </a:t>
            </a:r>
            <a:endParaRPr lang="vi-VN" altLang="en-US" sz="54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798449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Content Placeholder 2"/>
          <p:cNvSpPr>
            <a:spLocks noGrp="1"/>
          </p:cNvSpPr>
          <p:nvPr>
            <p:ph idx="1"/>
          </p:nvPr>
        </p:nvSpPr>
        <p:spPr>
          <a:xfrm>
            <a:off x="0" y="0"/>
            <a:ext cx="9144000" cy="5143500"/>
          </a:xfrm>
        </p:spPr>
        <p:txBody>
          <a:bodyPr>
            <a:normAutofit fontScale="92500" lnSpcReduction="10000"/>
          </a:bodyPr>
          <a:lstStyle/>
          <a:p>
            <a:pPr marL="0" indent="0" algn="just">
              <a:lnSpc>
                <a:spcPct val="120000"/>
              </a:lnSpc>
              <a:spcBef>
                <a:spcPts val="1350"/>
              </a:spcBef>
              <a:buNone/>
            </a:pPr>
            <a:r>
              <a:rPr lang="vi-VN" sz="6000" b="1" dirty="0">
                <a:solidFill>
                  <a:srgbClr val="FFFF00"/>
                </a:solidFill>
                <a:cs typeface="Times New Roman" panose="02020603050405020304" pitchFamily="18" charset="0"/>
              </a:rPr>
              <a:t>*** </a:t>
            </a:r>
            <a:r>
              <a:rPr lang="vi-VN" sz="6000" b="1" dirty="0">
                <a:solidFill>
                  <a:schemeClr val="bg1"/>
                </a:solidFill>
                <a:cs typeface="Times New Roman" panose="02020603050405020304" pitchFamily="18" charset="0"/>
              </a:rPr>
              <a:t>Lời Ngài đượm chất ngất niềm vui, trọn vẹn ngàn tiếng hát đầy vơi. Lời Ngài đổi mới cho cuộc đời. Lời Ngài hạnh phúc cho trần ai.</a:t>
            </a:r>
            <a:endParaRPr lang="vi-VN" altLang="en-US" sz="54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10492333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85800" y="19050"/>
            <a:ext cx="4991100" cy="5143500"/>
          </a:xfrm>
          <a:prstGeom prst="rect">
            <a:avLst/>
          </a:prstGeom>
        </p:spPr>
      </p:pic>
      <p:sp>
        <p:nvSpPr>
          <p:cNvPr id="3" name="Rectangle 2"/>
          <p:cNvSpPr/>
          <p:nvPr/>
        </p:nvSpPr>
        <p:spPr>
          <a:xfrm>
            <a:off x="4305300" y="285750"/>
            <a:ext cx="4495800" cy="769441"/>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400" b="1">
                <a:ln/>
                <a:solidFill>
                  <a:srgbClr val="9BBB59">
                    <a:lumMod val="40000"/>
                    <a:lumOff val="60000"/>
                  </a:srgbClr>
                </a:solidFill>
              </a:rPr>
              <a:t>PHÚT THINH LẶNG</a:t>
            </a:r>
          </a:p>
        </p:txBody>
      </p:sp>
    </p:spTree>
    <p:extLst>
      <p:ext uri="{BB962C8B-B14F-4D97-AF65-F5344CB8AC3E}">
        <p14:creationId xmlns:p14="http://schemas.microsoft.com/office/powerpoint/2010/main" val="16135895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33187862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3"/>
          <p:cNvSpPr>
            <a:spLocks noGrp="1" noChangeArrowheads="1"/>
          </p:cNvSpPr>
          <p:nvPr>
            <p:ph type="subTitle" idx="1"/>
          </p:nvPr>
        </p:nvSpPr>
        <p:spPr>
          <a:xfrm>
            <a:off x="0" y="230841"/>
            <a:ext cx="9144000" cy="5143500"/>
          </a:xfrm>
        </p:spPr>
        <p:txBody>
          <a:bodyPr>
            <a:normAutofit/>
          </a:bodyPr>
          <a:lstStyle/>
          <a:p>
            <a:pPr>
              <a:lnSpc>
                <a:spcPct val="120000"/>
              </a:lnSpc>
              <a:spcBef>
                <a:spcPts val="1800"/>
              </a:spcBef>
            </a:pPr>
            <a:r>
              <a:rPr lang="en-US" altLang="en-US" sz="6600" b="1" dirty="0" err="1" smtClean="0">
                <a:solidFill>
                  <a:srgbClr val="FFFF00"/>
                </a:solidFill>
                <a:cs typeface="Times New Roman" panose="02020603050405020304" pitchFamily="18" charset="0"/>
              </a:rPr>
              <a:t>Ca</a:t>
            </a:r>
            <a:r>
              <a:rPr lang="en-US" altLang="en-US" sz="6600" b="1" dirty="0" smtClean="0">
                <a:solidFill>
                  <a:srgbClr val="FFFF00"/>
                </a:solidFill>
                <a:cs typeface="Times New Roman" panose="02020603050405020304" pitchFamily="18" charset="0"/>
              </a:rPr>
              <a:t> </a:t>
            </a:r>
            <a:r>
              <a:rPr lang="en-US" altLang="en-US" sz="6600" b="1" dirty="0" err="1" smtClean="0">
                <a:solidFill>
                  <a:srgbClr val="FFFF00"/>
                </a:solidFill>
                <a:cs typeface="Times New Roman" panose="02020603050405020304" pitchFamily="18" charset="0"/>
              </a:rPr>
              <a:t>Kết</a:t>
            </a:r>
            <a:r>
              <a:rPr lang="en-US" altLang="en-US" sz="6600" b="1" dirty="0" smtClean="0">
                <a:solidFill>
                  <a:srgbClr val="FFFF00"/>
                </a:solidFill>
                <a:cs typeface="Times New Roman" panose="02020603050405020304" pitchFamily="18" charset="0"/>
              </a:rPr>
              <a:t> </a:t>
            </a:r>
            <a:r>
              <a:rPr lang="en-US" altLang="en-US" sz="6600" b="1" dirty="0" err="1">
                <a:solidFill>
                  <a:srgbClr val="FFFF00"/>
                </a:solidFill>
                <a:cs typeface="Times New Roman" panose="02020603050405020304" pitchFamily="18" charset="0"/>
              </a:rPr>
              <a:t>lễ</a:t>
            </a:r>
            <a:r>
              <a:rPr lang="en-US" altLang="en-US" sz="6600" b="1" dirty="0">
                <a:solidFill>
                  <a:srgbClr val="FFFF00"/>
                </a:solidFill>
                <a:cs typeface="Times New Roman" panose="02020603050405020304" pitchFamily="18" charset="0"/>
              </a:rPr>
              <a:t>: </a:t>
            </a:r>
            <a:br>
              <a:rPr lang="en-US" altLang="en-US" sz="6600" b="1" dirty="0">
                <a:solidFill>
                  <a:srgbClr val="FFFF00"/>
                </a:solidFill>
                <a:cs typeface="Times New Roman" panose="02020603050405020304" pitchFamily="18" charset="0"/>
              </a:rPr>
            </a:br>
            <a:r>
              <a:rPr lang="en-US" altLang="en-US" sz="6600" b="1" dirty="0" err="1">
                <a:solidFill>
                  <a:srgbClr val="FFFF00"/>
                </a:solidFill>
                <a:cs typeface="Times New Roman" panose="02020603050405020304" pitchFamily="18" charset="0"/>
              </a:rPr>
              <a:t>Cùng</a:t>
            </a:r>
            <a:r>
              <a:rPr lang="en-US" altLang="en-US" sz="6600" b="1" dirty="0">
                <a:solidFill>
                  <a:srgbClr val="FFFF00"/>
                </a:solidFill>
                <a:cs typeface="Times New Roman" panose="02020603050405020304" pitchFamily="18" charset="0"/>
              </a:rPr>
              <a:t> </a:t>
            </a:r>
            <a:r>
              <a:rPr lang="en-US" altLang="en-US" sz="6600" b="1" dirty="0" err="1">
                <a:solidFill>
                  <a:srgbClr val="FFFF00"/>
                </a:solidFill>
                <a:cs typeface="Times New Roman" panose="02020603050405020304" pitchFamily="18" charset="0"/>
              </a:rPr>
              <a:t>Vui</a:t>
            </a:r>
            <a:r>
              <a:rPr lang="en-US" altLang="en-US" sz="6600" b="1" dirty="0">
                <a:solidFill>
                  <a:srgbClr val="FFFF00"/>
                </a:solidFill>
                <a:cs typeface="Times New Roman" panose="02020603050405020304" pitchFamily="18" charset="0"/>
              </a:rPr>
              <a:t> </a:t>
            </a:r>
            <a:r>
              <a:rPr lang="en-US" altLang="en-US" sz="6600" b="1" dirty="0" err="1">
                <a:solidFill>
                  <a:srgbClr val="FFFF00"/>
                </a:solidFill>
                <a:cs typeface="Times New Roman" panose="02020603050405020304" pitchFamily="18" charset="0"/>
              </a:rPr>
              <a:t>Bước</a:t>
            </a:r>
            <a:r>
              <a:rPr lang="en-US" altLang="en-US" sz="6600" b="1" dirty="0">
                <a:solidFill>
                  <a:srgbClr val="FFFF00"/>
                </a:solidFill>
                <a:cs typeface="Times New Roman" panose="02020603050405020304" pitchFamily="18" charset="0"/>
              </a:rPr>
              <a:t/>
            </a:r>
            <a:br>
              <a:rPr lang="en-US" altLang="en-US" sz="6600" b="1" dirty="0">
                <a:solidFill>
                  <a:srgbClr val="FFFF00"/>
                </a:solidFill>
                <a:cs typeface="Times New Roman" panose="02020603050405020304" pitchFamily="18" charset="0"/>
              </a:rPr>
            </a:br>
            <a:r>
              <a:rPr lang="en-US" altLang="en-US" sz="6600" b="1" dirty="0" err="1">
                <a:solidFill>
                  <a:schemeClr val="bg1"/>
                </a:solidFill>
                <a:cs typeface="Times New Roman" panose="02020603050405020304" pitchFamily="18" charset="0"/>
              </a:rPr>
              <a:t>Ngọc</a:t>
            </a:r>
            <a:r>
              <a:rPr lang="en-US" altLang="en-US" sz="6600" b="1" dirty="0">
                <a:solidFill>
                  <a:schemeClr val="bg1"/>
                </a:solidFill>
                <a:cs typeface="Times New Roman" panose="02020603050405020304" pitchFamily="18" charset="0"/>
              </a:rPr>
              <a:t> Linh</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3957" y="3983527"/>
            <a:ext cx="5289352" cy="836495"/>
          </a:xfrm>
          <a:prstGeom prst="rect">
            <a:avLst/>
          </a:prstGeom>
        </p:spPr>
      </p:pic>
      <p:sp>
        <p:nvSpPr>
          <p:cNvPr id="6" name="TextBox 5">
            <a:extLst>
              <a:ext uri="{FF2B5EF4-FFF2-40B4-BE49-F238E27FC236}">
                <a16:creationId xmlns="" xmlns:a16="http://schemas.microsoft.com/office/drawing/2014/main" id="{09BADAD9-CB59-B67D-C933-938329CDD054}"/>
              </a:ext>
            </a:extLst>
          </p:cNvPr>
          <p:cNvSpPr txBox="1"/>
          <p:nvPr/>
        </p:nvSpPr>
        <p:spPr>
          <a:xfrm>
            <a:off x="2514600" y="4135927"/>
            <a:ext cx="3962399" cy="523220"/>
          </a:xfrm>
          <a:prstGeom prst="rect">
            <a:avLst/>
          </a:prstGeom>
          <a:noFill/>
        </p:spPr>
        <p:txBody>
          <a:bodyPr wrap="square">
            <a:spAutoFit/>
          </a:bodyPr>
          <a:lstStyle/>
          <a:p>
            <a:pPr algn="ctr"/>
            <a:r>
              <a:rPr lang="vi-VN" sz="1400" b="0" dirty="0">
                <a:solidFill>
                  <a:srgbClr val="FFFF00"/>
                </a:solidFill>
                <a:effectLst/>
                <a:latin typeface="+mj-lt"/>
                <a:cs typeface="Times New Roman" pitchFamily="18" charset="0"/>
              </a:rPr>
              <a:t>CA ĐOÀN THIẾU NHI – TERESA HÀI ĐỒNG GIÊSU</a:t>
            </a:r>
          </a:p>
          <a:p>
            <a:pPr algn="ctr"/>
            <a:r>
              <a:rPr lang="vi-VN" sz="1400" b="0" dirty="0">
                <a:solidFill>
                  <a:srgbClr val="FFFF00"/>
                </a:solidFill>
                <a:effectLst/>
                <a:latin typeface="+mj-lt"/>
                <a:cs typeface="Times New Roman" pitchFamily="18" charset="0"/>
              </a:rPr>
              <a:t>GIÁO XỨ THIÊN ÂN</a:t>
            </a:r>
            <a:endParaRPr lang="en-US" sz="14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2692533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3"/>
          <p:cNvSpPr>
            <a:spLocks noGrp="1" noChangeArrowheads="1"/>
          </p:cNvSpPr>
          <p:nvPr>
            <p:ph type="subTitle" idx="1"/>
          </p:nvPr>
        </p:nvSpPr>
        <p:spPr>
          <a:xfrm>
            <a:off x="0" y="14288"/>
            <a:ext cx="9144000" cy="5143500"/>
          </a:xfrm>
        </p:spPr>
        <p:txBody>
          <a:bodyPr>
            <a:normAutofit/>
          </a:bodyPr>
          <a:lstStyle/>
          <a:p>
            <a:pPr algn="just">
              <a:lnSpc>
                <a:spcPct val="130000"/>
              </a:lnSpc>
              <a:spcBef>
                <a:spcPts val="0"/>
              </a:spcBef>
            </a:pPr>
            <a:r>
              <a:rPr lang="vi-VN" altLang="en-US" sz="6000" b="1" dirty="0">
                <a:solidFill>
                  <a:srgbClr val="FFFF00"/>
                </a:solidFill>
                <a:cs typeface="Times New Roman" panose="02020603050405020304" pitchFamily="18" charset="0"/>
              </a:rPr>
              <a:t>Tk1: </a:t>
            </a:r>
            <a:r>
              <a:rPr lang="vi-VN" altLang="en-US" sz="6000" b="1" dirty="0">
                <a:solidFill>
                  <a:schemeClr val="bg1"/>
                </a:solidFill>
                <a:cs typeface="Times New Roman" panose="02020603050405020304" pitchFamily="18" charset="0"/>
              </a:rPr>
              <a:t>Ra đi đem niềm tin cùng dựng xây đời bác ái, ân thiêng trên trời cao, mưa tràn lan qua bốn mùa. </a:t>
            </a:r>
          </a:p>
        </p:txBody>
      </p:sp>
    </p:spTree>
    <p:extLst>
      <p:ext uri="{BB962C8B-B14F-4D97-AF65-F5344CB8AC3E}">
        <p14:creationId xmlns:p14="http://schemas.microsoft.com/office/powerpoint/2010/main" val="32609078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3"/>
          <p:cNvSpPr>
            <a:spLocks noGrp="1" noChangeArrowheads="1"/>
          </p:cNvSpPr>
          <p:nvPr>
            <p:ph type="subTitle" idx="1"/>
          </p:nvPr>
        </p:nvSpPr>
        <p:spPr>
          <a:xfrm>
            <a:off x="0" y="0"/>
            <a:ext cx="9144000" cy="5143500"/>
          </a:xfrm>
        </p:spPr>
        <p:txBody>
          <a:bodyPr>
            <a:normAutofit/>
          </a:bodyPr>
          <a:lstStyle/>
          <a:p>
            <a:pPr algn="just">
              <a:lnSpc>
                <a:spcPct val="120000"/>
              </a:lnSpc>
              <a:spcBef>
                <a:spcPts val="1800"/>
              </a:spcBef>
            </a:pPr>
            <a:r>
              <a:rPr lang="vi-VN" altLang="en-US" sz="6600" b="1" dirty="0">
                <a:solidFill>
                  <a:srgbClr val="FFFF00"/>
                </a:solidFill>
                <a:cs typeface="Times New Roman" panose="02020603050405020304" pitchFamily="18" charset="0"/>
              </a:rPr>
              <a:t>***</a:t>
            </a:r>
            <a:r>
              <a:rPr lang="vi-VN" altLang="en-US" sz="6600" b="1" dirty="0">
                <a:solidFill>
                  <a:schemeClr val="bg1"/>
                </a:solidFill>
                <a:cs typeface="Times New Roman" panose="02020603050405020304" pitchFamily="18" charset="0"/>
              </a:rPr>
              <a:t> Tin yêu gieo ngàn phương, muôn nơi hiệp thông, trái tim cuộc đời hồng tươi.</a:t>
            </a:r>
          </a:p>
        </p:txBody>
      </p:sp>
    </p:spTree>
    <p:extLst>
      <p:ext uri="{BB962C8B-B14F-4D97-AF65-F5344CB8AC3E}">
        <p14:creationId xmlns:p14="http://schemas.microsoft.com/office/powerpoint/2010/main" val="25771330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a:spLocks noGrp="1" noChangeArrowheads="1"/>
          </p:cNvSpPr>
          <p:nvPr>
            <p:ph type="subTitle" idx="1"/>
          </p:nvPr>
        </p:nvSpPr>
        <p:spPr>
          <a:xfrm>
            <a:off x="0" y="0"/>
            <a:ext cx="9144000" cy="5143500"/>
          </a:xfrm>
        </p:spPr>
        <p:txBody>
          <a:bodyPr>
            <a:noAutofit/>
          </a:bodyPr>
          <a:lstStyle/>
          <a:p>
            <a:pPr algn="just">
              <a:lnSpc>
                <a:spcPct val="120000"/>
              </a:lnSpc>
              <a:spcBef>
                <a:spcPts val="1800"/>
              </a:spcBef>
            </a:pPr>
            <a:r>
              <a:rPr lang="vi-VN" altLang="en-US" sz="5400" b="1" dirty="0">
                <a:solidFill>
                  <a:srgbClr val="FFFF00"/>
                </a:solidFill>
                <a:cs typeface="Times New Roman" panose="02020603050405020304" pitchFamily="18" charset="0"/>
              </a:rPr>
              <a:t>Đk: </a:t>
            </a:r>
            <a:r>
              <a:rPr lang="vi-VN" altLang="en-US" sz="5400" b="1" dirty="0">
                <a:solidFill>
                  <a:schemeClr val="bg1"/>
                </a:solidFill>
                <a:cs typeface="Times New Roman" panose="02020603050405020304" pitchFamily="18" charset="0"/>
              </a:rPr>
              <a:t>Cùng vui bước (ra đi,  ra đi) cất tiếng ca (vang xa vang xa). Khắp muôn nơi yêu thương trào dâng (dâng cao,dâng cao)</a:t>
            </a:r>
          </a:p>
        </p:txBody>
      </p:sp>
    </p:spTree>
    <p:extLst>
      <p:ext uri="{BB962C8B-B14F-4D97-AF65-F5344CB8AC3E}">
        <p14:creationId xmlns:p14="http://schemas.microsoft.com/office/powerpoint/2010/main" val="8737548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3"/>
          <p:cNvSpPr>
            <a:spLocks noGrp="1" noChangeArrowheads="1"/>
          </p:cNvSpPr>
          <p:nvPr>
            <p:ph type="subTitle" idx="1"/>
          </p:nvPr>
        </p:nvSpPr>
        <p:spPr>
          <a:xfrm>
            <a:off x="0" y="0"/>
            <a:ext cx="9144000" cy="5143500"/>
          </a:xfrm>
        </p:spPr>
        <p:txBody>
          <a:bodyPr>
            <a:normAutofit/>
          </a:bodyPr>
          <a:lstStyle/>
          <a:p>
            <a:pPr algn="just">
              <a:lnSpc>
                <a:spcPct val="120000"/>
              </a:lnSpc>
              <a:spcBef>
                <a:spcPts val="1800"/>
              </a:spcBef>
            </a:pPr>
            <a:r>
              <a:rPr lang="vi-VN" altLang="en-US" sz="6000" b="1" dirty="0">
                <a:solidFill>
                  <a:srgbClr val="FFFF00"/>
                </a:solidFill>
                <a:cs typeface="Times New Roman" panose="02020603050405020304" pitchFamily="18" charset="0"/>
              </a:rPr>
              <a:t>***</a:t>
            </a:r>
            <a:r>
              <a:rPr lang="vi-VN" altLang="en-US" sz="6000" b="1" dirty="0">
                <a:solidFill>
                  <a:schemeClr val="bg1"/>
                </a:solidFill>
                <a:cs typeface="Times New Roman" panose="02020603050405020304" pitchFamily="18" charset="0"/>
              </a:rPr>
              <a:t> Niềm hạnh phúc (ra đi, ra đi) Chúa dẫn đưa (muôn nơi, muôn nơi) ánh đức tin trên đường nở hoa.</a:t>
            </a:r>
          </a:p>
        </p:txBody>
      </p:sp>
    </p:spTree>
    <p:extLst>
      <p:ext uri="{BB962C8B-B14F-4D97-AF65-F5344CB8AC3E}">
        <p14:creationId xmlns:p14="http://schemas.microsoft.com/office/powerpoint/2010/main" val="2826186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0" y="0"/>
            <a:ext cx="9144000" cy="5143500"/>
          </a:xfrm>
        </p:spPr>
        <p:txBody>
          <a:bodyPr>
            <a:normAutofit fontScale="92500" lnSpcReduction="10000"/>
          </a:bodyPr>
          <a:lstStyle/>
          <a:p>
            <a:pPr algn="just">
              <a:lnSpc>
                <a:spcPct val="120000"/>
              </a:lnSpc>
              <a:spcBef>
                <a:spcPts val="1800"/>
              </a:spcBef>
            </a:pPr>
            <a:r>
              <a:rPr lang="vi-VN" sz="5400" b="1" u="sng" dirty="0">
                <a:solidFill>
                  <a:srgbClr val="FFFF00"/>
                </a:solidFill>
                <a:cs typeface="Times New Roman" panose="02020603050405020304" pitchFamily="18" charset="0"/>
              </a:rPr>
              <a:t>Đk:</a:t>
            </a:r>
            <a:r>
              <a:rPr lang="vi-VN" sz="5400" b="1" dirty="0">
                <a:cs typeface="Times New Roman" panose="02020603050405020304" pitchFamily="18" charset="0"/>
              </a:rPr>
              <a:t> </a:t>
            </a:r>
            <a:r>
              <a:rPr lang="vi-VN" sz="5400" b="1" dirty="0">
                <a:solidFill>
                  <a:schemeClr val="bg1"/>
                </a:solidFill>
                <a:cs typeface="Times New Roman" panose="02020603050405020304" pitchFamily="18" charset="0"/>
              </a:rPr>
              <a:t>Nhanh lên nào ta đến chốn thánh Chúa Trời, ta vang hòa tưng bừng một bài ca mới. Vui lên nào ta đến chốn thánh Chúa Trời, nhịp lừng vang ca khen Chúa vua mọi dân.</a:t>
            </a:r>
          </a:p>
        </p:txBody>
      </p:sp>
    </p:spTree>
    <p:extLst>
      <p:ext uri="{BB962C8B-B14F-4D97-AF65-F5344CB8AC3E}">
        <p14:creationId xmlns:p14="http://schemas.microsoft.com/office/powerpoint/2010/main" val="41219031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3"/>
          <p:cNvSpPr>
            <a:spLocks noGrp="1" noChangeArrowheads="1"/>
          </p:cNvSpPr>
          <p:nvPr>
            <p:ph type="subTitle" idx="1"/>
          </p:nvPr>
        </p:nvSpPr>
        <p:spPr>
          <a:xfrm>
            <a:off x="0" y="0"/>
            <a:ext cx="9144000" cy="5143500"/>
          </a:xfrm>
        </p:spPr>
        <p:txBody>
          <a:bodyPr>
            <a:normAutofit lnSpcReduction="10000"/>
          </a:bodyPr>
          <a:lstStyle/>
          <a:p>
            <a:pPr algn="just">
              <a:lnSpc>
                <a:spcPct val="120000"/>
              </a:lnSpc>
              <a:spcBef>
                <a:spcPts val="1800"/>
              </a:spcBef>
            </a:pPr>
            <a:r>
              <a:rPr lang="vi-VN" altLang="en-US" sz="6000" b="1" dirty="0">
                <a:solidFill>
                  <a:srgbClr val="FFFF00"/>
                </a:solidFill>
                <a:cs typeface="Times New Roman" panose="02020603050405020304" pitchFamily="18" charset="0"/>
              </a:rPr>
              <a:t>Tk2: </a:t>
            </a:r>
            <a:r>
              <a:rPr lang="vi-VN" altLang="en-US" sz="6000" b="1" dirty="0">
                <a:solidFill>
                  <a:schemeClr val="bg1"/>
                </a:solidFill>
                <a:cs typeface="Times New Roman" panose="02020603050405020304" pitchFamily="18" charset="0"/>
              </a:rPr>
              <a:t>Ra đi đâu ngại chi dặm đường xa đầy nguy khó. Tin yêu như vầng trăng soi trời đêm đưa lối đường. </a:t>
            </a:r>
          </a:p>
        </p:txBody>
      </p:sp>
    </p:spTree>
    <p:extLst>
      <p:ext uri="{BB962C8B-B14F-4D97-AF65-F5344CB8AC3E}">
        <p14:creationId xmlns:p14="http://schemas.microsoft.com/office/powerpoint/2010/main" val="42028615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3"/>
          <p:cNvSpPr>
            <a:spLocks noGrp="1" noChangeArrowheads="1"/>
          </p:cNvSpPr>
          <p:nvPr>
            <p:ph type="subTitle" idx="1"/>
          </p:nvPr>
        </p:nvSpPr>
        <p:spPr>
          <a:xfrm>
            <a:off x="0" y="0"/>
            <a:ext cx="9144000" cy="5143500"/>
          </a:xfrm>
        </p:spPr>
        <p:txBody>
          <a:bodyPr>
            <a:normAutofit/>
          </a:bodyPr>
          <a:lstStyle/>
          <a:p>
            <a:pPr algn="just">
              <a:lnSpc>
                <a:spcPct val="120000"/>
              </a:lnSpc>
              <a:spcBef>
                <a:spcPts val="1800"/>
              </a:spcBef>
            </a:pPr>
            <a:r>
              <a:rPr lang="vi-VN" altLang="en-US" sz="6600" b="1" dirty="0">
                <a:solidFill>
                  <a:srgbClr val="FFFF00"/>
                </a:solidFill>
                <a:cs typeface="Times New Roman" panose="02020603050405020304" pitchFamily="18" charset="0"/>
              </a:rPr>
              <a:t>***</a:t>
            </a:r>
            <a:r>
              <a:rPr lang="vi-VN" altLang="en-US" sz="6600" b="1" dirty="0">
                <a:solidFill>
                  <a:schemeClr val="bg1"/>
                </a:solidFill>
                <a:cs typeface="Times New Roman" panose="02020603050405020304" pitchFamily="18" charset="0"/>
              </a:rPr>
              <a:t> Trên môi vang lời ca. Đau thương lùi xa. Phúc vinh đón chờ ngày sau.</a:t>
            </a:r>
          </a:p>
        </p:txBody>
      </p:sp>
    </p:spTree>
    <p:extLst>
      <p:ext uri="{BB962C8B-B14F-4D97-AF65-F5344CB8AC3E}">
        <p14:creationId xmlns:p14="http://schemas.microsoft.com/office/powerpoint/2010/main" val="39713836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a:spLocks noGrp="1" noChangeArrowheads="1"/>
          </p:cNvSpPr>
          <p:nvPr>
            <p:ph type="subTitle" idx="1"/>
          </p:nvPr>
        </p:nvSpPr>
        <p:spPr>
          <a:xfrm>
            <a:off x="0" y="0"/>
            <a:ext cx="9144000" cy="5143500"/>
          </a:xfrm>
        </p:spPr>
        <p:txBody>
          <a:bodyPr>
            <a:noAutofit/>
          </a:bodyPr>
          <a:lstStyle/>
          <a:p>
            <a:pPr algn="just">
              <a:lnSpc>
                <a:spcPct val="120000"/>
              </a:lnSpc>
              <a:spcBef>
                <a:spcPts val="1800"/>
              </a:spcBef>
            </a:pPr>
            <a:r>
              <a:rPr lang="vi-VN" altLang="en-US" sz="5400" b="1" dirty="0">
                <a:solidFill>
                  <a:srgbClr val="FFFF00"/>
                </a:solidFill>
                <a:cs typeface="Times New Roman" panose="02020603050405020304" pitchFamily="18" charset="0"/>
              </a:rPr>
              <a:t>Đk: </a:t>
            </a:r>
            <a:r>
              <a:rPr lang="vi-VN" altLang="en-US" sz="5400" b="1" dirty="0">
                <a:solidFill>
                  <a:schemeClr val="bg1"/>
                </a:solidFill>
                <a:cs typeface="Times New Roman" panose="02020603050405020304" pitchFamily="18" charset="0"/>
              </a:rPr>
              <a:t>Cùng vui bước (ra đi,  ra đi) cất tiếng ca (vang xa vang xa). Khắp muôn nơi yêu thương trào dâng (dâng cao,dâng cao)</a:t>
            </a:r>
          </a:p>
        </p:txBody>
      </p:sp>
    </p:spTree>
    <p:extLst>
      <p:ext uri="{BB962C8B-B14F-4D97-AF65-F5344CB8AC3E}">
        <p14:creationId xmlns:p14="http://schemas.microsoft.com/office/powerpoint/2010/main" val="28681210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3"/>
          <p:cNvSpPr>
            <a:spLocks noGrp="1" noChangeArrowheads="1"/>
          </p:cNvSpPr>
          <p:nvPr>
            <p:ph type="subTitle" idx="1"/>
          </p:nvPr>
        </p:nvSpPr>
        <p:spPr>
          <a:xfrm>
            <a:off x="0" y="0"/>
            <a:ext cx="9144000" cy="5143500"/>
          </a:xfrm>
        </p:spPr>
        <p:txBody>
          <a:bodyPr>
            <a:normAutofit/>
          </a:bodyPr>
          <a:lstStyle/>
          <a:p>
            <a:pPr algn="just">
              <a:lnSpc>
                <a:spcPct val="120000"/>
              </a:lnSpc>
              <a:spcBef>
                <a:spcPts val="1800"/>
              </a:spcBef>
            </a:pPr>
            <a:r>
              <a:rPr lang="vi-VN" altLang="en-US" sz="6000" b="1" dirty="0">
                <a:solidFill>
                  <a:srgbClr val="FFFF00"/>
                </a:solidFill>
                <a:cs typeface="Times New Roman" panose="02020603050405020304" pitchFamily="18" charset="0"/>
              </a:rPr>
              <a:t>***</a:t>
            </a:r>
            <a:r>
              <a:rPr lang="vi-VN" altLang="en-US" sz="6000" b="1" dirty="0">
                <a:solidFill>
                  <a:schemeClr val="bg1"/>
                </a:solidFill>
                <a:cs typeface="Times New Roman" panose="02020603050405020304" pitchFamily="18" charset="0"/>
              </a:rPr>
              <a:t> Niềm hạnh phúc (ra đi, ra đi) Chúa dẫn đưa (muôn nơi, muôn nơi) ánh đức tin trên đường nở hoa.</a:t>
            </a:r>
          </a:p>
        </p:txBody>
      </p:sp>
    </p:spTree>
    <p:extLst>
      <p:ext uri="{BB962C8B-B14F-4D97-AF65-F5344CB8AC3E}">
        <p14:creationId xmlns:p14="http://schemas.microsoft.com/office/powerpoint/2010/main" val="17196903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1940581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subTitle" idx="1"/>
          </p:nvPr>
        </p:nvSpPr>
        <p:spPr>
          <a:xfrm>
            <a:off x="0" y="0"/>
            <a:ext cx="9144000" cy="5143500"/>
          </a:xfrm>
        </p:spPr>
        <p:txBody>
          <a:bodyPr>
            <a:noAutofit/>
          </a:bodyPr>
          <a:lstStyle/>
          <a:p>
            <a:pPr algn="just">
              <a:lnSpc>
                <a:spcPct val="130000"/>
              </a:lnSpc>
              <a:spcBef>
                <a:spcPts val="0"/>
              </a:spcBef>
            </a:pPr>
            <a:r>
              <a:rPr lang="vi-VN" sz="4650" b="1" u="sng" dirty="0">
                <a:solidFill>
                  <a:srgbClr val="FFFF00"/>
                </a:solidFill>
                <a:cs typeface="Times New Roman" panose="02020603050405020304" pitchFamily="18" charset="0"/>
              </a:rPr>
              <a:t>Tk2:</a:t>
            </a:r>
            <a:r>
              <a:rPr lang="vi-VN" sz="4650" b="1" dirty="0">
                <a:solidFill>
                  <a:srgbClr val="FFFF00"/>
                </a:solidFill>
                <a:cs typeface="Times New Roman" panose="02020603050405020304" pitchFamily="18" charset="0"/>
              </a:rPr>
              <a:t> </a:t>
            </a:r>
            <a:r>
              <a:rPr lang="vi-VN" sz="4650" b="1" dirty="0">
                <a:solidFill>
                  <a:schemeClr val="bg1"/>
                </a:solidFill>
                <a:cs typeface="Times New Roman" panose="02020603050405020304" pitchFamily="18" charset="0"/>
              </a:rPr>
              <a:t>Đến đây con biết con chưa tinh sạch, vậy thành tâm xin Chúa hãy nguôi giận đi. Cùng nguyện </a:t>
            </a:r>
            <a:r>
              <a:rPr lang="en-US" sz="4650" b="1" dirty="0">
                <a:solidFill>
                  <a:schemeClr val="bg1"/>
                </a:solidFill>
                <a:cs typeface="Times New Roman" panose="02020603050405020304" pitchFamily="18" charset="0"/>
              </a:rPr>
              <a:t>x</a:t>
            </a:r>
            <a:r>
              <a:rPr lang="vi-VN" sz="4650" b="1" dirty="0">
                <a:solidFill>
                  <a:schemeClr val="bg1"/>
                </a:solidFill>
                <a:cs typeface="Times New Roman" panose="02020603050405020304" pitchFamily="18" charset="0"/>
              </a:rPr>
              <a:t>in Thiên Chúa thứ tha tội nhơ, đã bao phen con yếu đuối nên lỗi lầm.</a:t>
            </a:r>
          </a:p>
        </p:txBody>
      </p:sp>
    </p:spTree>
    <p:extLst>
      <p:ext uri="{BB962C8B-B14F-4D97-AF65-F5344CB8AC3E}">
        <p14:creationId xmlns:p14="http://schemas.microsoft.com/office/powerpoint/2010/main" val="31419591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0" y="0"/>
            <a:ext cx="9144000" cy="5143500"/>
          </a:xfrm>
        </p:spPr>
        <p:txBody>
          <a:bodyPr>
            <a:normAutofit fontScale="92500" lnSpcReduction="10000"/>
          </a:bodyPr>
          <a:lstStyle/>
          <a:p>
            <a:pPr algn="just">
              <a:lnSpc>
                <a:spcPct val="120000"/>
              </a:lnSpc>
              <a:spcBef>
                <a:spcPts val="1800"/>
              </a:spcBef>
            </a:pPr>
            <a:r>
              <a:rPr lang="vi-VN" sz="5400" b="1" u="sng" dirty="0">
                <a:solidFill>
                  <a:srgbClr val="FFFF00"/>
                </a:solidFill>
                <a:cs typeface="Times New Roman" panose="02020603050405020304" pitchFamily="18" charset="0"/>
              </a:rPr>
              <a:t>Đk:</a:t>
            </a:r>
            <a:r>
              <a:rPr lang="vi-VN" sz="5400" b="1" dirty="0">
                <a:cs typeface="Times New Roman" panose="02020603050405020304" pitchFamily="18" charset="0"/>
              </a:rPr>
              <a:t> </a:t>
            </a:r>
            <a:r>
              <a:rPr lang="vi-VN" sz="5400" b="1" dirty="0">
                <a:solidFill>
                  <a:schemeClr val="bg1"/>
                </a:solidFill>
                <a:cs typeface="Times New Roman" panose="02020603050405020304" pitchFamily="18" charset="0"/>
              </a:rPr>
              <a:t>Nhanh lên nào ta đến chốn thánh Chúa Trời, ta vang hòa tưng bừng một bài ca mới. Vui lên nào ta đến chốn thánh Chúa Trời, nhịp lừng vang ca khen Chúa vua mọi dân.</a:t>
            </a:r>
          </a:p>
        </p:txBody>
      </p:sp>
    </p:spTree>
    <p:extLst>
      <p:ext uri="{BB962C8B-B14F-4D97-AF65-F5344CB8AC3E}">
        <p14:creationId xmlns:p14="http://schemas.microsoft.com/office/powerpoint/2010/main" val="6189363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2132334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553</TotalTime>
  <Words>1394</Words>
  <Application>Microsoft Office PowerPoint</Application>
  <PresentationFormat>On-screen Show (16:9)</PresentationFormat>
  <Paragraphs>79</Paragraphs>
  <Slides>64</Slides>
  <Notes>0</Notes>
  <HiddenSlides>0</HiddenSlides>
  <MMClips>0</MMClips>
  <ScaleCrop>false</ScaleCrop>
  <HeadingPairs>
    <vt:vector size="4" baseType="variant">
      <vt:variant>
        <vt:lpstr>Theme</vt:lpstr>
      </vt:variant>
      <vt:variant>
        <vt:i4>4</vt:i4>
      </vt:variant>
      <vt:variant>
        <vt:lpstr>Slide Titles</vt:lpstr>
      </vt:variant>
      <vt:variant>
        <vt:i4>64</vt:i4>
      </vt:variant>
    </vt:vector>
  </HeadingPairs>
  <TitlesOfParts>
    <vt:vector size="68" baseType="lpstr">
      <vt:lpstr>Office Theme</vt:lpstr>
      <vt:lpstr>27_Office Theme</vt:lpstr>
      <vt:lpstr>28_Office Theme</vt:lpstr>
      <vt:lpstr>30_Office Theme</vt:lpstr>
      <vt:lpstr>PowerPoint Presentation</vt:lpstr>
      <vt:lpstr>PowerPoint Presentation</vt:lpstr>
      <vt:lpstr>Ca nhập lễ Nhanh Lên Nào</vt:lpstr>
      <vt:lpstr>PowerPoint Presentation</vt:lpstr>
      <vt:lpstr>PowerPoint Presentation</vt:lpstr>
      <vt:lpstr>PowerPoint Presentation</vt:lpstr>
      <vt:lpstr>PowerPoint Presentation</vt:lpstr>
      <vt:lpstr>PowerPoint Presentation</vt:lpstr>
      <vt:lpstr>PowerPoint Presentation</vt:lpstr>
      <vt:lpstr> Kinh Thương Xót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Thánh Thánh Thánh </vt:lpstr>
      <vt:lpstr>PowerPoint Presentation</vt:lpstr>
      <vt:lpstr>PowerPoint Presentation</vt:lpstr>
      <vt:lpstr>PowerPoint Presentation</vt:lpstr>
      <vt:lpstr> Lạy Chiên Thiên Chúa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Hùng Nam</cp:lastModifiedBy>
  <cp:revision>82</cp:revision>
  <dcterms:created xsi:type="dcterms:W3CDTF">2022-10-30T00:36:35Z</dcterms:created>
  <dcterms:modified xsi:type="dcterms:W3CDTF">2024-08-23T21:42:24Z</dcterms:modified>
</cp:coreProperties>
</file>