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32" r:id="rId4"/>
    <p:sldMasterId id="2147483912" r:id="rId5"/>
  </p:sldMasterIdLst>
  <p:notesMasterIdLst>
    <p:notesMasterId r:id="rId57"/>
  </p:notesMasterIdLst>
  <p:sldIdLst>
    <p:sldId id="276" r:id="rId6"/>
    <p:sldId id="337" r:id="rId7"/>
    <p:sldId id="262" r:id="rId8"/>
    <p:sldId id="707" r:id="rId9"/>
    <p:sldId id="260" r:id="rId10"/>
    <p:sldId id="706" r:id="rId11"/>
    <p:sldId id="378" r:id="rId12"/>
    <p:sldId id="10033" r:id="rId13"/>
    <p:sldId id="10034" r:id="rId14"/>
    <p:sldId id="9806" r:id="rId15"/>
    <p:sldId id="708" r:id="rId16"/>
    <p:sldId id="377" r:id="rId17"/>
    <p:sldId id="288" r:id="rId18"/>
    <p:sldId id="278" r:id="rId19"/>
    <p:sldId id="352" r:id="rId20"/>
    <p:sldId id="344" r:id="rId21"/>
    <p:sldId id="558" r:id="rId22"/>
    <p:sldId id="767" r:id="rId23"/>
    <p:sldId id="775" r:id="rId24"/>
    <p:sldId id="776" r:id="rId25"/>
    <p:sldId id="777" r:id="rId26"/>
    <p:sldId id="279" r:id="rId27"/>
    <p:sldId id="9813" r:id="rId28"/>
    <p:sldId id="9814" r:id="rId29"/>
    <p:sldId id="9815" r:id="rId30"/>
    <p:sldId id="10110" r:id="rId31"/>
    <p:sldId id="9816" r:id="rId32"/>
    <p:sldId id="9817" r:id="rId33"/>
    <p:sldId id="9818" r:id="rId34"/>
    <p:sldId id="10111" r:id="rId35"/>
    <p:sldId id="778" r:id="rId36"/>
    <p:sldId id="454" r:id="rId37"/>
    <p:sldId id="450" r:id="rId38"/>
    <p:sldId id="295" r:id="rId39"/>
    <p:sldId id="451" r:id="rId40"/>
    <p:sldId id="452" r:id="rId41"/>
    <p:sldId id="453" r:id="rId42"/>
    <p:sldId id="1461" r:id="rId43"/>
    <p:sldId id="269" r:id="rId44"/>
    <p:sldId id="290" r:id="rId45"/>
    <p:sldId id="1462" r:id="rId46"/>
    <p:sldId id="275" r:id="rId47"/>
    <p:sldId id="299" r:id="rId48"/>
    <p:sldId id="298" r:id="rId49"/>
    <p:sldId id="779" r:id="rId50"/>
    <p:sldId id="780" r:id="rId51"/>
    <p:sldId id="1464" r:id="rId52"/>
    <p:sldId id="1465" r:id="rId53"/>
    <p:sldId id="259" r:id="rId54"/>
    <p:sldId id="1466" r:id="rId55"/>
    <p:sldId id="781"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676" autoAdjust="0"/>
  </p:normalViewPr>
  <p:slideViewPr>
    <p:cSldViewPr>
      <p:cViewPr varScale="1">
        <p:scale>
          <a:sx n="82" d="100"/>
          <a:sy n="82" d="100"/>
        </p:scale>
        <p:origin x="176" y="1120"/>
      </p:cViewPr>
      <p:guideLst>
        <p:guide orient="horz" pos="1620"/>
        <p:guide pos="2880"/>
      </p:guideLst>
    </p:cSldViewPr>
  </p:slideViewPr>
  <p:outlineViewPr>
    <p:cViewPr>
      <p:scale>
        <a:sx n="33" d="100"/>
        <a:sy n="33" d="100"/>
      </p:scale>
      <p:origin x="0" y="844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9/6/24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911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3827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4915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3171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9/6/24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65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9/6/24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9/6/24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562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9/6/24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30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6699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9/6/24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1457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9870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91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9/6/24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9/6/24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9/6/24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9/6/24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62569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0">
                <a:solidFill>
                  <a:srgbClr val="FFFF00"/>
                </a:solidFill>
                <a:effectLst>
                  <a:outerShdw blurRad="38100" dist="38100" dir="2700000" algn="tl">
                    <a:srgbClr val="000000">
                      <a:alpha val="43137"/>
                    </a:srgbClr>
                  </a:outerShdw>
                </a:effectLst>
                <a:latin typeface="+mj-lt"/>
                <a:cs typeface="Times New Roman" pitchFamily="18" charset="0"/>
              </a:rPr>
              <a:t>THỨ NĂM</a:t>
            </a:r>
          </a:p>
          <a:p>
            <a:r>
              <a:rPr lang="vi-VN" sz="4400" b="0">
                <a:solidFill>
                  <a:srgbClr val="FFFF00"/>
                </a:solidFill>
                <a:effectLst>
                  <a:outerShdw blurRad="38100" dist="38100" dir="2700000" algn="tl">
                    <a:srgbClr val="000000">
                      <a:alpha val="43137"/>
                    </a:srgbClr>
                  </a:outerShdw>
                </a:effectLst>
                <a:latin typeface="+mj-lt"/>
                <a:cs typeface="Times New Roman" pitchFamily="18" charset="0"/>
              </a:rPr>
              <a:t>SAU CHÚA NHẬT X</a:t>
            </a:r>
            <a:r>
              <a:rPr lang="en-US" sz="4400" b="0">
                <a:solidFill>
                  <a:srgbClr val="FFFF00"/>
                </a:solidFill>
                <a:effectLst>
                  <a:outerShdw blurRad="38100" dist="38100" dir="2700000" algn="tl">
                    <a:srgbClr val="000000">
                      <a:alpha val="43137"/>
                    </a:srgbClr>
                  </a:outerShdw>
                </a:effectLst>
                <a:latin typeface="+mj-lt"/>
                <a:cs typeface="Times New Roman" pitchFamily="18" charset="0"/>
              </a:rPr>
              <a:t>XIII</a:t>
            </a:r>
            <a:endParaRPr lang="vi-VN" sz="4400" b="0">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0">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pic>
        <p:nvPicPr>
          <p:cNvPr id="2" name="Picture 1">
            <a:extLst>
              <a:ext uri="{FF2B5EF4-FFF2-40B4-BE49-F238E27FC236}">
                <a16:creationId xmlns:a16="http://schemas.microsoft.com/office/drawing/2014/main" id="{AEDC7642-21C0-78B7-8E09-DCB589C87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20" y="209550"/>
            <a:ext cx="7446560" cy="1231900"/>
          </a:xfrm>
          <a:prstGeom prst="rect">
            <a:avLst/>
          </a:prstGeom>
        </p:spPr>
      </p:pic>
    </p:spTree>
    <p:extLst>
      <p:ext uri="{BB962C8B-B14F-4D97-AF65-F5344CB8AC3E}">
        <p14:creationId xmlns:p14="http://schemas.microsoft.com/office/powerpoint/2010/main" val="26380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 </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68265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57550"/>
            <a:ext cx="5367822" cy="2569845"/>
          </a:xfrm>
          <a:prstGeom prst="rect">
            <a:avLst/>
          </a:prstGeom>
        </p:spPr>
      </p:pic>
      <p:sp>
        <p:nvSpPr>
          <p:cNvPr id="4" name="Rectangle 3"/>
          <p:cNvSpPr/>
          <p:nvPr/>
        </p:nvSpPr>
        <p:spPr>
          <a:xfrm>
            <a:off x="0" y="1270"/>
            <a:ext cx="91439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sng" strike="noStrike" kern="1200" cap="none" spc="0" normalizeH="0" baseline="0" noProof="0" dirty="0">
                <a:ln>
                  <a:noFill/>
                </a:ln>
                <a:solidFill>
                  <a:srgbClr val="FFFF00"/>
                </a:solidFill>
                <a:effectLst/>
                <a:uLnTx/>
                <a:uFillTx/>
                <a:ea typeface="+mn-ea"/>
                <a:cs typeface="+mn-cs"/>
              </a:rPr>
              <a:t>Bài đọc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prstClr val="white"/>
                </a:solidFill>
                <a:effectLst/>
                <a:uLnTx/>
                <a:uFillTx/>
                <a:ea typeface="+mn-ea"/>
                <a:cs typeface="+mn-cs"/>
              </a:rPr>
              <a:t>Anh em làm thương tổn lương tâm yếu đuối của anh em mình là phạm đến Đức Ki-tô.</a:t>
            </a:r>
            <a:endParaRPr kumimoji="0" lang="en-US" sz="3200" b="0" i="1"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FF00"/>
                </a:solidFill>
                <a:effectLst/>
                <a:uLnTx/>
                <a:uFillTx/>
                <a:ea typeface="+mn-ea"/>
                <a:cs typeface="+mn-cs"/>
              </a:rPr>
              <a:t>Bài trích thư thứ nhất của thánh Phao-lô tông đồ gửi tín hữu Cô-rin-tô.</a:t>
            </a:r>
          </a:p>
        </p:txBody>
      </p:sp>
    </p:spTree>
    <p:extLst>
      <p:ext uri="{BB962C8B-B14F-4D97-AF65-F5344CB8AC3E}">
        <p14:creationId xmlns:p14="http://schemas.microsoft.com/office/powerpoint/2010/main" val="9824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Lạy Chúa, </a:t>
            </a:r>
            <a:r>
              <a:rPr lang="en-US" sz="8000" b="0" dirty="0" err="1">
                <a:solidFill>
                  <a:schemeClr val="bg1"/>
                </a:solidFill>
                <a:effectLst>
                  <a:outerShdw blurRad="38100" dist="38100" dir="2700000" algn="tl">
                    <a:srgbClr val="000000">
                      <a:alpha val="43137"/>
                    </a:srgbClr>
                  </a:outerShdw>
                </a:effectLst>
                <a:latin typeface="+mj-lt"/>
                <a:cs typeface="Times New Roman" pitchFamily="18" charset="0"/>
              </a:rPr>
              <a:t>xin</a:t>
            </a:r>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a:solidFill>
                  <a:schemeClr val="bg1"/>
                </a:solidFill>
                <a:effectLst>
                  <a:outerShdw blurRad="38100" dist="38100" dir="2700000" algn="tl">
                    <a:srgbClr val="000000">
                      <a:alpha val="43137"/>
                    </a:srgbClr>
                  </a:outerShdw>
                </a:effectLst>
                <a:latin typeface="+mj-lt"/>
                <a:cs typeface="Times New Roman" pitchFamily="18" charset="0"/>
              </a:rPr>
              <a:t>dẫn</a:t>
            </a:r>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 con theo </a:t>
            </a:r>
            <a:r>
              <a:rPr lang="en-US" sz="8000" b="0" dirty="0" err="1">
                <a:solidFill>
                  <a:schemeClr val="bg1"/>
                </a:solidFill>
                <a:effectLst>
                  <a:outerShdw blurRad="38100" dist="38100" dir="2700000" algn="tl">
                    <a:srgbClr val="000000">
                      <a:alpha val="43137"/>
                    </a:srgbClr>
                  </a:outerShdw>
                </a:effectLst>
                <a:latin typeface="+mj-lt"/>
                <a:cs typeface="Times New Roman" pitchFamily="18" charset="0"/>
              </a:rPr>
              <a:t>chính</a:t>
            </a:r>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a:solidFill>
                  <a:schemeClr val="bg1"/>
                </a:solidFill>
                <a:effectLst>
                  <a:outerShdw blurRad="38100" dist="38100" dir="2700000" algn="tl">
                    <a:srgbClr val="000000">
                      <a:alpha val="43137"/>
                    </a:srgbClr>
                  </a:outerShdw>
                </a:effectLst>
                <a:latin typeface="+mj-lt"/>
                <a:cs typeface="Times New Roman" pitchFamily="18" charset="0"/>
              </a:rPr>
              <a:t>lộ</a:t>
            </a:r>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a:solidFill>
                  <a:schemeClr val="bg1"/>
                </a:solidFill>
                <a:effectLst>
                  <a:outerShdw blurRad="38100" dist="38100" dir="2700000" algn="tl">
                    <a:srgbClr val="000000">
                      <a:alpha val="43137"/>
                    </a:srgbClr>
                  </a:outerShdw>
                </a:effectLst>
                <a:latin typeface="+mj-lt"/>
                <a:cs typeface="Times New Roman" pitchFamily="18" charset="0"/>
              </a:rPr>
              <a:t>ngàn</a:t>
            </a:r>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a:solidFill>
                  <a:schemeClr val="bg1"/>
                </a:solidFill>
                <a:effectLst>
                  <a:outerShdw blurRad="38100" dist="38100" dir="2700000" algn="tl">
                    <a:srgbClr val="000000">
                      <a:alpha val="43137"/>
                    </a:srgbClr>
                  </a:outerShdw>
                </a:effectLst>
                <a:latin typeface="+mj-lt"/>
                <a:cs typeface="Times New Roman" pitchFamily="18" charset="0"/>
              </a:rPr>
              <a:t>đời</a:t>
            </a:r>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5" name="Picture 4">
            <a:extLst>
              <a:ext uri="{FF2B5EF4-FFF2-40B4-BE49-F238E27FC236}">
                <a16:creationId xmlns:a16="http://schemas.microsoft.com/office/drawing/2014/main" id="{96399427-353E-FFA2-36F5-EF0D99BDBA20}"/>
              </a:ext>
            </a:extLst>
          </p:cNvPr>
          <p:cNvPicPr>
            <a:picLocks noChangeAspect="1"/>
          </p:cNvPicPr>
          <p:nvPr/>
        </p:nvPicPr>
        <p:blipFill>
          <a:blip r:embed="rId2"/>
          <a:stretch>
            <a:fillRect/>
          </a:stretch>
        </p:blipFill>
        <p:spPr>
          <a:xfrm>
            <a:off x="1959191" y="278993"/>
            <a:ext cx="3933825" cy="352425"/>
          </a:xfrm>
          <a:prstGeom prst="rect">
            <a:avLst/>
          </a:prstGeom>
        </p:spPr>
      </p:pic>
    </p:spTree>
    <p:extLst>
      <p:ext uri="{BB962C8B-B14F-4D97-AF65-F5344CB8AC3E}">
        <p14:creationId xmlns:p14="http://schemas.microsoft.com/office/powerpoint/2010/main" val="80595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Nếu chúng ta yêu thương nhau, thì Thiên Chúa ở lại trong chúng ta, và tình yêu của Người nơi chúng ta mới nên hoàn hảo.</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907250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60788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3350"/>
            <a:ext cx="9145916" cy="5011200"/>
          </a:xfrm>
          <a:prstGeom prst="rect">
            <a:avLst/>
          </a:prstGeom>
        </p:spPr>
      </p:pic>
      <p:sp>
        <p:nvSpPr>
          <p:cNvPr id="4" name="Rectangle 3"/>
          <p:cNvSpPr/>
          <p:nvPr/>
        </p:nvSpPr>
        <p:spPr>
          <a:xfrm>
            <a:off x="3810000" y="2570911"/>
            <a:ext cx="5181600" cy="1569660"/>
          </a:xfrm>
          <a:prstGeom prst="rect">
            <a:avLst/>
          </a:prstGeom>
        </p:spPr>
        <p:txBody>
          <a:bodyPr wrap="square">
            <a:spAutoFit/>
          </a:bodyPr>
          <a:lstStyle/>
          <a:p>
            <a:pPr algn="ctr"/>
            <a:r>
              <a:rPr lang="en-US" sz="4800" b="1" dirty="0" err="1">
                <a:solidFill>
                  <a:srgbClr val="FFFF00"/>
                </a:solidFill>
              </a:rPr>
              <a:t>Lời</a:t>
            </a:r>
            <a:r>
              <a:rPr lang="en-US" sz="4800" b="1" dirty="0">
                <a:solidFill>
                  <a:srgbClr val="FFFF00"/>
                </a:solidFill>
              </a:rPr>
              <a:t> </a:t>
            </a:r>
            <a:r>
              <a:rPr lang="en-US" sz="4800" b="1" dirty="0" err="1">
                <a:solidFill>
                  <a:srgbClr val="FFFF00"/>
                </a:solidFill>
              </a:rPr>
              <a:t>Thiêng</a:t>
            </a:r>
            <a:endParaRPr lang="en-US" sz="4800" b="1" dirty="0">
              <a:solidFill>
                <a:srgbClr val="FFFF00"/>
              </a:solidFill>
            </a:endParaRPr>
          </a:p>
          <a:p>
            <a:pPr algn="ctr"/>
            <a:r>
              <a:rPr lang="en-US" sz="4800" b="1" dirty="0" err="1">
                <a:solidFill>
                  <a:schemeClr val="bg1"/>
                </a:solidFill>
              </a:rPr>
              <a:t>Lm</a:t>
            </a:r>
            <a:r>
              <a:rPr lang="en-US" sz="4800" b="1" dirty="0">
                <a:solidFill>
                  <a:schemeClr val="bg1"/>
                </a:solidFill>
              </a:rPr>
              <a:t>. </a:t>
            </a:r>
            <a:r>
              <a:rPr lang="en-US" sz="4800" b="1" dirty="0" err="1">
                <a:solidFill>
                  <a:schemeClr val="bg1"/>
                </a:solidFill>
              </a:rPr>
              <a:t>Thành</a:t>
            </a:r>
            <a:r>
              <a:rPr lang="en-US" sz="4800" b="1" dirty="0">
                <a:solidFill>
                  <a:schemeClr val="bg1"/>
                </a:solidFill>
              </a:rPr>
              <a:t> </a:t>
            </a:r>
            <a:r>
              <a:rPr lang="en-US" sz="4800" b="1" dirty="0" err="1">
                <a:solidFill>
                  <a:schemeClr val="bg1"/>
                </a:solidFill>
              </a:rPr>
              <a:t>Tâm</a:t>
            </a:r>
            <a:endParaRPr lang="en-US" sz="4800" b="1" dirty="0">
              <a:solidFill>
                <a:schemeClr val="bg1"/>
              </a:solidFill>
            </a:endParaRPr>
          </a:p>
        </p:txBody>
      </p:sp>
      <p:pic>
        <p:nvPicPr>
          <p:cNvPr id="5" name="Picture 4">
            <a:extLst>
              <a:ext uri="{FF2B5EF4-FFF2-40B4-BE49-F238E27FC236}">
                <a16:creationId xmlns:a16="http://schemas.microsoft.com/office/drawing/2014/main" id="{75BC7751-7E83-8980-8EA5-6A474A786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273919"/>
            <a:ext cx="3848100" cy="636599"/>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4400" b="1" dirty="0">
                <a:solidFill>
                  <a:srgbClr val="FFFF00"/>
                </a:solidFill>
                <a:cs typeface="Tahoma" pitchFamily="34" charset="0"/>
              </a:rPr>
              <a:t>Tk1: </a:t>
            </a:r>
            <a:r>
              <a:rPr lang="vi-VN" sz="4400" b="1" dirty="0">
                <a:solidFill>
                  <a:schemeClr val="bg1"/>
                </a:solidFill>
                <a:cs typeface="Tahoma" pitchFamily="34" charset="0"/>
              </a:rPr>
              <a:t>Lời thiêng dâng Chúa từ trong đáy tim âm thầm. Lời cầu xin Chúa tựa như nén hương lan tràn. Hồn con bay vút về nơi nhan Chúa nương thân, và uống no say tim yêu nồng ấm. </a:t>
            </a:r>
          </a:p>
        </p:txBody>
      </p:sp>
    </p:spTree>
    <p:extLst>
      <p:ext uri="{BB962C8B-B14F-4D97-AF65-F5344CB8AC3E}">
        <p14:creationId xmlns:p14="http://schemas.microsoft.com/office/powerpoint/2010/main" val="212046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4800" b="1" dirty="0">
                <a:solidFill>
                  <a:srgbClr val="FFFF00"/>
                </a:solidFill>
                <a:cs typeface="Tahoma" pitchFamily="34" charset="0"/>
              </a:rPr>
              <a:t>***: </a:t>
            </a:r>
            <a:r>
              <a:rPr lang="vi-VN" sz="4800" b="1" dirty="0">
                <a:solidFill>
                  <a:schemeClr val="bg1"/>
                </a:solidFill>
                <a:cs typeface="Tahoma" pitchFamily="34" charset="0"/>
              </a:rPr>
              <a:t>Từ khi con biết tình yêu Chúa ban cao vời, và từ khi biết đời con Chúa luôn an bài. Hồn con sẽ mãi cầu xin tha thiết danh Ngài. Cùng Chúa con không lo chi dường dài.</a:t>
            </a:r>
          </a:p>
        </p:txBody>
      </p:sp>
    </p:spTree>
    <p:extLst>
      <p:ext uri="{BB962C8B-B14F-4D97-AF65-F5344CB8AC3E}">
        <p14:creationId xmlns:p14="http://schemas.microsoft.com/office/powerpoint/2010/main" val="363793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247016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0" y="0"/>
            <a:ext cx="9144000" cy="5143500"/>
          </a:xfrm>
        </p:spPr>
        <p:txBody>
          <a:bodyPr>
            <a:normAutofit fontScale="92500"/>
          </a:bodyPr>
          <a:lstStyle/>
          <a:p>
            <a:pPr marL="0" indent="0" algn="just">
              <a:lnSpc>
                <a:spcPct val="120000"/>
              </a:lnSpc>
              <a:buNone/>
            </a:pPr>
            <a:r>
              <a:rPr lang="vi-VN" sz="5400" b="1" dirty="0">
                <a:solidFill>
                  <a:srgbClr val="FFFF00"/>
                </a:solidFill>
                <a:cs typeface="Tahoma" pitchFamily="34" charset="0"/>
              </a:rPr>
              <a:t>Đk: </a:t>
            </a:r>
            <a:r>
              <a:rPr lang="vi-VN" sz="5400" b="1" dirty="0">
                <a:solidFill>
                  <a:schemeClr val="bg1"/>
                </a:solidFill>
                <a:cs typeface="Tahoma" pitchFamily="34" charset="0"/>
              </a:rPr>
              <a:t>Bàn tay con nâng lên cao, dâng Chúa hết những ý nghĩ, dâng Chúa trót xác thân con. Tương lai còn dài Chúa dắt con đi sợ gì những nỗi gian nguy. </a:t>
            </a:r>
            <a:endParaRPr lang="en-US" sz="5400" b="1" dirty="0">
              <a:solidFill>
                <a:schemeClr val="bg1"/>
              </a:solidFill>
              <a:cs typeface="Tahoma" pitchFamily="34" charset="0"/>
            </a:endParaRPr>
          </a:p>
        </p:txBody>
      </p:sp>
    </p:spTree>
    <p:extLst>
      <p:ext uri="{BB962C8B-B14F-4D97-AF65-F5344CB8AC3E}">
        <p14:creationId xmlns:p14="http://schemas.microsoft.com/office/powerpoint/2010/main" val="668316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0" y="0"/>
            <a:ext cx="9144000" cy="5143500"/>
          </a:xfrm>
        </p:spPr>
        <p:txBody>
          <a:bodyPr>
            <a:normAutofit fontScale="92500"/>
          </a:bodyPr>
          <a:lstStyle/>
          <a:p>
            <a:pPr marL="0" indent="0" algn="just">
              <a:lnSpc>
                <a:spcPct val="120000"/>
              </a:lnSpc>
              <a:buNone/>
            </a:pPr>
            <a:r>
              <a:rPr lang="vi-VN" sz="5400" b="1" dirty="0">
                <a:solidFill>
                  <a:srgbClr val="FFFF00"/>
                </a:solidFill>
                <a:cs typeface="Tahoma" pitchFamily="34" charset="0"/>
              </a:rPr>
              <a:t>***: </a:t>
            </a:r>
            <a:r>
              <a:rPr lang="vi-VN" sz="5400" b="1" dirty="0">
                <a:solidFill>
                  <a:schemeClr val="bg1"/>
                </a:solidFill>
                <a:cs typeface="Tahoma" pitchFamily="34" charset="0"/>
              </a:rPr>
              <a:t>Đời con qua như mây bay, con tiến bước giữa thế giới, khao khát sẽ mãi không vơi. Cho con một lần thấy Chúa trong con nghe lời Chúa ru trong hồn.</a:t>
            </a:r>
          </a:p>
        </p:txBody>
      </p:sp>
    </p:spTree>
    <p:extLst>
      <p:ext uri="{BB962C8B-B14F-4D97-AF65-F5344CB8AC3E}">
        <p14:creationId xmlns:p14="http://schemas.microsoft.com/office/powerpoint/2010/main" val="1682281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5250" b="1" u="sng" dirty="0">
                <a:solidFill>
                  <a:srgbClr val="FFFF00"/>
                </a:solidFill>
                <a:latin typeface="+mn-lt"/>
                <a:ea typeface="Tahoma" pitchFamily="34" charset="0"/>
                <a:cs typeface="Times New Roman" pitchFamily="18" charset="0"/>
              </a:rPr>
              <a:t>Ca </a:t>
            </a:r>
            <a:r>
              <a:rPr lang="en-US" sz="5250" b="1" u="sng" dirty="0" err="1">
                <a:solidFill>
                  <a:srgbClr val="FFFF00"/>
                </a:solidFill>
                <a:latin typeface="+mn-lt"/>
                <a:ea typeface="Tahoma" pitchFamily="34" charset="0"/>
                <a:cs typeface="Times New Roman" pitchFamily="18" charset="0"/>
              </a:rPr>
              <a:t>nhập</a:t>
            </a:r>
            <a:r>
              <a:rPr lang="en-US" sz="5250" b="1" u="sng" dirty="0">
                <a:solidFill>
                  <a:srgbClr val="FFFF00"/>
                </a:solidFill>
                <a:latin typeface="+mn-lt"/>
                <a:ea typeface="Tahoma" pitchFamily="34" charset="0"/>
                <a:cs typeface="Times New Roman" pitchFamily="18" charset="0"/>
              </a:rPr>
              <a:t> </a:t>
            </a:r>
            <a:r>
              <a:rPr lang="en-US" sz="5250" b="1" u="sng" dirty="0" err="1">
                <a:solidFill>
                  <a:srgbClr val="FFFF00"/>
                </a:solidFill>
                <a:latin typeface="+mn-lt"/>
                <a:ea typeface="Tahoma" pitchFamily="34" charset="0"/>
                <a:cs typeface="Times New Roman" pitchFamily="18" charset="0"/>
              </a:rPr>
              <a:t>lễ</a:t>
            </a:r>
            <a:br>
              <a:rPr lang="en-US" sz="5250" b="1" u="sng" dirty="0">
                <a:solidFill>
                  <a:srgbClr val="FFFF00"/>
                </a:solidFill>
                <a:latin typeface="+mn-lt"/>
                <a:ea typeface="Tahoma" pitchFamily="34" charset="0"/>
                <a:cs typeface="Times New Roman" pitchFamily="18" charset="0"/>
              </a:rPr>
            </a:br>
            <a:r>
              <a:rPr lang="en-US" sz="8000" b="1" dirty="0" err="1">
                <a:solidFill>
                  <a:srgbClr val="FFFF00"/>
                </a:solidFill>
                <a:latin typeface="+mn-lt"/>
                <a:ea typeface="Tahoma" pitchFamily="34" charset="0"/>
                <a:cs typeface="Times New Roman" pitchFamily="18" charset="0"/>
              </a:rPr>
              <a:t>Nhanh</a:t>
            </a:r>
            <a:r>
              <a:rPr lang="en-US" sz="8000" b="1" dirty="0">
                <a:solidFill>
                  <a:srgbClr val="FFFF00"/>
                </a:solidFill>
                <a:latin typeface="+mn-lt"/>
                <a:ea typeface="Tahoma" pitchFamily="34" charset="0"/>
                <a:cs typeface="Times New Roman" pitchFamily="18" charset="0"/>
              </a:rPr>
              <a:t> </a:t>
            </a:r>
            <a:r>
              <a:rPr lang="en-US" sz="8000" b="1" dirty="0" err="1">
                <a:solidFill>
                  <a:srgbClr val="FFFF00"/>
                </a:solidFill>
                <a:latin typeface="+mn-lt"/>
                <a:ea typeface="Tahoma" pitchFamily="34" charset="0"/>
                <a:cs typeface="Times New Roman" pitchFamily="18" charset="0"/>
              </a:rPr>
              <a:t>Lên</a:t>
            </a:r>
            <a:r>
              <a:rPr lang="en-US" sz="8000" b="1" dirty="0">
                <a:solidFill>
                  <a:srgbClr val="FFFF00"/>
                </a:solidFill>
                <a:latin typeface="+mn-lt"/>
                <a:ea typeface="Tahoma" pitchFamily="34" charset="0"/>
                <a:cs typeface="Times New Roman" pitchFamily="18" charset="0"/>
              </a:rPr>
              <a:t> </a:t>
            </a:r>
            <a:r>
              <a:rPr lang="en-US" sz="8000" b="1" dirty="0" err="1">
                <a:solidFill>
                  <a:srgbClr val="FFFF00"/>
                </a:solidFill>
                <a:latin typeface="+mn-lt"/>
                <a:ea typeface="Tahoma" pitchFamily="34" charset="0"/>
                <a:cs typeface="Times New Roman" pitchFamily="18" charset="0"/>
              </a:rPr>
              <a:t>Nào</a:t>
            </a:r>
            <a:endParaRPr lang="en-US" sz="5250" b="1" i="1" dirty="0">
              <a:solidFill>
                <a:schemeClr val="bg1"/>
              </a:solidFill>
              <a:latin typeface="+mn-lt"/>
              <a:ea typeface="Tahoma" pitchFamily="34" charset="0"/>
              <a:cs typeface="Times New Roman" pitchFamily="18" charset="0"/>
            </a:endParaRPr>
          </a:p>
        </p:txBody>
      </p:sp>
      <p:pic>
        <p:nvPicPr>
          <p:cNvPr id="3" name="Picture 2">
            <a:extLst>
              <a:ext uri="{FF2B5EF4-FFF2-40B4-BE49-F238E27FC236}">
                <a16:creationId xmlns:a16="http://schemas.microsoft.com/office/drawing/2014/main" id="{65268D7C-9BDE-834F-E74C-D8EBC209A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3867150"/>
            <a:ext cx="5143500" cy="850900"/>
          </a:xfrm>
          <a:prstGeom prst="rect">
            <a:avLst/>
          </a:prstGeom>
        </p:spPr>
      </p:pic>
    </p:spTree>
    <p:extLst>
      <p:ext uri="{BB962C8B-B14F-4D97-AF65-F5344CB8AC3E}">
        <p14:creationId xmlns:p14="http://schemas.microsoft.com/office/powerpoint/2010/main" val="28546332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EE49-0D05-E3A9-BDC4-8C56D3F5B41C}"/>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23E4F49-76B1-B047-AF98-97F23C96BAC5}"/>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312550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166979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r>
              <a:rPr lang="en-US" sz="6600" dirty="0">
                <a:solidFill>
                  <a:srgbClr val="FFFF00"/>
                </a:solidFill>
              </a:rPr>
              <a:t>Ca </a:t>
            </a:r>
            <a:r>
              <a:rPr lang="en-US" sz="6600" dirty="0" err="1">
                <a:solidFill>
                  <a:srgbClr val="FFFF00"/>
                </a:solidFill>
              </a:rPr>
              <a:t>Nguyện</a:t>
            </a:r>
            <a:r>
              <a:rPr lang="en-US" sz="6600" dirty="0">
                <a:solidFill>
                  <a:srgbClr val="FFFF00"/>
                </a:solidFill>
              </a:rPr>
              <a:t> </a:t>
            </a:r>
            <a:r>
              <a:rPr lang="en-US" sz="6600" dirty="0" err="1">
                <a:solidFill>
                  <a:srgbClr val="FFFF00"/>
                </a:solidFill>
              </a:rPr>
              <a:t>Hiệp</a:t>
            </a:r>
            <a:r>
              <a:rPr lang="en-US" sz="6600" dirty="0">
                <a:solidFill>
                  <a:srgbClr val="FFFF00"/>
                </a:solidFill>
              </a:rPr>
              <a:t> </a:t>
            </a:r>
            <a:r>
              <a:rPr lang="en-US" sz="6600" dirty="0" err="1">
                <a:solidFill>
                  <a:srgbClr val="FFFF00"/>
                </a:solidFill>
              </a:rPr>
              <a:t>Lễ</a:t>
            </a:r>
            <a:br>
              <a:rPr lang="en-US" sz="6600" dirty="0">
                <a:solidFill>
                  <a:srgbClr val="FFFF00"/>
                </a:solidFill>
              </a:rPr>
            </a:br>
            <a:r>
              <a:rPr lang="en-US" sz="6600" dirty="0" err="1">
                <a:solidFill>
                  <a:srgbClr val="FFFF00"/>
                </a:solidFill>
              </a:rPr>
              <a:t>Nếu</a:t>
            </a:r>
            <a:r>
              <a:rPr lang="en-US" sz="6600" dirty="0">
                <a:solidFill>
                  <a:srgbClr val="FFFF00"/>
                </a:solidFill>
              </a:rPr>
              <a:t> </a:t>
            </a:r>
            <a:r>
              <a:rPr lang="en-US" sz="6600" dirty="0" err="1">
                <a:solidFill>
                  <a:srgbClr val="FFFF00"/>
                </a:solidFill>
              </a:rPr>
              <a:t>Chúa</a:t>
            </a:r>
            <a:r>
              <a:rPr lang="en-US" sz="6600" dirty="0">
                <a:solidFill>
                  <a:srgbClr val="FFFF00"/>
                </a:solidFill>
              </a:rPr>
              <a:t> </a:t>
            </a:r>
            <a:r>
              <a:rPr lang="en-US" sz="6600" dirty="0" err="1">
                <a:solidFill>
                  <a:srgbClr val="FFFF00"/>
                </a:solidFill>
              </a:rPr>
              <a:t>Là</a:t>
            </a:r>
            <a:br>
              <a:rPr lang="en-US" sz="6600" dirty="0">
                <a:solidFill>
                  <a:srgbClr val="FFFF00"/>
                </a:solidFill>
              </a:rPr>
            </a:br>
            <a:r>
              <a:rPr lang="en-US" sz="6600" dirty="0" err="1">
                <a:solidFill>
                  <a:schemeClr val="bg1"/>
                </a:solidFill>
              </a:rPr>
              <a:t>Lm</a:t>
            </a:r>
            <a:r>
              <a:rPr lang="en-US" sz="6600" dirty="0">
                <a:solidFill>
                  <a:schemeClr val="bg1"/>
                </a:solidFill>
              </a:rPr>
              <a:t>. Kim Long</a:t>
            </a:r>
            <a:endParaRPr lang="en-US" sz="6600" i="1" dirty="0">
              <a:solidFill>
                <a:schemeClr val="bg1"/>
              </a:solidFill>
            </a:endParaRPr>
          </a:p>
        </p:txBody>
      </p:sp>
      <p:pic>
        <p:nvPicPr>
          <p:cNvPr id="3" name="Picture 2">
            <a:extLst>
              <a:ext uri="{FF2B5EF4-FFF2-40B4-BE49-F238E27FC236}">
                <a16:creationId xmlns:a16="http://schemas.microsoft.com/office/drawing/2014/main" id="{1671FCA4-2B53-9461-8B09-398E1B29FF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4171950"/>
            <a:ext cx="5143500" cy="850900"/>
          </a:xfrm>
          <a:prstGeom prst="rect">
            <a:avLst/>
          </a:prstGeom>
        </p:spPr>
      </p:pic>
    </p:spTree>
    <p:extLst>
      <p:ext uri="{BB962C8B-B14F-4D97-AF65-F5344CB8AC3E}">
        <p14:creationId xmlns:p14="http://schemas.microsoft.com/office/powerpoint/2010/main" val="299273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300" b="1" dirty="0">
                <a:solidFill>
                  <a:srgbClr val="FFFF00"/>
                </a:solidFill>
                <a:cs typeface="Times New Roman" panose="02020603050405020304" pitchFamily="18" charset="0"/>
              </a:rPr>
              <a:t>Tk1: </a:t>
            </a:r>
            <a:r>
              <a:rPr lang="en-US" sz="6300" b="1" dirty="0" err="1">
                <a:solidFill>
                  <a:schemeClr val="bg1"/>
                </a:solidFill>
                <a:cs typeface="Times New Roman" panose="02020603050405020304" pitchFamily="18" charset="0"/>
              </a:rPr>
              <a:t>Nếu</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Chúa</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là</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mặt</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trời</a:t>
            </a:r>
            <a:r>
              <a:rPr lang="en-US" sz="6300" b="1" dirty="0">
                <a:solidFill>
                  <a:schemeClr val="bg1"/>
                </a:solidFill>
                <a:cs typeface="Times New Roman" panose="02020603050405020304" pitchFamily="18" charset="0"/>
              </a:rPr>
              <a:t> con </a:t>
            </a:r>
            <a:r>
              <a:rPr lang="en-US" sz="6300" b="1" dirty="0" err="1">
                <a:solidFill>
                  <a:schemeClr val="bg1"/>
                </a:solidFill>
                <a:cs typeface="Times New Roman" panose="02020603050405020304" pitchFamily="18" charset="0"/>
              </a:rPr>
              <a:t>mong</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làm</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Trái</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đất</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Nếu</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Chúa</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là</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Trái</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đất</a:t>
            </a:r>
            <a:r>
              <a:rPr lang="en-US" sz="6300" b="1" dirty="0">
                <a:solidFill>
                  <a:schemeClr val="bg1"/>
                </a:solidFill>
                <a:cs typeface="Times New Roman" panose="02020603050405020304" pitchFamily="18" charset="0"/>
              </a:rPr>
              <a:t> con </a:t>
            </a:r>
            <a:r>
              <a:rPr lang="en-US" sz="6300" b="1" dirty="0" err="1">
                <a:solidFill>
                  <a:schemeClr val="bg1"/>
                </a:solidFill>
                <a:cs typeface="Times New Roman" panose="02020603050405020304" pitchFamily="18" charset="0"/>
              </a:rPr>
              <a:t>muốn</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làm</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vầng</a:t>
            </a:r>
            <a:r>
              <a:rPr lang="en-US" sz="6300" b="1" dirty="0">
                <a:solidFill>
                  <a:schemeClr val="bg1"/>
                </a:solidFill>
                <a:cs typeface="Times New Roman" panose="02020603050405020304" pitchFamily="18" charset="0"/>
              </a:rPr>
              <a:t> </a:t>
            </a:r>
            <a:r>
              <a:rPr lang="en-US" sz="6300" b="1" dirty="0" err="1">
                <a:solidFill>
                  <a:schemeClr val="bg1"/>
                </a:solidFill>
                <a:cs typeface="Times New Roman" panose="02020603050405020304" pitchFamily="18" charset="0"/>
              </a:rPr>
              <a:t>trăng</a:t>
            </a:r>
            <a:r>
              <a:rPr lang="en-US" sz="6300" b="1" dirty="0">
                <a:solidFill>
                  <a:schemeClr val="bg1"/>
                </a:solidFill>
                <a:cs typeface="Times New Roman" panose="02020603050405020304" pitchFamily="18" charset="0"/>
              </a:rPr>
              <a:t>. </a:t>
            </a:r>
            <a:endParaRPr lang="vi-VN" altLang="en-US" sz="63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02927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sz="6600" b="1" dirty="0">
                <a:solidFill>
                  <a:srgbClr val="FFFF00"/>
                </a:solidFill>
                <a:cs typeface="Times New Roman" panose="02020603050405020304" pitchFamily="18" charset="0"/>
              </a:rPr>
              <a:t>*** </a:t>
            </a:r>
            <a:r>
              <a:rPr lang="en-US" sz="6600" b="1" dirty="0" err="1">
                <a:solidFill>
                  <a:schemeClr val="bg1"/>
                </a:solidFill>
                <a:cs typeface="Times New Roman" panose="02020603050405020304" pitchFamily="18" charset="0"/>
              </a:rPr>
              <a:t>Làm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vầng</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trăng</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xoay</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quanh</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Trái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đất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làm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Trái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đất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xoay</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quanh</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Mặt</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Trời</a:t>
            </a:r>
            <a:r>
              <a:rPr lang="en-US" sz="6600" b="1" dirty="0">
                <a:solidFill>
                  <a:schemeClr val="bg1"/>
                </a:solidFill>
                <a:cs typeface="Times New Roman" panose="02020603050405020304" pitchFamily="18" charset="0"/>
              </a:rPr>
              <a:t>.</a:t>
            </a:r>
            <a:endParaRPr lang="vi-VN" altLang="en-US" sz="8625"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118574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750" b="1" dirty="0">
                <a:solidFill>
                  <a:srgbClr val="FFFF00"/>
                </a:solidFill>
                <a:cs typeface="Times New Roman" panose="02020603050405020304" pitchFamily="18" charset="0"/>
              </a:rPr>
              <a:t>Đk: </a:t>
            </a:r>
            <a:r>
              <a:rPr lang="vi-VN" sz="6750" b="1" dirty="0">
                <a:solidFill>
                  <a:schemeClr val="bg1"/>
                </a:solidFill>
                <a:cs typeface="Times New Roman" panose="02020603050405020304" pitchFamily="18" charset="0"/>
              </a:rPr>
              <a:t>Chúa ơi, từng phút giây, hồn ngất ngây, lòng đắm say hướng về Chúa đây.</a:t>
            </a:r>
            <a:endParaRPr lang="vi-VN" altLang="en-US" sz="67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925106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600" b="1" dirty="0">
                <a:solidFill>
                  <a:srgbClr val="FFFF00"/>
                </a:solidFill>
                <a:cs typeface="Times New Roman" panose="02020603050405020304" pitchFamily="18" charset="0"/>
              </a:rPr>
              <a:t>Tk2: </a:t>
            </a:r>
            <a:r>
              <a:rPr lang="en-US" sz="6600" b="1" dirty="0" err="1">
                <a:solidFill>
                  <a:schemeClr val="bg1"/>
                </a:solidFill>
                <a:cs typeface="Times New Roman" panose="02020603050405020304" pitchFamily="18" charset="0"/>
              </a:rPr>
              <a:t>Nếu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là</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Mẹ</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hiền</a:t>
            </a:r>
            <a:r>
              <a:rPr lang="en-US" sz="6600" b="1" dirty="0">
                <a:solidFill>
                  <a:schemeClr val="bg1"/>
                </a:solidFill>
                <a:cs typeface="Times New Roman" panose="02020603050405020304" pitchFamily="18" charset="0"/>
              </a:rPr>
              <a:t> con </a:t>
            </a:r>
            <a:r>
              <a:rPr lang="en-US" sz="6600" b="1" dirty="0" err="1">
                <a:solidFill>
                  <a:schemeClr val="bg1"/>
                </a:solidFill>
                <a:cs typeface="Times New Roman" panose="02020603050405020304" pitchFamily="18" charset="0"/>
              </a:rPr>
              <a:t>mong</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làm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em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bé</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Nếu</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là</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suối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mát</a:t>
            </a:r>
            <a:r>
              <a:rPr lang="en-US" sz="6600" b="1" dirty="0">
                <a:solidFill>
                  <a:schemeClr val="bg1"/>
                </a:solidFill>
                <a:cs typeface="Times New Roman" panose="02020603050405020304" pitchFamily="18" charset="0"/>
              </a:rPr>
              <a:t> con </a:t>
            </a:r>
            <a:r>
              <a:rPr lang="en-US" sz="6600" b="1" dirty="0" err="1">
                <a:solidFill>
                  <a:schemeClr val="bg1"/>
                </a:solidFill>
                <a:cs typeface="Times New Roman" panose="02020603050405020304" pitchFamily="18" charset="0"/>
              </a:rPr>
              <a:t>muốn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làm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đàn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nai</a:t>
            </a:r>
            <a:r>
              <a:rPr lang="en-US" sz="6600" b="1" dirty="0">
                <a:solidFill>
                  <a:schemeClr val="bg1"/>
                </a:solidFill>
                <a:cs typeface="Times New Roman" panose="02020603050405020304" pitchFamily="18" charset="0"/>
              </a:rPr>
              <a:t>. </a:t>
            </a:r>
            <a:endParaRPr lang="vi-VN" altLang="en-US"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666116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en-US" sz="7200" b="1" dirty="0">
                <a:solidFill>
                  <a:srgbClr val="FFFF00"/>
                </a:solidFill>
                <a:cs typeface="Times New Roman" panose="02020603050405020304" pitchFamily="18" charset="0"/>
              </a:rPr>
              <a:t>*** </a:t>
            </a:r>
            <a:r>
              <a:rPr lang="en-US" sz="7200" b="1" dirty="0" err="1">
                <a:solidFill>
                  <a:schemeClr val="bg1"/>
                </a:solidFill>
                <a:cs typeface="Times New Roman" panose="02020603050405020304" pitchFamily="18" charset="0"/>
              </a:rPr>
              <a:t>Làm</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đàn</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nai</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luôn</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mong</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suối</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mát</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làm</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em</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bé</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luôn</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mong</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Mẹ</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hiền</a:t>
            </a:r>
            <a:r>
              <a:rPr lang="en-US" sz="7200" b="1" dirty="0">
                <a:solidFill>
                  <a:schemeClr val="bg1"/>
                </a:solidFill>
                <a:cs typeface="Times New Roman" panose="02020603050405020304" pitchFamily="18" charset="0"/>
              </a:rPr>
              <a:t>.</a:t>
            </a: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914146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750" b="1" dirty="0">
                <a:solidFill>
                  <a:srgbClr val="FFFF00"/>
                </a:solidFill>
                <a:cs typeface="Times New Roman" panose="02020603050405020304" pitchFamily="18" charset="0"/>
              </a:rPr>
              <a:t>Đk: </a:t>
            </a:r>
            <a:r>
              <a:rPr lang="vi-VN" sz="6750" b="1" dirty="0">
                <a:solidFill>
                  <a:schemeClr val="bg1"/>
                </a:solidFill>
                <a:cs typeface="Times New Roman" panose="02020603050405020304" pitchFamily="18" charset="0"/>
              </a:rPr>
              <a:t>Chúa ơi, từng phút giây, hồn ngất ngây, lòng đắm say hướng về Chúa đây.</a:t>
            </a:r>
            <a:endParaRPr lang="vi-VN" altLang="en-US" sz="67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795549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000" b="1" dirty="0">
                <a:solidFill>
                  <a:srgbClr val="FFFF00"/>
                </a:solidFill>
                <a:cs typeface="Times New Roman" panose="02020603050405020304" pitchFamily="18" charset="0"/>
              </a:rPr>
              <a:t>Tk3: </a:t>
            </a:r>
            <a:r>
              <a:rPr lang="en-US" sz="6000" b="1" dirty="0" err="1">
                <a:solidFill>
                  <a:schemeClr val="bg1"/>
                </a:solidFill>
                <a:cs typeface="Times New Roman" panose="02020603050405020304" pitchFamily="18" charset="0"/>
              </a:rPr>
              <a:t>Nếu</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là</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ngọn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triều</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mong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làm</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chiếc</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bách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Nếu</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là</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cánh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gió</a:t>
            </a:r>
            <a:r>
              <a:rPr lang="en-US" sz="6000" b="1" dirty="0">
                <a:solidFill>
                  <a:schemeClr val="bg1"/>
                </a:solidFill>
                <a:cs typeface="Times New Roman" panose="02020603050405020304" pitchFamily="18" charset="0"/>
              </a:rPr>
              <a:t> con </a:t>
            </a:r>
            <a:r>
              <a:rPr lang="en-US" sz="6000" b="1" dirty="0" err="1">
                <a:solidFill>
                  <a:schemeClr val="bg1"/>
                </a:solidFill>
                <a:cs typeface="Times New Roman" panose="02020603050405020304" pitchFamily="18" charset="0"/>
              </a:rPr>
              <a:t>muốn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làm</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làn</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mây</a:t>
            </a:r>
            <a:r>
              <a:rPr lang="en-US" sz="6000" b="1" dirty="0">
                <a:solidFill>
                  <a:schemeClr val="bg1"/>
                </a:solidFill>
                <a:cs typeface="Times New Roman" panose="02020603050405020304" pitchFamily="18" charset="0"/>
              </a:rPr>
              <a:t>. </a:t>
            </a: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974091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u="sng" dirty="0">
                <a:solidFill>
                  <a:srgbClr val="FFFF00"/>
                </a:solidFill>
                <a:cs typeface="Times New Roman" panose="02020603050405020304" pitchFamily="18" charset="0"/>
              </a:rPr>
              <a:t>Đk:</a:t>
            </a:r>
            <a:r>
              <a:rPr lang="vi-VN" sz="5400" b="1" dirty="0">
                <a:cs typeface="Times New Roman" panose="02020603050405020304" pitchFamily="18" charset="0"/>
              </a:rPr>
              <a:t> </a:t>
            </a:r>
            <a:r>
              <a:rPr lang="vi-VN" sz="5400" b="1" dirty="0">
                <a:solidFill>
                  <a:schemeClr val="bg1"/>
                </a:solidFill>
                <a:cs typeface="Times New Roman" panose="02020603050405020304" pitchFamily="18" charset="0"/>
              </a:rPr>
              <a:t>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63100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en-US" sz="7200" b="1" dirty="0">
                <a:solidFill>
                  <a:srgbClr val="FFFF00"/>
                </a:solidFill>
                <a:cs typeface="Times New Roman" panose="02020603050405020304" pitchFamily="18" charset="0"/>
              </a:rPr>
              <a:t>*** </a:t>
            </a:r>
            <a:r>
              <a:rPr lang="en-US" sz="7200" b="1" dirty="0" err="1">
                <a:solidFill>
                  <a:schemeClr val="bg1"/>
                </a:solidFill>
                <a:cs typeface="Times New Roman" panose="02020603050405020304" pitchFamily="18" charset="0"/>
              </a:rPr>
              <a:t>Làm</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làn</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mây</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trôi</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theo</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cánh</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gió</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làm</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chiếc</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bách</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trôi</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theo</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ngọn</a:t>
            </a:r>
            <a:r>
              <a:rPr lang="en-US" sz="7200" b="1" dirty="0">
                <a:solidFill>
                  <a:schemeClr val="bg1"/>
                </a:solidFill>
                <a:cs typeface="Times New Roman" panose="02020603050405020304" pitchFamily="18" charset="0"/>
              </a:rPr>
              <a:t> </a:t>
            </a:r>
            <a:r>
              <a:rPr lang="en-US" sz="7200" b="1" dirty="0" err="1">
                <a:solidFill>
                  <a:schemeClr val="bg1"/>
                </a:solidFill>
                <a:cs typeface="Times New Roman" panose="02020603050405020304" pitchFamily="18" charset="0"/>
              </a:rPr>
              <a:t>triều</a:t>
            </a:r>
            <a:r>
              <a:rPr lang="en-US" sz="7200" b="1" dirty="0">
                <a:solidFill>
                  <a:schemeClr val="bg1"/>
                </a:solidFill>
                <a:cs typeface="Times New Roman" panose="02020603050405020304" pitchFamily="18" charset="0"/>
              </a:rPr>
              <a:t>.</a:t>
            </a:r>
            <a:endParaRPr lang="vi-VN" altLang="en-US" sz="103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305703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750" b="1" dirty="0">
                <a:solidFill>
                  <a:srgbClr val="FFFF00"/>
                </a:solidFill>
                <a:cs typeface="Times New Roman" panose="02020603050405020304" pitchFamily="18" charset="0"/>
              </a:rPr>
              <a:t>Đk: </a:t>
            </a:r>
            <a:r>
              <a:rPr lang="vi-VN" sz="6750" b="1" dirty="0">
                <a:solidFill>
                  <a:schemeClr val="bg1"/>
                </a:solidFill>
                <a:cs typeface="Times New Roman" panose="02020603050405020304" pitchFamily="18" charset="0"/>
              </a:rPr>
              <a:t>Chúa ơi, từng phút giây, hồn ngất ngây, lòng đắm say hướng về Chúa đây.</a:t>
            </a:r>
            <a:endParaRPr lang="vi-VN" altLang="en-US" sz="67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063150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000" b="1" dirty="0">
                <a:solidFill>
                  <a:srgbClr val="FFFF00"/>
                </a:solidFill>
                <a:cs typeface="Times New Roman" panose="02020603050405020304" pitchFamily="18" charset="0"/>
              </a:rPr>
              <a:t>Tk4: </a:t>
            </a:r>
            <a:r>
              <a:rPr lang="vi-VN" sz="6000" b="1" dirty="0">
                <a:solidFill>
                  <a:schemeClr val="bg1"/>
                </a:solidFill>
                <a:cs typeface="Times New Roman" panose="02020603050405020304" pitchFamily="18" charset="0"/>
              </a:rPr>
              <a:t>Nếu Chúa là bụi hồng con mong làm cánh bướm. Nếu Chúa là khóm cúc con muốn làm bầy ong. </a:t>
            </a: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486101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en-US" sz="6600" b="1" dirty="0">
                <a:solidFill>
                  <a:srgbClr val="FFFF00"/>
                </a:solidFill>
                <a:cs typeface="Times New Roman" panose="02020603050405020304" pitchFamily="18" charset="0"/>
              </a:rPr>
              <a:t>*** </a:t>
            </a:r>
            <a:r>
              <a:rPr lang="vi-VN" sz="7050" b="1" dirty="0">
                <a:solidFill>
                  <a:schemeClr val="bg1"/>
                </a:solidFill>
                <a:cs typeface="Times New Roman" panose="02020603050405020304" pitchFamily="18" charset="0"/>
              </a:rPr>
              <a:t>Làm bầy ong say hương khóm cúc, làm cánh bướm say hương bụi hồng.</a:t>
            </a:r>
            <a:br>
              <a:rPr lang="vi-VN" sz="7050" b="1" dirty="0">
                <a:solidFill>
                  <a:schemeClr val="bg1"/>
                </a:solidFill>
                <a:cs typeface="Times New Roman" panose="02020603050405020304" pitchFamily="18" charset="0"/>
              </a:rPr>
            </a:br>
            <a:endParaRPr lang="vi-VN" altLang="en-US" sz="70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045243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750" b="1" dirty="0">
                <a:solidFill>
                  <a:srgbClr val="FFFF00"/>
                </a:solidFill>
                <a:cs typeface="Times New Roman" panose="02020603050405020304" pitchFamily="18" charset="0"/>
              </a:rPr>
              <a:t>Đk: </a:t>
            </a:r>
            <a:r>
              <a:rPr lang="vi-VN" sz="6750" b="1" dirty="0">
                <a:solidFill>
                  <a:schemeClr val="bg1"/>
                </a:solidFill>
                <a:cs typeface="Times New Roman" panose="02020603050405020304" pitchFamily="18" charset="0"/>
              </a:rPr>
              <a:t>Chúa ơi, từng phút giây, hồn ngất ngây, lòng đắm say hướng về Chúa đây.</a:t>
            </a:r>
            <a:endParaRPr lang="vi-VN" altLang="en-US" sz="6750" b="1" dirty="0">
              <a:solidFill>
                <a:schemeClr val="bg1"/>
              </a:solidFill>
              <a:cs typeface="Times New Roman" panose="02020603050405020304" pitchFamily="18" charset="0"/>
            </a:endParaRPr>
          </a:p>
          <a:p>
            <a:pPr marL="0" indent="0" algn="just">
              <a:lnSpc>
                <a:spcPct val="120000"/>
              </a:lnSpc>
              <a:spcBef>
                <a:spcPts val="1350"/>
              </a:spcBef>
              <a:buNone/>
            </a:pPr>
            <a:endParaRPr lang="vi-VN" altLang="en-US" sz="6750" b="1" dirty="0">
              <a:solidFill>
                <a:schemeClr val="bg1"/>
              </a:solidFill>
              <a:cs typeface="Times New Roman" panose="02020603050405020304" pitchFamily="18" charset="0"/>
            </a:endParaRPr>
          </a:p>
          <a:p>
            <a:pPr marL="0" indent="0" algn="just">
              <a:lnSpc>
                <a:spcPct val="120000"/>
              </a:lnSpc>
              <a:spcBef>
                <a:spcPts val="1350"/>
              </a:spcBef>
              <a:buNone/>
            </a:pPr>
            <a:endParaRPr lang="vi-VN" altLang="en-US" sz="6750" b="1" dirty="0">
              <a:solidFill>
                <a:schemeClr val="bg1"/>
              </a:solidFill>
              <a:cs typeface="Times New Roman" panose="02020603050405020304" pitchFamily="18" charset="0"/>
            </a:endParaRPr>
          </a:p>
          <a:p>
            <a:pPr marL="0" indent="0" algn="just">
              <a:lnSpc>
                <a:spcPct val="120000"/>
              </a:lnSpc>
              <a:spcBef>
                <a:spcPts val="1350"/>
              </a:spcBef>
              <a:buNone/>
            </a:pPr>
            <a:endParaRPr lang="vi-VN" altLang="en-US" sz="67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838744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52832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074558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r>
              <a:rPr lang="en-US" sz="6600" dirty="0">
                <a:solidFill>
                  <a:srgbClr val="FFFF00"/>
                </a:solidFill>
              </a:rPr>
              <a:t>Ca </a:t>
            </a:r>
            <a:r>
              <a:rPr lang="en-US" sz="6600" dirty="0" err="1">
                <a:solidFill>
                  <a:srgbClr val="FFFF00"/>
                </a:solidFill>
              </a:rPr>
              <a:t>Kết</a:t>
            </a:r>
            <a:r>
              <a:rPr lang="en-US" sz="6600" dirty="0">
                <a:solidFill>
                  <a:srgbClr val="FFFF00"/>
                </a:solidFill>
              </a:rPr>
              <a:t> </a:t>
            </a:r>
            <a:r>
              <a:rPr lang="en-US" sz="6600" dirty="0" err="1">
                <a:solidFill>
                  <a:srgbClr val="FFFF00"/>
                </a:solidFill>
              </a:rPr>
              <a:t>Lễ</a:t>
            </a:r>
            <a:br>
              <a:rPr lang="en-US" sz="6600" dirty="0">
                <a:solidFill>
                  <a:srgbClr val="FFFF00"/>
                </a:solidFill>
              </a:rPr>
            </a:br>
            <a:r>
              <a:rPr lang="en-US" sz="6600" dirty="0" err="1">
                <a:solidFill>
                  <a:srgbClr val="FFFF00"/>
                </a:solidFill>
              </a:rPr>
              <a:t>Kinh</a:t>
            </a:r>
            <a:r>
              <a:rPr lang="en-US" sz="6600" dirty="0">
                <a:solidFill>
                  <a:srgbClr val="FFFF00"/>
                </a:solidFill>
              </a:rPr>
              <a:t> </a:t>
            </a:r>
            <a:r>
              <a:rPr lang="en-US" sz="6600" dirty="0" err="1">
                <a:solidFill>
                  <a:srgbClr val="FFFF00"/>
                </a:solidFill>
              </a:rPr>
              <a:t>Tạ</a:t>
            </a:r>
            <a:r>
              <a:rPr lang="en-US" sz="6600" dirty="0">
                <a:solidFill>
                  <a:srgbClr val="FFFF00"/>
                </a:solidFill>
              </a:rPr>
              <a:t> </a:t>
            </a:r>
            <a:r>
              <a:rPr lang="en-US" sz="6600" dirty="0" err="1">
                <a:solidFill>
                  <a:srgbClr val="FFFF00"/>
                </a:solidFill>
              </a:rPr>
              <a:t>Lễ</a:t>
            </a:r>
            <a:br>
              <a:rPr lang="en-US" sz="6600" dirty="0">
                <a:solidFill>
                  <a:srgbClr val="FFFF00"/>
                </a:solidFill>
              </a:rPr>
            </a:br>
            <a:r>
              <a:rPr lang="en-US" sz="6600" dirty="0" err="1">
                <a:solidFill>
                  <a:schemeClr val="bg1"/>
                </a:solidFill>
              </a:rPr>
              <a:t>Lm</a:t>
            </a:r>
            <a:r>
              <a:rPr lang="en-US" sz="6600" dirty="0">
                <a:solidFill>
                  <a:schemeClr val="bg1"/>
                </a:solidFill>
              </a:rPr>
              <a:t>. Kim Long</a:t>
            </a:r>
            <a:endParaRPr lang="en-US" sz="6600" i="1" dirty="0">
              <a:solidFill>
                <a:schemeClr val="bg1"/>
              </a:solidFill>
            </a:endParaRPr>
          </a:p>
        </p:txBody>
      </p:sp>
      <p:pic>
        <p:nvPicPr>
          <p:cNvPr id="3" name="Picture 2">
            <a:extLst>
              <a:ext uri="{FF2B5EF4-FFF2-40B4-BE49-F238E27FC236}">
                <a16:creationId xmlns:a16="http://schemas.microsoft.com/office/drawing/2014/main" id="{AAF1E533-0591-D889-AC78-98180A5B2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4171950"/>
            <a:ext cx="5143500" cy="850900"/>
          </a:xfrm>
          <a:prstGeom prst="rect">
            <a:avLst/>
          </a:prstGeom>
        </p:spPr>
      </p:pic>
    </p:spTree>
    <p:extLst>
      <p:ext uri="{BB962C8B-B14F-4D97-AF65-F5344CB8AC3E}">
        <p14:creationId xmlns:p14="http://schemas.microsoft.com/office/powerpoint/2010/main" val="3190446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5400" b="1" dirty="0">
                <a:solidFill>
                  <a:srgbClr val="FFFF00"/>
                </a:solidFill>
                <a:cs typeface="Tahoma" pitchFamily="34" charset="0"/>
              </a:rPr>
              <a:t>Đk: </a:t>
            </a:r>
            <a:r>
              <a:rPr lang="vi-VN" sz="5400" b="1" dirty="0">
                <a:solidFill>
                  <a:schemeClr val="bg1"/>
                </a:solidFill>
                <a:cs typeface="Tahoma" pitchFamily="34" charset="0"/>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2356078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5400" b="1" dirty="0">
                <a:solidFill>
                  <a:srgbClr val="FFFF00"/>
                </a:solidFill>
                <a:cs typeface="Tahoma" pitchFamily="34" charset="0"/>
              </a:rPr>
              <a:t>Tk1: </a:t>
            </a:r>
            <a:r>
              <a:rPr lang="vi-VN" sz="5400" b="1" dirty="0">
                <a:solidFill>
                  <a:schemeClr val="bg1"/>
                </a:solidFill>
                <a:cs typeface="Tahoma" pitchFamily="34" charset="0"/>
              </a:rPr>
              <a:t>Ra đi đến với người gần xa. Khơi lên những tiếng lòng ngợi ca. Con xin Chúa xuống nguồn hồng ân, cho nhân thế tháng ngày bình an.</a:t>
            </a:r>
            <a:endParaRPr lang="vi-VN" sz="6000" b="1" dirty="0">
              <a:solidFill>
                <a:schemeClr val="bg1"/>
              </a:solidFill>
              <a:cs typeface="Tahoma" pitchFamily="34" charset="0"/>
            </a:endParaRPr>
          </a:p>
        </p:txBody>
      </p:sp>
    </p:spTree>
    <p:extLst>
      <p:ext uri="{BB962C8B-B14F-4D97-AF65-F5344CB8AC3E}">
        <p14:creationId xmlns:p14="http://schemas.microsoft.com/office/powerpoint/2010/main" val="266801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4800" b="1" u="sng" dirty="0">
                <a:solidFill>
                  <a:srgbClr val="FFFF00"/>
                </a:solidFill>
                <a:cs typeface="Times New Roman" panose="02020603050405020304" pitchFamily="18" charset="0"/>
              </a:rPr>
              <a:t>Tk1:</a:t>
            </a:r>
            <a:r>
              <a:rPr lang="vi-VN" sz="4800" b="1" dirty="0">
                <a:solidFill>
                  <a:srgbClr val="FFFF00"/>
                </a:solidFill>
                <a:cs typeface="Times New Roman" panose="02020603050405020304" pitchFamily="18" charset="0"/>
              </a:rPr>
              <a:t> </a:t>
            </a:r>
            <a:r>
              <a:rPr lang="vi-VN" sz="4800" b="1" dirty="0">
                <a:solidFill>
                  <a:schemeClr val="bg1"/>
                </a:solidFill>
                <a:cs typeface="Times New Roman" panose="02020603050405020304" pitchFamily="18" charset="0"/>
              </a:rPr>
              <a:t>Đến đây chung kết muôn câu cảm tạ, vì hồng ân Thiên Chúa chói chang đời ta. Lời ngợi ca danh thánh quyết không hề ngơi. Đấng yêu thương nhân ái tín trung muôn đời.</a:t>
            </a:r>
          </a:p>
        </p:txBody>
      </p:sp>
    </p:spTree>
    <p:extLst>
      <p:ext uri="{BB962C8B-B14F-4D97-AF65-F5344CB8AC3E}">
        <p14:creationId xmlns:p14="http://schemas.microsoft.com/office/powerpoint/2010/main" val="4265325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5400" b="1" dirty="0">
                <a:solidFill>
                  <a:srgbClr val="FFFF00"/>
                </a:solidFill>
                <a:cs typeface="Tahoma" pitchFamily="34" charset="0"/>
              </a:rPr>
              <a:t>Đk: </a:t>
            </a:r>
            <a:r>
              <a:rPr lang="vi-VN" sz="5400" b="1" dirty="0">
                <a:solidFill>
                  <a:schemeClr val="bg1"/>
                </a:solidFill>
                <a:cs typeface="Tahoma" pitchFamily="34" charset="0"/>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372712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52121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20000"/>
              </a:lnSpc>
              <a:spcBef>
                <a:spcPts val="1800"/>
              </a:spcBef>
            </a:pPr>
            <a:r>
              <a:rPr lang="vi-VN" sz="5400" b="1" u="sng" dirty="0">
                <a:solidFill>
                  <a:srgbClr val="FFFF00"/>
                </a:solidFill>
                <a:cs typeface="Times New Roman" panose="02020603050405020304" pitchFamily="18" charset="0"/>
              </a:rPr>
              <a:t>Đk:</a:t>
            </a:r>
            <a:r>
              <a:rPr lang="vi-VN" sz="5400" b="1" dirty="0">
                <a:cs typeface="Times New Roman" panose="02020603050405020304" pitchFamily="18" charset="0"/>
              </a:rPr>
              <a:t> </a:t>
            </a:r>
            <a:r>
              <a:rPr lang="vi-VN" sz="5400" b="1" dirty="0">
                <a:solidFill>
                  <a:schemeClr val="bg1"/>
                </a:solidFill>
                <a:cs typeface="Times New Roman" panose="02020603050405020304" pitchFamily="18" charset="0"/>
              </a:rPr>
              <a:t>Nhanh lên nào ta đến chốn thánh Chúa Trời, ta vang hòa tưng bừng một bài ca mới. Vui lên nào ta đến chốn thánh Chúa Trời, nhịp lừng vang ca khen Chúa vua mọi dân.</a:t>
            </a:r>
          </a:p>
        </p:txBody>
      </p:sp>
    </p:spTree>
    <p:extLst>
      <p:ext uri="{BB962C8B-B14F-4D97-AF65-F5344CB8AC3E}">
        <p14:creationId xmlns:p14="http://schemas.microsoft.com/office/powerpoint/2010/main" val="4121903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599229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981</Words>
  <Application>Microsoft Macintosh PowerPoint</Application>
  <PresentationFormat>On-screen Show (16:9)</PresentationFormat>
  <Paragraphs>50</Paragraphs>
  <Slides>51</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51</vt:i4>
      </vt:variant>
    </vt:vector>
  </HeadingPairs>
  <TitlesOfParts>
    <vt:vector size="59" baseType="lpstr">
      <vt:lpstr>Arial</vt:lpstr>
      <vt:lpstr>Calibri</vt:lpstr>
      <vt:lpstr>UTM American Sans</vt:lpstr>
      <vt:lpstr>Office Theme</vt:lpstr>
      <vt:lpstr>1_Office Theme</vt:lpstr>
      <vt:lpstr>5_Office Theme</vt:lpstr>
      <vt:lpstr>7_Office Theme</vt:lpstr>
      <vt:lpstr>19_Office Theme</vt:lpstr>
      <vt:lpstr>PowerPoint Presentation</vt:lpstr>
      <vt:lpstr>PowerPoint Presentation</vt:lpstr>
      <vt:lpstr>Ca nhập lễ Nhanh Lên Nào</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Nguyện Hiệp Lễ Nếu Chúa Là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Kinh Tạ Lễ Lm. Kim Long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77</cp:revision>
  <dcterms:created xsi:type="dcterms:W3CDTF">2022-10-30T00:36:35Z</dcterms:created>
  <dcterms:modified xsi:type="dcterms:W3CDTF">2024-09-05T17:47:17Z</dcterms:modified>
</cp:coreProperties>
</file>