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828" r:id="rId3"/>
    <p:sldMasterId id="2147483900" r:id="rId4"/>
    <p:sldMasterId id="2147483984" r:id="rId5"/>
  </p:sldMasterIdLst>
  <p:notesMasterIdLst>
    <p:notesMasterId r:id="rId59"/>
  </p:notesMasterIdLst>
  <p:sldIdLst>
    <p:sldId id="276" r:id="rId6"/>
    <p:sldId id="341" r:id="rId7"/>
    <p:sldId id="256" r:id="rId8"/>
    <p:sldId id="257" r:id="rId9"/>
    <p:sldId id="259" r:id="rId10"/>
    <p:sldId id="264" r:id="rId11"/>
    <p:sldId id="263" r:id="rId12"/>
    <p:sldId id="266" r:id="rId13"/>
    <p:sldId id="364" r:id="rId14"/>
    <p:sldId id="10033" r:id="rId15"/>
    <p:sldId id="10034" r:id="rId16"/>
    <p:sldId id="9806" r:id="rId17"/>
    <p:sldId id="365" r:id="rId18"/>
    <p:sldId id="359" r:id="rId19"/>
    <p:sldId id="321" r:id="rId20"/>
    <p:sldId id="278" r:id="rId21"/>
    <p:sldId id="342" r:id="rId22"/>
    <p:sldId id="351" r:id="rId23"/>
    <p:sldId id="363" r:id="rId24"/>
    <p:sldId id="559" r:id="rId25"/>
    <p:sldId id="561" r:id="rId26"/>
    <p:sldId id="614" r:id="rId27"/>
    <p:sldId id="9735" r:id="rId28"/>
    <p:sldId id="922" r:id="rId29"/>
    <p:sldId id="9736" r:id="rId30"/>
    <p:sldId id="279" r:id="rId31"/>
    <p:sldId id="9813" r:id="rId32"/>
    <p:sldId id="9814" r:id="rId33"/>
    <p:sldId id="9815" r:id="rId34"/>
    <p:sldId id="10110" r:id="rId35"/>
    <p:sldId id="9816" r:id="rId36"/>
    <p:sldId id="9817" r:id="rId37"/>
    <p:sldId id="9818" r:id="rId38"/>
    <p:sldId id="10111" r:id="rId39"/>
    <p:sldId id="366" r:id="rId40"/>
    <p:sldId id="864" r:id="rId41"/>
    <p:sldId id="865" r:id="rId42"/>
    <p:sldId id="866" r:id="rId43"/>
    <p:sldId id="867" r:id="rId44"/>
    <p:sldId id="868" r:id="rId45"/>
    <p:sldId id="869" r:id="rId46"/>
    <p:sldId id="870" r:id="rId47"/>
    <p:sldId id="871" r:id="rId48"/>
    <p:sldId id="872" r:id="rId49"/>
    <p:sldId id="367" r:id="rId50"/>
    <p:sldId id="368" r:id="rId51"/>
    <p:sldId id="844" r:id="rId52"/>
    <p:sldId id="838" r:id="rId53"/>
    <p:sldId id="839" r:id="rId54"/>
    <p:sldId id="841" r:id="rId55"/>
    <p:sldId id="9737" r:id="rId56"/>
    <p:sldId id="842" r:id="rId57"/>
    <p:sldId id="369" r:id="rId5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150" autoAdjust="0"/>
    <p:restoredTop sz="94709" autoAdjust="0"/>
  </p:normalViewPr>
  <p:slideViewPr>
    <p:cSldViewPr>
      <p:cViewPr varScale="1">
        <p:scale>
          <a:sx n="29" d="100"/>
          <a:sy n="29" d="100"/>
        </p:scale>
        <p:origin x="208" y="2016"/>
      </p:cViewPr>
      <p:guideLst>
        <p:guide orient="horz" pos="1620"/>
        <p:guide pos="2880"/>
      </p:guideLst>
    </p:cSldViewPr>
  </p:slideViewPr>
  <p:outlineViewPr>
    <p:cViewPr>
      <p:scale>
        <a:sx n="33" d="100"/>
        <a:sy n="33" d="100"/>
      </p:scale>
      <p:origin x="0" y="1078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9/14/24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A58614-8414-4CA5-9F10-A86EB345BE22}" type="slidenum">
              <a:rPr lang="en-US" smtClean="0"/>
              <a:pPr eaLnBrk="1" hangingPunct="1"/>
              <a:t>48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A58614-8414-4CA5-9F10-A86EB345BE22}" type="slidenum">
              <a:rPr lang="en-US" smtClean="0"/>
              <a:pPr eaLnBrk="1" hangingPunct="1"/>
              <a:t>50</a:t>
            </a:fld>
            <a:endParaRPr lang="en-US"/>
          </a:p>
        </p:txBody>
      </p:sp>
    </p:spTree>
    <p:extLst>
      <p:ext uri="{BB962C8B-B14F-4D97-AF65-F5344CB8AC3E}">
        <p14:creationId xmlns:p14="http://schemas.microsoft.com/office/powerpoint/2010/main" val="350199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A58614-8414-4CA5-9F10-A86EB345BE22}" type="slidenum">
              <a:rPr lang="en-US" smtClean="0"/>
              <a:pPr eaLnBrk="1" hangingPunct="1"/>
              <a:t>51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A58614-8414-4CA5-9F10-A86EB345BE22}" type="slidenum">
              <a:rPr lang="en-US" smtClean="0"/>
              <a:pPr eaLnBrk="1" hangingPunct="1"/>
              <a:t>52</a:t>
            </a:fld>
            <a:endParaRPr lang="en-US"/>
          </a:p>
        </p:txBody>
      </p:sp>
    </p:spTree>
    <p:extLst>
      <p:ext uri="{BB962C8B-B14F-4D97-AF65-F5344CB8AC3E}">
        <p14:creationId xmlns:p14="http://schemas.microsoft.com/office/powerpoint/2010/main" val="501043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9/14/24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9/14/24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9/14/24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9/14/24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63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790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586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975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886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308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87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9/14/24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478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708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592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801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063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913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57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8838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8702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92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9/14/24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5751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4486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6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0444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948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4696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356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053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4667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58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9/14/24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3267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433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4279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1084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182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99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9/14/24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9/14/24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9/14/24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95972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696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840396"/>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a:solidFill>
                  <a:srgbClr val="FFFF00"/>
                </a:solidFill>
                <a:effectLst/>
                <a:latin typeface="+mj-lt"/>
                <a:cs typeface="Times New Roman" pitchFamily="18" charset="0"/>
              </a:rPr>
              <a:t>THỨ NĂM</a:t>
            </a:r>
          </a:p>
          <a:p>
            <a:r>
              <a:rPr lang="vi-VN" sz="4400" b="0">
                <a:solidFill>
                  <a:srgbClr val="FFFF00"/>
                </a:solidFill>
                <a:effectLst/>
                <a:latin typeface="+mj-lt"/>
                <a:cs typeface="Times New Roman" pitchFamily="18" charset="0"/>
              </a:rPr>
              <a:t>SAU CHÚA NHẬT X</a:t>
            </a:r>
            <a:r>
              <a:rPr lang="en-US" sz="4400" b="0">
                <a:solidFill>
                  <a:srgbClr val="FFFF00"/>
                </a:solidFill>
                <a:effectLst/>
                <a:latin typeface="+mj-lt"/>
                <a:cs typeface="Times New Roman" pitchFamily="18" charset="0"/>
              </a:rPr>
              <a:t>XIV</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pic>
        <p:nvPicPr>
          <p:cNvPr id="2" name="Picture 1">
            <a:extLst>
              <a:ext uri="{FF2B5EF4-FFF2-40B4-BE49-F238E27FC236}">
                <a16:creationId xmlns:a16="http://schemas.microsoft.com/office/drawing/2014/main" id="{2CF82C8C-DB49-5C44-652E-EB09D6150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550"/>
            <a:ext cx="9144000" cy="1349350"/>
          </a:xfrm>
          <a:prstGeom prst="rect">
            <a:avLst/>
          </a:prstGeom>
        </p:spPr>
      </p:pic>
      <p:sp>
        <p:nvSpPr>
          <p:cNvPr id="4" name="TextBox 3">
            <a:extLst>
              <a:ext uri="{FF2B5EF4-FFF2-40B4-BE49-F238E27FC236}">
                <a16:creationId xmlns:a16="http://schemas.microsoft.com/office/drawing/2014/main" id="{C37B5747-27C5-A699-2DC8-987734F74A9C}"/>
              </a:ext>
            </a:extLst>
          </p:cNvPr>
          <p:cNvSpPr txBox="1"/>
          <p:nvPr/>
        </p:nvSpPr>
        <p:spPr>
          <a:xfrm>
            <a:off x="838200" y="407171"/>
            <a:ext cx="7467600" cy="954107"/>
          </a:xfrm>
          <a:prstGeom prst="rect">
            <a:avLst/>
          </a:prstGeom>
          <a:noFill/>
        </p:spPr>
        <p:txBody>
          <a:bodyPr wrap="square">
            <a:spAutoFit/>
          </a:bodyPr>
          <a:lstStyle/>
          <a:p>
            <a:pPr algn="ctr"/>
            <a:r>
              <a:rPr lang="en-US" sz="2800" dirty="0">
                <a:solidFill>
                  <a:srgbClr val="FFFF00"/>
                </a:solidFill>
              </a:rPr>
              <a:t>CA ĐOÀN THIẾU NHI - TERESA HÀI ĐỒNG GIÊSU</a:t>
            </a:r>
          </a:p>
          <a:p>
            <a:pPr algn="ctr"/>
            <a:r>
              <a:rPr lang="en-US" sz="2800" dirty="0">
                <a:solidFill>
                  <a:srgbClr val="FFFF00"/>
                </a:solidFill>
              </a:rPr>
              <a:t>GIÁO XỨ THIÊN ÂN</a:t>
            </a:r>
          </a:p>
        </p:txBody>
      </p:sp>
    </p:spTree>
    <p:extLst>
      <p:ext uri="{BB962C8B-B14F-4D97-AF65-F5344CB8AC3E}">
        <p14:creationId xmlns:p14="http://schemas.microsoft.com/office/powerpoint/2010/main" val="26380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 </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115363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 y="2573655"/>
            <a:ext cx="5367822" cy="2569845"/>
          </a:xfrm>
          <a:prstGeom prst="rect">
            <a:avLst/>
          </a:prstGeom>
        </p:spPr>
      </p:pic>
      <p:sp>
        <p:nvSpPr>
          <p:cNvPr id="4" name="Rectangle 3"/>
          <p:cNvSpPr/>
          <p:nvPr/>
        </p:nvSpPr>
        <p:spPr>
          <a:xfrm>
            <a:off x="0" y="1270"/>
            <a:ext cx="9143999"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sng" strike="noStrike" kern="1200" cap="none" spc="0" normalizeH="0" baseline="0" noProof="0" dirty="0">
                <a:ln>
                  <a:noFill/>
                </a:ln>
                <a:solidFill>
                  <a:srgbClr val="FFFF00"/>
                </a:solidFill>
                <a:effectLst/>
                <a:uLnTx/>
                <a:uFillTx/>
                <a:ea typeface="+mn-ea"/>
                <a:cs typeface="+mn-cs"/>
              </a:rPr>
              <a:t>Bài đọc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prstClr val="white"/>
                </a:solidFill>
                <a:effectLst/>
                <a:uLnTx/>
                <a:uFillTx/>
                <a:ea typeface="+mn-ea"/>
                <a:cs typeface="+mn-cs"/>
              </a:rPr>
              <a:t>Chúng tôi đều rao giảng như thế, và anh em đã tin như vậy.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u="none" strike="noStrike" kern="1200" cap="none" spc="0" normalizeH="0" baseline="0" noProof="0" dirty="0">
                <a:ln>
                  <a:noFill/>
                </a:ln>
                <a:solidFill>
                  <a:srgbClr val="FFFF00"/>
                </a:solidFill>
                <a:effectLst/>
                <a:uLnTx/>
                <a:uFillTx/>
                <a:ea typeface="+mn-ea"/>
                <a:cs typeface="+mn-cs"/>
              </a:rPr>
              <a:t>Bài trích thư thứ nhất của thánh Phao-lô tông đồ gửi tín hữu Cô-rin-tô</a:t>
            </a:r>
            <a:r>
              <a:rPr kumimoji="0" lang="en-US" sz="3200" b="0" u="none" strike="noStrike" kern="1200" cap="none" spc="0" normalizeH="0" baseline="0" noProof="0" dirty="0">
                <a:ln>
                  <a:noFill/>
                </a:ln>
                <a:solidFill>
                  <a:srgbClr val="FFFF00"/>
                </a:solidFill>
                <a:effectLst/>
                <a:uLnTx/>
                <a:uFillTx/>
                <a:ea typeface="+mn-ea"/>
                <a:cs typeface="+mn-cs"/>
              </a:rPr>
              <a:t>.</a:t>
            </a:r>
            <a:endParaRPr kumimoji="0" lang="vi-VN" sz="3200" b="0" u="none" strike="noStrike" kern="1200" cap="none" spc="0" normalizeH="0" baseline="0" noProof="0" dirty="0">
              <a:ln>
                <a:noFill/>
              </a:ln>
              <a:solidFill>
                <a:srgbClr val="FFFF00"/>
              </a:solidFill>
              <a:effectLst/>
              <a:uLnTx/>
              <a:uFillTx/>
              <a:ea typeface="+mn-ea"/>
              <a:cs typeface="+mn-cs"/>
            </a:endParaRPr>
          </a:p>
        </p:txBody>
      </p:sp>
    </p:spTree>
    <p:extLst>
      <p:ext uri="{BB962C8B-B14F-4D97-AF65-F5344CB8AC3E}">
        <p14:creationId xmlns:p14="http://schemas.microsoft.com/office/powerpoint/2010/main" val="2420627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800" b="0" dirty="0">
                <a:solidFill>
                  <a:schemeClr val="bg1"/>
                </a:solidFill>
                <a:effectLst/>
                <a:latin typeface="+mj-lt"/>
                <a:cs typeface="Times New Roman" pitchFamily="18" charset="0"/>
              </a:rPr>
              <a:t>Hãy tạ ơn Chúa vì Chúa nhân từ.</a:t>
            </a:r>
            <a:endParaRPr lang="en-US" sz="88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5" name="Picture 4">
            <a:extLst>
              <a:ext uri="{FF2B5EF4-FFF2-40B4-BE49-F238E27FC236}">
                <a16:creationId xmlns:a16="http://schemas.microsoft.com/office/drawing/2014/main" id="{655643EC-FB8A-EB3A-3FD0-3C74F32BEDD1}"/>
              </a:ext>
            </a:extLst>
          </p:cNvPr>
          <p:cNvPicPr>
            <a:picLocks noChangeAspect="1"/>
          </p:cNvPicPr>
          <p:nvPr/>
        </p:nvPicPr>
        <p:blipFill>
          <a:blip r:embed="rId2"/>
          <a:stretch>
            <a:fillRect/>
          </a:stretch>
        </p:blipFill>
        <p:spPr>
          <a:xfrm>
            <a:off x="2057400" y="361950"/>
            <a:ext cx="3810000" cy="361950"/>
          </a:xfrm>
          <a:prstGeom prst="rect">
            <a:avLst/>
          </a:prstGeom>
        </p:spPr>
      </p:pic>
    </p:spTree>
    <p:extLst>
      <p:ext uri="{BB962C8B-B14F-4D97-AF65-F5344CB8AC3E}">
        <p14:creationId xmlns:p14="http://schemas.microsoft.com/office/powerpoint/2010/main" val="2641670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b="0" dirty="0">
                <a:solidFill>
                  <a:schemeClr val="bg1"/>
                </a:solidFill>
                <a:effectLst/>
                <a:latin typeface="+mj-lt"/>
                <a:cs typeface="Times New Roman" pitchFamily="18" charset="0"/>
              </a:rPr>
              <a:t>Tất cả những ai đang vất vả mang gánh nặng nề, hãy đến cùng tôi, tôi sẽ cho nghỉ ngơi bồi dưỡng.</a:t>
            </a:r>
            <a:endParaRPr lang="en-US" sz="66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72484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685605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84A231-6EC8-D4D9-6A4C-8C19DD833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360FF47A-43DC-9231-1E13-73863FBAB6F2}"/>
              </a:ext>
            </a:extLst>
          </p:cNvPr>
          <p:cNvSpPr/>
          <p:nvPr/>
        </p:nvSpPr>
        <p:spPr>
          <a:xfrm>
            <a:off x="4114800" y="2800350"/>
            <a:ext cx="4572000" cy="707886"/>
          </a:xfrm>
          <a:prstGeom prst="rect">
            <a:avLst/>
          </a:prstGeom>
        </p:spPr>
        <p:txBody>
          <a:bodyPr>
            <a:spAutoFit/>
          </a:bodyPr>
          <a:lstStyle/>
          <a:p>
            <a:pPr algn="ctr"/>
            <a:r>
              <a:rPr lang="en-US" sz="4000" dirty="0">
                <a:solidFill>
                  <a:srgbClr val="FFFF00"/>
                </a:solidFill>
              </a:rPr>
              <a:t>CON KHÔNG CÓ GÌ</a:t>
            </a:r>
          </a:p>
        </p:txBody>
      </p:sp>
      <p:pic>
        <p:nvPicPr>
          <p:cNvPr id="4" name="Picture 3">
            <a:extLst>
              <a:ext uri="{FF2B5EF4-FFF2-40B4-BE49-F238E27FC236}">
                <a16:creationId xmlns:a16="http://schemas.microsoft.com/office/drawing/2014/main" id="{E14646E9-D49D-073C-CE2D-858AE084C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340" y="3589682"/>
            <a:ext cx="4450080" cy="736186"/>
          </a:xfrm>
          <a:prstGeom prst="rect">
            <a:avLst/>
          </a:prstGeom>
        </p:spPr>
      </p:pic>
    </p:spTree>
    <p:extLst>
      <p:ext uri="{BB962C8B-B14F-4D97-AF65-F5344CB8AC3E}">
        <p14:creationId xmlns:p14="http://schemas.microsoft.com/office/powerpoint/2010/main" val="3174285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4009165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Tk1:</a:t>
            </a:r>
            <a:r>
              <a:rPr lang="en-US" sz="5400" b="1" dirty="0">
                <a:solidFill>
                  <a:schemeClr val="bg1"/>
                </a:solidFill>
                <a:effectLst>
                  <a:outerShdw blurRad="38100" dist="38100" dir="2700000" algn="tl">
                    <a:srgbClr val="000000">
                      <a:alpha val="43137"/>
                    </a:srgbClr>
                  </a:outerShdw>
                </a:effectLst>
              </a:rPr>
              <a:t> </a:t>
            </a:r>
            <a:r>
              <a:rPr lang="vi-VN" sz="5400" dirty="0">
                <a:solidFill>
                  <a:schemeClr val="bg1"/>
                </a:solidFill>
                <a:latin typeface="+mn-lt"/>
              </a:rPr>
              <a:t>Con không có gì dâng về Chúa ơi! Đây những hy sinh nhỏ bé trong đời. Nghiêm trang, im lặng là lễ dâng con đó, tiếng hát giờ đây là lễ dâng Chúa ơi.</a:t>
            </a:r>
            <a:endParaRPr lang="en-US" sz="54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759399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rPr>
              <a:t>Đk</a:t>
            </a:r>
            <a:r>
              <a:rPr lang="en-US" sz="6000" b="1" u="sng" dirty="0">
                <a:solidFill>
                  <a:srgbClr val="FFFF00"/>
                </a:solidFill>
                <a:effectLst>
                  <a:outerShdw blurRad="38100" dist="38100" dir="2700000" algn="tl">
                    <a:srgbClr val="000000">
                      <a:alpha val="43137"/>
                    </a:srgbClr>
                  </a:outerShdw>
                </a:effectLst>
              </a:rPr>
              <a:t>:</a:t>
            </a:r>
            <a:r>
              <a:rPr lang="en-US" sz="6000" b="1" dirty="0">
                <a:solidFill>
                  <a:schemeClr val="bg1"/>
                </a:solidFill>
                <a:effectLst>
                  <a:outerShdw blurRad="38100" dist="38100" dir="2700000" algn="tl">
                    <a:srgbClr val="000000">
                      <a:alpha val="43137"/>
                    </a:srgbClr>
                  </a:outerShdw>
                </a:effectLst>
              </a:rPr>
              <a:t> </a:t>
            </a:r>
            <a:r>
              <a:rPr lang="vi-VN" sz="6000" dirty="0">
                <a:solidFill>
                  <a:schemeClr val="bg1"/>
                </a:solidFill>
                <a:latin typeface="+mn-lt"/>
              </a:rPr>
              <a:t>Xin Ngài thương lắng nghe nhận lời con Chúa nhé. Lễ con dâng tuy đơn sơ nhỏ bé, nhưng lòng con rất chân thành Chúa ơi.</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Tk2:</a:t>
            </a:r>
            <a:r>
              <a:rPr lang="en-US" sz="5400" b="1" dirty="0">
                <a:solidFill>
                  <a:srgbClr val="FFFF00"/>
                </a:solidFill>
                <a:effectLst>
                  <a:outerShdw blurRad="38100" dist="38100" dir="2700000" algn="tl">
                    <a:srgbClr val="000000">
                      <a:alpha val="43137"/>
                    </a:srgbClr>
                  </a:outerShdw>
                </a:effectLst>
              </a:rPr>
              <a:t> </a:t>
            </a:r>
            <a:r>
              <a:rPr lang="vi-VN" sz="5400" dirty="0">
                <a:solidFill>
                  <a:schemeClr val="bg1"/>
                </a:solidFill>
                <a:latin typeface="+mn-lt"/>
              </a:rPr>
              <a:t>Con không có gì dâng về Chúa ơi! Đây những hy sinh nhỏ bé trong đời. Đơn sơ, thật thà là lễ dâng con đó, giúp đỡ mẹ cha là lễ dâng Chúa ơi.</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rPr>
              <a:t>Đk</a:t>
            </a:r>
            <a:r>
              <a:rPr lang="en-US" sz="6000" b="1" u="sng" dirty="0">
                <a:solidFill>
                  <a:srgbClr val="FFFF00"/>
                </a:solidFill>
                <a:effectLst>
                  <a:outerShdw blurRad="38100" dist="38100" dir="2700000" algn="tl">
                    <a:srgbClr val="000000">
                      <a:alpha val="43137"/>
                    </a:srgbClr>
                  </a:outerShdw>
                </a:effectLst>
              </a:rPr>
              <a:t>:</a:t>
            </a:r>
            <a:r>
              <a:rPr lang="en-US" sz="6000" b="1" dirty="0">
                <a:solidFill>
                  <a:schemeClr val="bg1"/>
                </a:solidFill>
                <a:effectLst>
                  <a:outerShdw blurRad="38100" dist="38100" dir="2700000" algn="tl">
                    <a:srgbClr val="000000">
                      <a:alpha val="43137"/>
                    </a:srgbClr>
                  </a:outerShdw>
                </a:effectLst>
              </a:rPr>
              <a:t> </a:t>
            </a:r>
            <a:r>
              <a:rPr lang="vi-VN" sz="6000" dirty="0">
                <a:solidFill>
                  <a:schemeClr val="bg1"/>
                </a:solidFill>
                <a:latin typeface="+mn-lt"/>
              </a:rPr>
              <a:t>Xin Ngài thương lắng nghe nhận lời con Chúa nhé. Lễ con dâng tuy đơn sơ nhỏ bé, nhưng lòng con rất chân thành Chúa ơi.</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3862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Tk3:</a:t>
            </a:r>
            <a:r>
              <a:rPr lang="en-US" sz="5400" b="1" dirty="0">
                <a:solidFill>
                  <a:schemeClr val="bg1"/>
                </a:solidFill>
                <a:effectLst>
                  <a:outerShdw blurRad="38100" dist="38100" dir="2700000" algn="tl">
                    <a:srgbClr val="000000">
                      <a:alpha val="43137"/>
                    </a:srgbClr>
                  </a:outerShdw>
                </a:effectLst>
              </a:rPr>
              <a:t> </a:t>
            </a:r>
            <a:r>
              <a:rPr lang="vi-VN" sz="5400" dirty="0">
                <a:solidFill>
                  <a:schemeClr val="bg1"/>
                </a:solidFill>
                <a:latin typeface="+mn-lt"/>
              </a:rPr>
              <a:t>Con không có gì dâng về Chúa ơi! Đây những hy sinh nhỏ bé trong đời. Yêu thương, vâng lời là lễ dâng con đó, sống tốt lời khuyên là lễ dâng Chúa ơi.</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154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rPr>
              <a:t>Đk</a:t>
            </a:r>
            <a:r>
              <a:rPr lang="en-US" sz="6000" b="1" u="sng" dirty="0">
                <a:solidFill>
                  <a:srgbClr val="FFFF00"/>
                </a:solidFill>
                <a:effectLst>
                  <a:outerShdw blurRad="38100" dist="38100" dir="2700000" algn="tl">
                    <a:srgbClr val="000000">
                      <a:alpha val="43137"/>
                    </a:srgbClr>
                  </a:outerShdw>
                </a:effectLst>
              </a:rPr>
              <a:t>:</a:t>
            </a:r>
            <a:r>
              <a:rPr lang="en-US" sz="6000" b="1" dirty="0">
                <a:solidFill>
                  <a:schemeClr val="bg1"/>
                </a:solidFill>
                <a:effectLst>
                  <a:outerShdw blurRad="38100" dist="38100" dir="2700000" algn="tl">
                    <a:srgbClr val="000000">
                      <a:alpha val="43137"/>
                    </a:srgbClr>
                  </a:outerShdw>
                </a:effectLst>
              </a:rPr>
              <a:t> </a:t>
            </a:r>
            <a:r>
              <a:rPr lang="vi-VN" sz="6000" dirty="0">
                <a:solidFill>
                  <a:schemeClr val="bg1"/>
                </a:solidFill>
                <a:latin typeface="+mn-lt"/>
              </a:rPr>
              <a:t>Xin Ngài thương lắng nghe nhận lời con Chúa nhé. Lễ con dâng tuy đơn sơ nhỏ bé, nhưng lòng con rất chân thành Chúa ơi.</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7507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dirty="0">
                <a:solidFill>
                  <a:srgbClr val="FFFF00"/>
                </a:solidFill>
              </a:rPr>
              <a:t>Ca </a:t>
            </a:r>
            <a:r>
              <a:rPr lang="en-US" sz="6600" dirty="0" err="1">
                <a:solidFill>
                  <a:srgbClr val="FFFF00"/>
                </a:solidFill>
              </a:rPr>
              <a:t>Nhập</a:t>
            </a:r>
            <a:r>
              <a:rPr lang="en-US" sz="6600" dirty="0">
                <a:solidFill>
                  <a:srgbClr val="FFFF00"/>
                </a:solidFill>
              </a:rPr>
              <a:t> </a:t>
            </a:r>
            <a:r>
              <a:rPr lang="en-US" sz="6600" dirty="0" err="1">
                <a:solidFill>
                  <a:srgbClr val="FFFF00"/>
                </a:solidFill>
              </a:rPr>
              <a:t>Lễ</a:t>
            </a:r>
            <a:br>
              <a:rPr lang="en-US" sz="6600" dirty="0">
                <a:solidFill>
                  <a:srgbClr val="FFFF00"/>
                </a:solidFill>
              </a:rPr>
            </a:br>
            <a:r>
              <a:rPr lang="en-US" sz="6600" dirty="0" err="1">
                <a:solidFill>
                  <a:srgbClr val="FFFF00"/>
                </a:solidFill>
              </a:rPr>
              <a:t>Nào</a:t>
            </a:r>
            <a:r>
              <a:rPr lang="en-US" sz="6600" dirty="0">
                <a:solidFill>
                  <a:srgbClr val="FFFF00"/>
                </a:solidFill>
              </a:rPr>
              <a:t> </a:t>
            </a:r>
            <a:r>
              <a:rPr lang="en-US" sz="6600" dirty="0" err="1">
                <a:solidFill>
                  <a:srgbClr val="FFFF00"/>
                </a:solidFill>
              </a:rPr>
              <a:t>Về</a:t>
            </a:r>
            <a:r>
              <a:rPr lang="en-US" sz="6600" dirty="0">
                <a:solidFill>
                  <a:srgbClr val="FFFF00"/>
                </a:solidFill>
              </a:rPr>
              <a:t> </a:t>
            </a:r>
            <a:r>
              <a:rPr lang="en-US" sz="6600" dirty="0" err="1">
                <a:solidFill>
                  <a:srgbClr val="FFFF00"/>
                </a:solidFill>
              </a:rPr>
              <a:t>Đây</a:t>
            </a:r>
            <a:endParaRPr lang="en-US" sz="6600" i="1" dirty="0">
              <a:solidFill>
                <a:schemeClr val="bg1"/>
              </a:solidFill>
            </a:endParaRPr>
          </a:p>
        </p:txBody>
      </p:sp>
      <p:pic>
        <p:nvPicPr>
          <p:cNvPr id="3" name="Picture 2">
            <a:extLst>
              <a:ext uri="{FF2B5EF4-FFF2-40B4-BE49-F238E27FC236}">
                <a16:creationId xmlns:a16="http://schemas.microsoft.com/office/drawing/2014/main" id="{E352E592-B633-9E88-B292-6D3DA0BB8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714750"/>
            <a:ext cx="5143500" cy="850900"/>
          </a:xfrm>
          <a:prstGeom prst="rect">
            <a:avLst/>
          </a:prstGeom>
        </p:spPr>
      </p:pic>
    </p:spTree>
    <p:extLst>
      <p:ext uri="{BB962C8B-B14F-4D97-AF65-F5344CB8AC3E}">
        <p14:creationId xmlns:p14="http://schemas.microsoft.com/office/powerpoint/2010/main" val="460824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EE49-0D05-E3A9-BDC4-8C56D3F5B41C}"/>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B23E4F49-76B1-B047-AF98-97F23C96BAC5}"/>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1312550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715431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000" dirty="0">
                <a:solidFill>
                  <a:srgbClr val="FFFF00"/>
                </a:solidFill>
              </a:rPr>
              <a:t>Ca H</a:t>
            </a:r>
            <a:r>
              <a:rPr lang="en-US" sz="6000">
                <a:solidFill>
                  <a:srgbClr val="FFFF00"/>
                </a:solidFill>
              </a:rPr>
              <a:t>iệp</a:t>
            </a:r>
            <a:r>
              <a:rPr lang="en-US" sz="6000" dirty="0">
                <a:solidFill>
                  <a:srgbClr val="FFFF00"/>
                </a:solidFill>
              </a:rPr>
              <a:t> </a:t>
            </a:r>
            <a:r>
              <a:rPr lang="en-US" sz="6000" dirty="0" err="1">
                <a:solidFill>
                  <a:srgbClr val="FFFF00"/>
                </a:solidFill>
              </a:rPr>
              <a:t>Lễ</a:t>
            </a:r>
            <a:br>
              <a:rPr lang="en-US" sz="6000" dirty="0">
                <a:solidFill>
                  <a:srgbClr val="FFFF00"/>
                </a:solidFill>
              </a:rPr>
            </a:br>
            <a:r>
              <a:rPr lang="vi-VN" sz="6600" dirty="0">
                <a:solidFill>
                  <a:srgbClr val="FFFF00"/>
                </a:solidFill>
              </a:rPr>
              <a:t>CON ĐƯỜNG BÉ NHỎ</a:t>
            </a:r>
            <a:br>
              <a:rPr lang="en-US" sz="6600" dirty="0">
                <a:solidFill>
                  <a:srgbClr val="FFFF00"/>
                </a:solidFill>
              </a:rPr>
            </a:br>
            <a:r>
              <a:rPr lang="en-US" sz="5400" i="1" dirty="0" err="1">
                <a:solidFill>
                  <a:schemeClr val="bg1"/>
                </a:solidFill>
              </a:rPr>
              <a:t>Phanxico</a:t>
            </a:r>
            <a:endParaRPr lang="en-US" sz="6000" i="1" dirty="0">
              <a:solidFill>
                <a:schemeClr val="bg1"/>
              </a:solidFill>
            </a:endParaRPr>
          </a:p>
        </p:txBody>
      </p:sp>
      <p:pic>
        <p:nvPicPr>
          <p:cNvPr id="4" name="Picture 3">
            <a:extLst>
              <a:ext uri="{FF2B5EF4-FFF2-40B4-BE49-F238E27FC236}">
                <a16:creationId xmlns:a16="http://schemas.microsoft.com/office/drawing/2014/main" id="{BA7CA7AB-6456-2F80-4F6B-A8DB509BA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3790950"/>
            <a:ext cx="5143500" cy="850900"/>
          </a:xfrm>
          <a:prstGeom prst="rect">
            <a:avLst/>
          </a:prstGeom>
        </p:spPr>
      </p:pic>
    </p:spTree>
    <p:extLst>
      <p:ext uri="{BB962C8B-B14F-4D97-AF65-F5344CB8AC3E}">
        <p14:creationId xmlns:p14="http://schemas.microsoft.com/office/powerpoint/2010/main" val="1768997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Tk1: </a:t>
            </a:r>
            <a:r>
              <a:rPr lang="vi-VN" sz="5400" b="1" dirty="0">
                <a:solidFill>
                  <a:schemeClr val="bg1"/>
                </a:solidFill>
                <a:ea typeface="Tahoma" pitchFamily="34" charset="0"/>
                <a:cs typeface="Times New Roman" panose="02020603050405020304" pitchFamily="18" charset="0"/>
              </a:rPr>
              <a:t>Con muốn làm một bông hoa nhỏ, dưới chân bàn thờ ngày lễ thường. Con muốn làm một bông hoa trắng, từng chiều vắng đơn sơ nguyện cầu.</a:t>
            </a:r>
          </a:p>
        </p:txBody>
      </p:sp>
    </p:spTree>
    <p:extLst>
      <p:ext uri="{BB962C8B-B14F-4D97-AF65-F5344CB8AC3E}">
        <p14:creationId xmlns:p14="http://schemas.microsoft.com/office/powerpoint/2010/main" val="258138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77500" lnSpcReduction="20000"/>
          </a:bodyPr>
          <a:lstStyle/>
          <a:p>
            <a:pPr marL="0" indent="0" algn="just">
              <a:lnSpc>
                <a:spcPct val="120000"/>
              </a:lnSpc>
              <a:spcBef>
                <a:spcPts val="1350"/>
              </a:spcBef>
              <a:buNone/>
            </a:pPr>
            <a:r>
              <a:rPr lang="vi-VN" sz="6600" b="1" dirty="0">
                <a:solidFill>
                  <a:srgbClr val="FFFF00"/>
                </a:solidFill>
                <a:ea typeface="Tahoma" pitchFamily="34" charset="0"/>
                <a:cs typeface="Times New Roman" panose="02020603050405020304" pitchFamily="18" charset="0"/>
              </a:rPr>
              <a:t>Đk: </a:t>
            </a:r>
            <a:r>
              <a:rPr lang="vi-VN" sz="6600" b="1" dirty="0">
                <a:solidFill>
                  <a:schemeClr val="bg1"/>
                </a:solidFill>
                <a:ea typeface="Tahoma" pitchFamily="34" charset="0"/>
                <a:cs typeface="Times New Roman" panose="02020603050405020304" pitchFamily="18" charset="0"/>
              </a:rPr>
              <a:t>Chúa ơi những con đường bé nhỏ, dễ thương mà sáng ngời, dẫn đưa về cõi trời. Cuộc đời của người con thơ bé, là nụ hoa khiêm nhường mà nồng hương thiên đường.</a:t>
            </a:r>
          </a:p>
        </p:txBody>
      </p:sp>
    </p:spTree>
    <p:extLst>
      <p:ext uri="{BB962C8B-B14F-4D97-AF65-F5344CB8AC3E}">
        <p14:creationId xmlns:p14="http://schemas.microsoft.com/office/powerpoint/2010/main" val="1543176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Tk2: </a:t>
            </a:r>
            <a:r>
              <a:rPr lang="vi-VN" sz="5400" b="1" dirty="0">
                <a:solidFill>
                  <a:schemeClr val="bg1"/>
                </a:solidFill>
                <a:ea typeface="Tahoma" pitchFamily="34" charset="0"/>
                <a:cs typeface="Times New Roman" panose="02020603050405020304" pitchFamily="18" charset="0"/>
              </a:rPr>
              <a:t>Con muốn làm một ngôi sao nhỏ, tháng năm mịt mờ ở cuối trời. Con muốn làm một ngôi sao tím, nhìn về Chúa như muôn mặt trời.</a:t>
            </a:r>
          </a:p>
        </p:txBody>
      </p:sp>
    </p:spTree>
    <p:extLst>
      <p:ext uri="{BB962C8B-B14F-4D97-AF65-F5344CB8AC3E}">
        <p14:creationId xmlns:p14="http://schemas.microsoft.com/office/powerpoint/2010/main" val="563364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a:bodyPr>
          <a:lstStyle/>
          <a:p>
            <a:pPr marL="0" indent="0" algn="just">
              <a:lnSpc>
                <a:spcPct val="120000"/>
              </a:lnSpc>
              <a:spcBef>
                <a:spcPts val="1350"/>
              </a:spcBef>
              <a:buNone/>
            </a:pPr>
            <a:r>
              <a:rPr lang="vi-VN" altLang="en-US" sz="5250" b="1" dirty="0">
                <a:solidFill>
                  <a:srgbClr val="FFFF00"/>
                </a:solidFill>
                <a:cs typeface="Times New Roman" panose="02020603050405020304" pitchFamily="18" charset="0"/>
              </a:rPr>
              <a:t>Đk: </a:t>
            </a:r>
            <a:r>
              <a:rPr lang="vi-VN" altLang="en-US" sz="5250" b="1" dirty="0">
                <a:solidFill>
                  <a:schemeClr val="bg1"/>
                </a:solidFill>
                <a:cs typeface="Times New Roman" panose="02020603050405020304" pitchFamily="18" charset="0"/>
              </a:rPr>
              <a:t>Nào về đây gặp gỡ Đức Kitô, Người là Đấng trung gian đất trời, Người liên kết chúng ta nên một, một chủ chiên và một đàn chiên.</a:t>
            </a:r>
          </a:p>
        </p:txBody>
      </p:sp>
    </p:spTree>
    <p:extLst>
      <p:ext uri="{BB962C8B-B14F-4D97-AF65-F5344CB8AC3E}">
        <p14:creationId xmlns:p14="http://schemas.microsoft.com/office/powerpoint/2010/main" val="3417749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77500" lnSpcReduction="20000"/>
          </a:bodyPr>
          <a:lstStyle/>
          <a:p>
            <a:pPr marL="0" indent="0" algn="just">
              <a:lnSpc>
                <a:spcPct val="120000"/>
              </a:lnSpc>
              <a:spcBef>
                <a:spcPts val="1350"/>
              </a:spcBef>
              <a:buNone/>
            </a:pPr>
            <a:r>
              <a:rPr lang="vi-VN" sz="6600" b="1" dirty="0">
                <a:solidFill>
                  <a:srgbClr val="FFFF00"/>
                </a:solidFill>
                <a:ea typeface="Tahoma" pitchFamily="34" charset="0"/>
                <a:cs typeface="Times New Roman" panose="02020603050405020304" pitchFamily="18" charset="0"/>
              </a:rPr>
              <a:t>Đk: </a:t>
            </a:r>
            <a:r>
              <a:rPr lang="vi-VN" sz="6600" b="1" dirty="0">
                <a:solidFill>
                  <a:schemeClr val="bg1"/>
                </a:solidFill>
                <a:ea typeface="Tahoma" pitchFamily="34" charset="0"/>
                <a:cs typeface="Times New Roman" panose="02020603050405020304" pitchFamily="18" charset="0"/>
              </a:rPr>
              <a:t>Chúa ơi những con đường bé nhỏ, dễ thương mà sáng ngời, dẫn đưa về cõi trời. Cuộc đời của người con thơ bé, là nụ hoa khiêm nhường mà nồng hương thiên đường.</a:t>
            </a:r>
          </a:p>
        </p:txBody>
      </p:sp>
    </p:spTree>
    <p:extLst>
      <p:ext uri="{BB962C8B-B14F-4D97-AF65-F5344CB8AC3E}">
        <p14:creationId xmlns:p14="http://schemas.microsoft.com/office/powerpoint/2010/main" val="357068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Tk3: </a:t>
            </a:r>
            <a:r>
              <a:rPr lang="vi-VN" sz="5400" b="1" dirty="0">
                <a:solidFill>
                  <a:schemeClr val="bg1"/>
                </a:solidFill>
                <a:ea typeface="Tahoma" pitchFamily="34" charset="0"/>
                <a:cs typeface="Times New Roman" panose="02020603050405020304" pitchFamily="18" charset="0"/>
              </a:rPr>
              <a:t>Giữa cõi trời lộng bay gió chiều, Chúa cho con lên đẹp cánh diều. Ai khiêm nhường tìm nương theo Chúa, được nhẹ vút lên cao tuyệt vời.</a:t>
            </a:r>
          </a:p>
        </p:txBody>
      </p:sp>
    </p:spTree>
    <p:extLst>
      <p:ext uri="{BB962C8B-B14F-4D97-AF65-F5344CB8AC3E}">
        <p14:creationId xmlns:p14="http://schemas.microsoft.com/office/powerpoint/2010/main" val="3104980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77500" lnSpcReduction="20000"/>
          </a:bodyPr>
          <a:lstStyle/>
          <a:p>
            <a:pPr marL="0" indent="0" algn="just">
              <a:lnSpc>
                <a:spcPct val="120000"/>
              </a:lnSpc>
              <a:spcBef>
                <a:spcPts val="1350"/>
              </a:spcBef>
              <a:buNone/>
            </a:pPr>
            <a:r>
              <a:rPr lang="vi-VN" sz="6600" b="1" dirty="0">
                <a:solidFill>
                  <a:srgbClr val="FFFF00"/>
                </a:solidFill>
                <a:ea typeface="Tahoma" pitchFamily="34" charset="0"/>
                <a:cs typeface="Times New Roman" panose="02020603050405020304" pitchFamily="18" charset="0"/>
              </a:rPr>
              <a:t>Đk: </a:t>
            </a:r>
            <a:r>
              <a:rPr lang="vi-VN" sz="6600" b="1" dirty="0">
                <a:solidFill>
                  <a:schemeClr val="bg1"/>
                </a:solidFill>
                <a:ea typeface="Tahoma" pitchFamily="34" charset="0"/>
                <a:cs typeface="Times New Roman" panose="02020603050405020304" pitchFamily="18" charset="0"/>
              </a:rPr>
              <a:t>Chúa ơi những con đường bé nhỏ, dễ thương mà sáng ngời, dẫn đưa về cõi trời. Cuộc đời của người con thơ bé, là nụ hoa khiêm nhường mà nồng hương thiên đường.</a:t>
            </a:r>
          </a:p>
        </p:txBody>
      </p:sp>
    </p:spTree>
    <p:extLst>
      <p:ext uri="{BB962C8B-B14F-4D97-AF65-F5344CB8AC3E}">
        <p14:creationId xmlns:p14="http://schemas.microsoft.com/office/powerpoint/2010/main" val="2913700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en-US" sz="5100" b="1" dirty="0">
                <a:solidFill>
                  <a:srgbClr val="FFFF00"/>
                </a:solidFill>
                <a:ea typeface="Tahoma" pitchFamily="34" charset="0"/>
                <a:cs typeface="Times New Roman" panose="02020603050405020304" pitchFamily="18" charset="0"/>
              </a:rPr>
              <a:t>T</a:t>
            </a:r>
            <a:r>
              <a:rPr lang="vi-VN" sz="5100" b="1" dirty="0">
                <a:solidFill>
                  <a:srgbClr val="FFFF00"/>
                </a:solidFill>
                <a:ea typeface="Tahoma" pitchFamily="34" charset="0"/>
                <a:cs typeface="Times New Roman" panose="02020603050405020304" pitchFamily="18" charset="0"/>
              </a:rPr>
              <a:t>k</a:t>
            </a:r>
            <a:r>
              <a:rPr lang="en-US" sz="5100" b="1" dirty="0">
                <a:solidFill>
                  <a:srgbClr val="FFFF00"/>
                </a:solidFill>
                <a:ea typeface="Tahoma" pitchFamily="34" charset="0"/>
                <a:cs typeface="Times New Roman" panose="02020603050405020304" pitchFamily="18" charset="0"/>
              </a:rPr>
              <a:t>4</a:t>
            </a:r>
            <a:r>
              <a:rPr lang="vi-VN" sz="5100" b="1" dirty="0">
                <a:solidFill>
                  <a:srgbClr val="FFFF00"/>
                </a:solidFill>
                <a:ea typeface="Tahoma" pitchFamily="34" charset="0"/>
                <a:cs typeface="Times New Roman" panose="02020603050405020304" pitchFamily="18" charset="0"/>
              </a:rPr>
              <a:t>: </a:t>
            </a:r>
            <a:r>
              <a:rPr lang="vi-VN" sz="5100" b="1" dirty="0">
                <a:solidFill>
                  <a:schemeClr val="bg1"/>
                </a:solidFill>
                <a:ea typeface="Tahoma" pitchFamily="34" charset="0"/>
                <a:cs typeface="Times New Roman" panose="02020603050405020304" pitchFamily="18" charset="0"/>
              </a:rPr>
              <a:t>Ai khiêm nhường nhỏ bé trong đời, Chúa ban ơn cho hiểu lẽ trời. Ai khiêm nhường ngồi bên chân Chúa, được người nói muôn câu nhiệm mầu.</a:t>
            </a:r>
          </a:p>
        </p:txBody>
      </p:sp>
    </p:spTree>
    <p:extLst>
      <p:ext uri="{BB962C8B-B14F-4D97-AF65-F5344CB8AC3E}">
        <p14:creationId xmlns:p14="http://schemas.microsoft.com/office/powerpoint/2010/main" val="1939050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77500" lnSpcReduction="20000"/>
          </a:bodyPr>
          <a:lstStyle/>
          <a:p>
            <a:pPr marL="0" indent="0" algn="just">
              <a:lnSpc>
                <a:spcPct val="120000"/>
              </a:lnSpc>
              <a:spcBef>
                <a:spcPts val="1350"/>
              </a:spcBef>
              <a:buNone/>
            </a:pPr>
            <a:r>
              <a:rPr lang="vi-VN" sz="6600" b="1" dirty="0">
                <a:solidFill>
                  <a:srgbClr val="FFFF00"/>
                </a:solidFill>
                <a:ea typeface="Tahoma" pitchFamily="34" charset="0"/>
                <a:cs typeface="Times New Roman" panose="02020603050405020304" pitchFamily="18" charset="0"/>
              </a:rPr>
              <a:t>Đk: </a:t>
            </a:r>
            <a:r>
              <a:rPr lang="vi-VN" sz="6600" b="1" dirty="0">
                <a:solidFill>
                  <a:schemeClr val="bg1"/>
                </a:solidFill>
                <a:ea typeface="Tahoma" pitchFamily="34" charset="0"/>
                <a:cs typeface="Times New Roman" panose="02020603050405020304" pitchFamily="18" charset="0"/>
              </a:rPr>
              <a:t>Chúa ơi những con đường bé nhỏ, dễ thương mà sáng ngời, dẫn đưa về cõi trời. Cuộc đời của người con thơ bé, là nụ hoa khiêm nhường mà nồng hương thiên đường.</a:t>
            </a:r>
          </a:p>
        </p:txBody>
      </p:sp>
    </p:spTree>
    <p:extLst>
      <p:ext uri="{BB962C8B-B14F-4D97-AF65-F5344CB8AC3E}">
        <p14:creationId xmlns:p14="http://schemas.microsoft.com/office/powerpoint/2010/main" val="4125479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530193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4022051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dirty="0">
                <a:solidFill>
                  <a:srgbClr val="FFFF00"/>
                </a:solidFill>
              </a:rPr>
              <a:t>Ca </a:t>
            </a:r>
            <a:r>
              <a:rPr lang="en-US" sz="8000" dirty="0" err="1">
                <a:solidFill>
                  <a:srgbClr val="FFFF00"/>
                </a:solidFill>
              </a:rPr>
              <a:t>Kết</a:t>
            </a:r>
            <a:r>
              <a:rPr lang="en-US" sz="8000" dirty="0">
                <a:solidFill>
                  <a:srgbClr val="FFFF00"/>
                </a:solidFill>
              </a:rPr>
              <a:t> </a:t>
            </a:r>
            <a:r>
              <a:rPr lang="en-US" sz="8000" dirty="0" err="1">
                <a:solidFill>
                  <a:srgbClr val="FFFF00"/>
                </a:solidFill>
              </a:rPr>
              <a:t>Lễ</a:t>
            </a:r>
            <a:br>
              <a:rPr lang="en-US" sz="8000" dirty="0">
                <a:solidFill>
                  <a:srgbClr val="FFFF00"/>
                </a:solidFill>
              </a:rPr>
            </a:br>
            <a:r>
              <a:rPr lang="en-US" sz="6000" dirty="0">
                <a:solidFill>
                  <a:srgbClr val="FFFF00"/>
                </a:solidFill>
              </a:rPr>
              <a:t>THẮP SÁNG TRONG CON</a:t>
            </a:r>
            <a:br>
              <a:rPr lang="en-US" sz="6000" dirty="0">
                <a:solidFill>
                  <a:srgbClr val="FFFF00"/>
                </a:solidFill>
              </a:rPr>
            </a:br>
            <a:r>
              <a:rPr lang="en-US" sz="5400" i="1" dirty="0" err="1">
                <a:solidFill>
                  <a:schemeClr val="bg1"/>
                </a:solidFill>
              </a:rPr>
              <a:t>Trầm</a:t>
            </a:r>
            <a:r>
              <a:rPr lang="en-US" sz="5400" i="1" dirty="0">
                <a:solidFill>
                  <a:schemeClr val="bg1"/>
                </a:solidFill>
              </a:rPr>
              <a:t> </a:t>
            </a:r>
            <a:r>
              <a:rPr lang="en-US" sz="5400" i="1" dirty="0" err="1">
                <a:solidFill>
                  <a:schemeClr val="bg1"/>
                </a:solidFill>
              </a:rPr>
              <a:t>Hương</a:t>
            </a:r>
            <a:endParaRPr lang="en-US" sz="6000" i="1" dirty="0">
              <a:solidFill>
                <a:schemeClr val="bg1"/>
              </a:solidFill>
            </a:endParaRPr>
          </a:p>
        </p:txBody>
      </p:sp>
      <p:pic>
        <p:nvPicPr>
          <p:cNvPr id="3" name="Picture 2">
            <a:extLst>
              <a:ext uri="{FF2B5EF4-FFF2-40B4-BE49-F238E27FC236}">
                <a16:creationId xmlns:a16="http://schemas.microsoft.com/office/drawing/2014/main" id="{A0617815-8950-36D2-9ECF-6518F9345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3867150"/>
            <a:ext cx="5143500" cy="850900"/>
          </a:xfrm>
          <a:prstGeom prst="rect">
            <a:avLst/>
          </a:prstGeom>
        </p:spPr>
      </p:pic>
    </p:spTree>
    <p:extLst>
      <p:ext uri="{BB962C8B-B14F-4D97-AF65-F5344CB8AC3E}">
        <p14:creationId xmlns:p14="http://schemas.microsoft.com/office/powerpoint/2010/main" val="2187208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0" y="0"/>
            <a:ext cx="9144000" cy="5143500"/>
          </a:xfrm>
        </p:spPr>
        <p:txBody>
          <a:bodyPr>
            <a:normAutofit lnSpcReduction="10000"/>
          </a:bodyPr>
          <a:lstStyle/>
          <a:p>
            <a:pPr marL="0" indent="0" algn="just">
              <a:lnSpc>
                <a:spcPct val="150000"/>
              </a:lnSpc>
              <a:spcBef>
                <a:spcPts val="1350"/>
              </a:spcBef>
              <a:buNone/>
            </a:pPr>
            <a:r>
              <a:rPr lang="vi-VN" sz="6000" b="1" dirty="0">
                <a:solidFill>
                  <a:srgbClr val="FFFF00"/>
                </a:solidFill>
                <a:cs typeface="Times New Roman" panose="02020603050405020304" pitchFamily="18" charset="0"/>
              </a:rPr>
              <a:t>Đk: </a:t>
            </a:r>
            <a:r>
              <a:rPr lang="vi-VN" sz="6000" b="1" dirty="0">
                <a:solidFill>
                  <a:schemeClr val="bg1"/>
                </a:solidFill>
                <a:cs typeface="Times New Roman" panose="02020603050405020304" pitchFamily="18" charset="0"/>
              </a:rPr>
              <a:t>Thắp sáng lên trong con tình yêu Chúa, thắp sáng lên trong con tình tuyệt vời. </a:t>
            </a:r>
          </a:p>
        </p:txBody>
      </p:sp>
    </p:spTree>
    <p:extLst>
      <p:ext uri="{BB962C8B-B14F-4D97-AF65-F5344CB8AC3E}">
        <p14:creationId xmlns:p14="http://schemas.microsoft.com/office/powerpoint/2010/main" val="48660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Tk1: </a:t>
            </a:r>
            <a:r>
              <a:rPr lang="vi-VN" sz="6000" b="1" dirty="0">
                <a:solidFill>
                  <a:schemeClr val="bg1"/>
                </a:solidFill>
                <a:cs typeface="Times New Roman" panose="02020603050405020304" pitchFamily="18" charset="0"/>
              </a:rPr>
              <a:t>Để con hân hoan đem tin yêu đi về muôn lối, tựa như mưa tuôn mưa hồng ân Chúa trên trần đời.</a:t>
            </a:r>
          </a:p>
          <a:p>
            <a:pPr marL="0" indent="0" algn="just">
              <a:lnSpc>
                <a:spcPct val="130000"/>
              </a:lnSpc>
              <a:spcBef>
                <a:spcPts val="1350"/>
              </a:spcBef>
              <a:buNone/>
            </a:pPr>
            <a:endParaRPr lang="en-US" sz="5400" b="1" dirty="0">
              <a:solidFill>
                <a:schemeClr val="bg1"/>
              </a:solidFill>
              <a:cs typeface="Times New Roman" panose="02020603050405020304" pitchFamily="18" charset="0"/>
            </a:endParaRPr>
          </a:p>
          <a:p>
            <a:pPr marL="0" indent="0" algn="just">
              <a:lnSpc>
                <a:spcPct val="120000"/>
              </a:lnSpc>
              <a:spcBef>
                <a:spcPts val="1350"/>
              </a:spcBef>
              <a:buNone/>
            </a:pPr>
            <a:endParaRPr lang="vi-VN"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160258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250" b="1" dirty="0">
                <a:solidFill>
                  <a:srgbClr val="FFFF00"/>
                </a:solidFill>
                <a:cs typeface="Times New Roman" panose="02020603050405020304" pitchFamily="18" charset="0"/>
              </a:rPr>
              <a:t>Tk1: </a:t>
            </a:r>
            <a:r>
              <a:rPr lang="vi-VN" altLang="en-US" sz="5250" b="1" dirty="0">
                <a:solidFill>
                  <a:schemeClr val="bg1"/>
                </a:solidFill>
                <a:cs typeface="Times New Roman" panose="02020603050405020304" pitchFamily="18" charset="0"/>
              </a:rPr>
              <a:t>Hãy về đây hợp tiếng tung hô, Chúa là đấng giao hòa trời đất, Người là đấng cứu chuộc thế nhân, hãy đến đây đón nhận thánh ân.</a:t>
            </a:r>
          </a:p>
        </p:txBody>
      </p:sp>
    </p:spTree>
    <p:extLst>
      <p:ext uri="{BB962C8B-B14F-4D97-AF65-F5344CB8AC3E}">
        <p14:creationId xmlns:p14="http://schemas.microsoft.com/office/powerpoint/2010/main" val="1168879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0" y="0"/>
            <a:ext cx="9144000" cy="5143500"/>
          </a:xfrm>
        </p:spPr>
        <p:txBody>
          <a:bodyPr>
            <a:normAutofit lnSpcReduction="10000"/>
          </a:bodyPr>
          <a:lstStyle/>
          <a:p>
            <a:pPr marL="0" indent="0" algn="just">
              <a:lnSpc>
                <a:spcPct val="150000"/>
              </a:lnSpc>
              <a:spcBef>
                <a:spcPts val="1350"/>
              </a:spcBef>
              <a:buNone/>
            </a:pPr>
            <a:r>
              <a:rPr lang="vi-VN" sz="6000" b="1" dirty="0">
                <a:solidFill>
                  <a:srgbClr val="FFFF00"/>
                </a:solidFill>
                <a:cs typeface="Times New Roman" panose="02020603050405020304" pitchFamily="18" charset="0"/>
              </a:rPr>
              <a:t>Đk: </a:t>
            </a:r>
            <a:r>
              <a:rPr lang="vi-VN" sz="6000" b="1" dirty="0">
                <a:solidFill>
                  <a:schemeClr val="bg1"/>
                </a:solidFill>
                <a:cs typeface="Times New Roman" panose="02020603050405020304" pitchFamily="18" charset="0"/>
              </a:rPr>
              <a:t>Thắp sáng lên trong con tình yêu Chúa, thắp sáng lên trong con tình tuyệt vời. </a:t>
            </a:r>
          </a:p>
        </p:txBody>
      </p:sp>
    </p:spTree>
    <p:extLst>
      <p:ext uri="{BB962C8B-B14F-4D97-AF65-F5344CB8AC3E}">
        <p14:creationId xmlns:p14="http://schemas.microsoft.com/office/powerpoint/2010/main" val="549230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Tk2: </a:t>
            </a:r>
            <a:r>
              <a:rPr lang="vi-VN" sz="6000" b="1" dirty="0">
                <a:solidFill>
                  <a:schemeClr val="bg1"/>
                </a:solidFill>
                <a:cs typeface="Times New Roman" panose="02020603050405020304" pitchFamily="18" charset="0"/>
              </a:rPr>
              <a:t>Để con say mê tim reo vang rộn ràng đi tới, niềm tin cao dâng ôi niềm tin thánh ân tuyệt vời.</a:t>
            </a:r>
            <a:endParaRPr lang="vi-VN" sz="4950" b="1" dirty="0">
              <a:solidFill>
                <a:schemeClr val="bg1"/>
              </a:solidFill>
              <a:cs typeface="Times New Roman" panose="02020603050405020304" pitchFamily="18" charset="0"/>
            </a:endParaRPr>
          </a:p>
          <a:p>
            <a:pPr marL="0" indent="0" algn="just">
              <a:lnSpc>
                <a:spcPct val="130000"/>
              </a:lnSpc>
              <a:spcBef>
                <a:spcPts val="1350"/>
              </a:spcBef>
              <a:buNone/>
            </a:pPr>
            <a:endParaRPr lang="vi-VN" sz="4950" b="1" dirty="0">
              <a:solidFill>
                <a:schemeClr val="bg1"/>
              </a:solidFill>
              <a:cs typeface="Times New Roman" panose="02020603050405020304" pitchFamily="18" charset="0"/>
            </a:endParaRPr>
          </a:p>
          <a:p>
            <a:pPr marL="0" indent="0" algn="just">
              <a:lnSpc>
                <a:spcPct val="130000"/>
              </a:lnSpc>
              <a:spcBef>
                <a:spcPts val="1350"/>
              </a:spcBef>
              <a:buNone/>
            </a:pPr>
            <a:endParaRPr lang="vi-VN"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34780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0" y="0"/>
            <a:ext cx="9144000" cy="5143500"/>
          </a:xfrm>
        </p:spPr>
        <p:txBody>
          <a:bodyPr>
            <a:normAutofit lnSpcReduction="10000"/>
          </a:bodyPr>
          <a:lstStyle/>
          <a:p>
            <a:pPr marL="0" indent="0" algn="just">
              <a:lnSpc>
                <a:spcPct val="150000"/>
              </a:lnSpc>
              <a:spcBef>
                <a:spcPts val="1350"/>
              </a:spcBef>
              <a:buNone/>
            </a:pPr>
            <a:r>
              <a:rPr lang="vi-VN" sz="6000" b="1" dirty="0">
                <a:solidFill>
                  <a:srgbClr val="FFFF00"/>
                </a:solidFill>
                <a:cs typeface="Times New Roman" panose="02020603050405020304" pitchFamily="18" charset="0"/>
              </a:rPr>
              <a:t>Đk: </a:t>
            </a:r>
            <a:r>
              <a:rPr lang="vi-VN" sz="6000" b="1" dirty="0">
                <a:solidFill>
                  <a:schemeClr val="bg1"/>
                </a:solidFill>
                <a:cs typeface="Times New Roman" panose="02020603050405020304" pitchFamily="18" charset="0"/>
              </a:rPr>
              <a:t>Thắp sáng lên trong con tình yêu Chúa, thắp sáng lên trong con tình tuyệt vời. </a:t>
            </a:r>
          </a:p>
        </p:txBody>
      </p:sp>
    </p:spTree>
    <p:extLst>
      <p:ext uri="{BB962C8B-B14F-4D97-AF65-F5344CB8AC3E}">
        <p14:creationId xmlns:p14="http://schemas.microsoft.com/office/powerpoint/2010/main" val="33601699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821400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a:bodyPr>
          <a:lstStyle/>
          <a:p>
            <a:pPr marL="0" indent="0" algn="just">
              <a:lnSpc>
                <a:spcPct val="120000"/>
              </a:lnSpc>
              <a:spcBef>
                <a:spcPts val="1350"/>
              </a:spcBef>
              <a:buNone/>
            </a:pPr>
            <a:r>
              <a:rPr lang="vi-VN" altLang="en-US" sz="5250" b="1" dirty="0">
                <a:solidFill>
                  <a:srgbClr val="FFFF00"/>
                </a:solidFill>
                <a:cs typeface="Times New Roman" panose="02020603050405020304" pitchFamily="18" charset="0"/>
              </a:rPr>
              <a:t>Đk: </a:t>
            </a:r>
            <a:r>
              <a:rPr lang="vi-VN" altLang="en-US" sz="5250" b="1" dirty="0">
                <a:solidFill>
                  <a:schemeClr val="bg1"/>
                </a:solidFill>
                <a:cs typeface="Times New Roman" panose="02020603050405020304" pitchFamily="18" charset="0"/>
              </a:rPr>
              <a:t>Nào về đây gặp gỡ Đức Kitô, Người là đấng trung gian đất trời, Người liên kết chúng ta nên một, một chủ chiên và một đàn chiên.</a:t>
            </a:r>
          </a:p>
        </p:txBody>
      </p:sp>
    </p:spTree>
    <p:extLst>
      <p:ext uri="{BB962C8B-B14F-4D97-AF65-F5344CB8AC3E}">
        <p14:creationId xmlns:p14="http://schemas.microsoft.com/office/powerpoint/2010/main" val="64646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a:bodyPr>
          <a:lstStyle/>
          <a:p>
            <a:pPr marL="0" indent="0" algn="just">
              <a:lnSpc>
                <a:spcPct val="120000"/>
              </a:lnSpc>
              <a:spcBef>
                <a:spcPts val="1350"/>
              </a:spcBef>
              <a:buNone/>
            </a:pPr>
            <a:r>
              <a:rPr lang="vi-VN" altLang="en-US" sz="5250" b="1" dirty="0">
                <a:solidFill>
                  <a:srgbClr val="FFFF00"/>
                </a:solidFill>
                <a:cs typeface="Times New Roman" panose="02020603050405020304" pitchFamily="18" charset="0"/>
              </a:rPr>
              <a:t>Tk2: </a:t>
            </a:r>
            <a:r>
              <a:rPr lang="vi-VN" altLang="en-US" sz="5250" b="1" dirty="0">
                <a:solidFill>
                  <a:schemeClr val="bg1"/>
                </a:solidFill>
                <a:cs typeface="Times New Roman" panose="02020603050405020304" pitchFamily="18" charset="0"/>
              </a:rPr>
              <a:t>Hỡi ngàn dân hòa khúc tr</a:t>
            </a:r>
            <a:r>
              <a:rPr lang="en-US" altLang="en-US" sz="5250" b="1" dirty="0" err="1">
                <a:solidFill>
                  <a:schemeClr val="bg1"/>
                </a:solidFill>
                <a:cs typeface="Times New Roman" panose="02020603050405020304" pitchFamily="18" charset="0"/>
              </a:rPr>
              <a:t>i</a:t>
            </a:r>
            <a:r>
              <a:rPr lang="vi-VN" altLang="en-US" sz="5250" b="1" dirty="0">
                <a:solidFill>
                  <a:schemeClr val="bg1"/>
                </a:solidFill>
                <a:cs typeface="Times New Roman" panose="02020603050405020304" pitchFamily="18" charset="0"/>
              </a:rPr>
              <a:t> ân, Chúa là đ</a:t>
            </a:r>
            <a:r>
              <a:rPr lang="en-US" altLang="en-US" sz="5250" b="1" dirty="0" err="1">
                <a:solidFill>
                  <a:schemeClr val="bg1"/>
                </a:solidFill>
                <a:cs typeface="Times New Roman" panose="02020603050405020304" pitchFamily="18" charset="0"/>
              </a:rPr>
              <a:t>ấ</a:t>
            </a:r>
            <a:r>
              <a:rPr lang="vi-VN" altLang="en-US" sz="5250" b="1" dirty="0">
                <a:solidFill>
                  <a:schemeClr val="bg1"/>
                </a:solidFill>
                <a:cs typeface="Times New Roman" panose="02020603050405020304" pitchFamily="18" charset="0"/>
              </a:rPr>
              <a:t>ng nhân loại kêu khấn. Người củng cố giáo hội khắp nơi đốt nóng lên ân tình sáng tươi.</a:t>
            </a:r>
          </a:p>
        </p:txBody>
      </p:sp>
    </p:spTree>
    <p:extLst>
      <p:ext uri="{BB962C8B-B14F-4D97-AF65-F5344CB8AC3E}">
        <p14:creationId xmlns:p14="http://schemas.microsoft.com/office/powerpoint/2010/main" val="4098040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a:bodyPr>
          <a:lstStyle/>
          <a:p>
            <a:pPr marL="0" indent="0" algn="just">
              <a:lnSpc>
                <a:spcPct val="120000"/>
              </a:lnSpc>
              <a:spcBef>
                <a:spcPts val="1350"/>
              </a:spcBef>
              <a:buNone/>
            </a:pPr>
            <a:r>
              <a:rPr lang="vi-VN" altLang="en-US" sz="5250" b="1" dirty="0">
                <a:solidFill>
                  <a:srgbClr val="FFFF00"/>
                </a:solidFill>
                <a:cs typeface="Times New Roman" panose="02020603050405020304" pitchFamily="18" charset="0"/>
              </a:rPr>
              <a:t>Đk: </a:t>
            </a:r>
            <a:r>
              <a:rPr lang="vi-VN" altLang="en-US" sz="5250" b="1" dirty="0">
                <a:solidFill>
                  <a:schemeClr val="bg1"/>
                </a:solidFill>
                <a:cs typeface="Times New Roman" panose="02020603050405020304" pitchFamily="18" charset="0"/>
              </a:rPr>
              <a:t>Nào về đây gặp gỡ Đức Kitô, Người là đấng trung gian đất trời, Người liên kết chúng ta nên một, một chủ chiên và một đàn chiên.</a:t>
            </a:r>
          </a:p>
        </p:txBody>
      </p:sp>
    </p:spTree>
    <p:extLst>
      <p:ext uri="{BB962C8B-B14F-4D97-AF65-F5344CB8AC3E}">
        <p14:creationId xmlns:p14="http://schemas.microsoft.com/office/powerpoint/2010/main" val="2575795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010731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1146</Words>
  <Application>Microsoft Macintosh PowerPoint</Application>
  <PresentationFormat>On-screen Show (16:9)</PresentationFormat>
  <Paragraphs>56</Paragraphs>
  <Slides>53</Slides>
  <Notes>4</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53</vt:i4>
      </vt:variant>
    </vt:vector>
  </HeadingPairs>
  <TitlesOfParts>
    <vt:vector size="61" baseType="lpstr">
      <vt:lpstr>Arial</vt:lpstr>
      <vt:lpstr>Calibri</vt:lpstr>
      <vt:lpstr>UTM American Sans</vt:lpstr>
      <vt:lpstr>Office Theme</vt:lpstr>
      <vt:lpstr>5_Office Theme</vt:lpstr>
      <vt:lpstr>11_Office Theme</vt:lpstr>
      <vt:lpstr>17_Office Theme</vt:lpstr>
      <vt:lpstr>24_Office Theme</vt:lpstr>
      <vt:lpstr>PowerPoint Presentation</vt:lpstr>
      <vt:lpstr>PowerPoint Presentation</vt:lpstr>
      <vt:lpstr>Ca Nhập Lễ Nào Về Đây</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Con không có gì dâng về Chúa ơi! Đây những hy sinh nhỏ bé trong đời. Nghiêm trang, im lặng là lễ dâng con đó, tiếng hát giờ đây là lễ dâng Chúa ơi.</vt:lpstr>
      <vt:lpstr>Đk: Xin Ngài thương lắng nghe nhận lời con Chúa nhé. Lễ con dâng tuy đơn sơ nhỏ bé, nhưng lòng con rất chân thành Chúa ơi.</vt:lpstr>
      <vt:lpstr>Tk2: Con không có gì dâng về Chúa ơi! Đây những hy sinh nhỏ bé trong đời. Đơn sơ, thật thà là lễ dâng con đó, giúp đỡ mẹ cha là lễ dâng Chúa ơi.</vt:lpstr>
      <vt:lpstr>Đk: Xin Ngài thương lắng nghe nhận lời con Chúa nhé. Lễ con dâng tuy đơn sơ nhỏ bé, nhưng lòng con rất chân thành Chúa ơi.</vt:lpstr>
      <vt:lpstr>Tk3: Con không có gì dâng về Chúa ơi! Đây những hy sinh nhỏ bé trong đời. Yêu thương, vâng lời là lễ dâng con đó, sống tốt lời khuyên là lễ dâng Chúa ơi.</vt:lpstr>
      <vt:lpstr>Đk: Xin Ngài thương lắng nghe nhận lời con Chúa nhé. Lễ con dâng tuy đơn sơ nhỏ bé, nhưng lòng con rất chân thành Chúa ơi.</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Ca Hiệp Lễ CON ĐƯỜNG BÉ NHỎ Phanxico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THẮP SÁNG TRONG CON Trầm Hương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Microsoft Office User</cp:lastModifiedBy>
  <cp:revision>79</cp:revision>
  <dcterms:created xsi:type="dcterms:W3CDTF">2022-10-30T00:36:35Z</dcterms:created>
  <dcterms:modified xsi:type="dcterms:W3CDTF">2024-09-14T07:03:47Z</dcterms:modified>
</cp:coreProperties>
</file>