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80" r:id="rId2"/>
  </p:sldMasterIdLst>
  <p:notesMasterIdLst>
    <p:notesMasterId r:id="rId86"/>
  </p:notesMasterIdLst>
  <p:sldIdLst>
    <p:sldId id="393" r:id="rId3"/>
    <p:sldId id="394" r:id="rId4"/>
    <p:sldId id="1454" r:id="rId5"/>
    <p:sldId id="352" r:id="rId6"/>
    <p:sldId id="353" r:id="rId7"/>
    <p:sldId id="354" r:id="rId8"/>
    <p:sldId id="355" r:id="rId9"/>
    <p:sldId id="356" r:id="rId10"/>
    <p:sldId id="357" r:id="rId11"/>
    <p:sldId id="358" r:id="rId12"/>
    <p:sldId id="403" r:id="rId13"/>
    <p:sldId id="10033" r:id="rId14"/>
    <p:sldId id="10034" r:id="rId15"/>
    <p:sldId id="10112" r:id="rId16"/>
    <p:sldId id="1455" r:id="rId17"/>
    <p:sldId id="395" r:id="rId18"/>
    <p:sldId id="396" r:id="rId19"/>
    <p:sldId id="397" r:id="rId20"/>
    <p:sldId id="398" r:id="rId21"/>
    <p:sldId id="399" r:id="rId22"/>
    <p:sldId id="400" r:id="rId23"/>
    <p:sldId id="1441" r:id="rId24"/>
    <p:sldId id="1404" r:id="rId25"/>
    <p:sldId id="1405" r:id="rId26"/>
    <p:sldId id="1407" r:id="rId27"/>
    <p:sldId id="1408" r:id="rId28"/>
    <p:sldId id="1442" r:id="rId29"/>
    <p:sldId id="1435" r:id="rId30"/>
    <p:sldId id="1436" r:id="rId31"/>
    <p:sldId id="1443" r:id="rId32"/>
    <p:sldId id="402" r:id="rId33"/>
    <p:sldId id="9813" r:id="rId34"/>
    <p:sldId id="9814" r:id="rId35"/>
    <p:sldId id="9815" r:id="rId36"/>
    <p:sldId id="10110" r:id="rId37"/>
    <p:sldId id="9816" r:id="rId38"/>
    <p:sldId id="9817" r:id="rId39"/>
    <p:sldId id="9818" r:id="rId40"/>
    <p:sldId id="10113" r:id="rId41"/>
    <p:sldId id="10173" r:id="rId42"/>
    <p:sldId id="10182" r:id="rId43"/>
    <p:sldId id="266" r:id="rId44"/>
    <p:sldId id="10174" r:id="rId45"/>
    <p:sldId id="268" r:id="rId46"/>
    <p:sldId id="269" r:id="rId47"/>
    <p:sldId id="10175" r:id="rId48"/>
    <p:sldId id="1444" r:id="rId49"/>
    <p:sldId id="278" r:id="rId50"/>
    <p:sldId id="257" r:id="rId51"/>
    <p:sldId id="259" r:id="rId52"/>
    <p:sldId id="261" r:id="rId53"/>
    <p:sldId id="263" r:id="rId54"/>
    <p:sldId id="265" r:id="rId55"/>
    <p:sldId id="267" r:id="rId56"/>
    <p:sldId id="1445" r:id="rId57"/>
    <p:sldId id="1446" r:id="rId58"/>
    <p:sldId id="273" r:id="rId59"/>
    <p:sldId id="275" r:id="rId60"/>
    <p:sldId id="1447" r:id="rId61"/>
    <p:sldId id="1448" r:id="rId62"/>
    <p:sldId id="404" r:id="rId63"/>
    <p:sldId id="10122" r:id="rId64"/>
    <p:sldId id="10176" r:id="rId65"/>
    <p:sldId id="10177" r:id="rId66"/>
    <p:sldId id="10178" r:id="rId67"/>
    <p:sldId id="258" r:id="rId68"/>
    <p:sldId id="10179" r:id="rId69"/>
    <p:sldId id="262" r:id="rId70"/>
    <p:sldId id="260" r:id="rId71"/>
    <p:sldId id="10180" r:id="rId72"/>
    <p:sldId id="10181" r:id="rId73"/>
    <p:sldId id="405" r:id="rId74"/>
    <p:sldId id="293" r:id="rId75"/>
    <p:sldId id="388" r:id="rId76"/>
    <p:sldId id="389" r:id="rId77"/>
    <p:sldId id="390" r:id="rId78"/>
    <p:sldId id="392" r:id="rId79"/>
    <p:sldId id="1449" r:id="rId80"/>
    <p:sldId id="1450" r:id="rId81"/>
    <p:sldId id="1451" r:id="rId82"/>
    <p:sldId id="1452" r:id="rId83"/>
    <p:sldId id="1453" r:id="rId84"/>
    <p:sldId id="406"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41" autoAdjust="0"/>
    <p:restoredTop sz="94665" autoAdjust="0"/>
  </p:normalViewPr>
  <p:slideViewPr>
    <p:cSldViewPr>
      <p:cViewPr varScale="1">
        <p:scale>
          <a:sx n="90" d="100"/>
          <a:sy n="90" d="100"/>
        </p:scale>
        <p:origin x="120" y="1040"/>
      </p:cViewPr>
      <p:guideLst>
        <p:guide orient="horz" pos="1620"/>
        <p:guide pos="2880"/>
      </p:guideLst>
    </p:cSldViewPr>
  </p:slideViewPr>
  <p:outlineViewPr>
    <p:cViewPr>
      <p:scale>
        <a:sx n="33" d="100"/>
        <a:sy n="33" d="100"/>
      </p:scale>
      <p:origin x="0" y="3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11/14/24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9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42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8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1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1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66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3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661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378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60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11/14/24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98335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dirty="0">
                <a:solidFill>
                  <a:srgbClr val="C00000"/>
                </a:solidFill>
                <a:effectLst/>
                <a:latin typeface="+mj-lt"/>
                <a:cs typeface="Times New Roman" pitchFamily="18" charset="0"/>
              </a:rPr>
              <a:t>THỨ NĂM</a:t>
            </a:r>
          </a:p>
          <a:p>
            <a:r>
              <a:rPr lang="en-US" sz="4400" b="1" dirty="0" err="1">
                <a:solidFill>
                  <a:srgbClr val="C00000"/>
                </a:solidFill>
                <a:latin typeface="+mj-lt"/>
                <a:cs typeface="Times New Roman" pitchFamily="18" charset="0"/>
              </a:rPr>
              <a:t>Ngày</a:t>
            </a:r>
            <a:r>
              <a:rPr lang="en-US" sz="4400" b="1" dirty="0">
                <a:solidFill>
                  <a:srgbClr val="C00000"/>
                </a:solidFill>
                <a:latin typeface="+mj-lt"/>
                <a:cs typeface="Times New Roman" pitchFamily="18" charset="0"/>
              </a:rPr>
              <a:t> 21 </a:t>
            </a:r>
            <a:r>
              <a:rPr lang="en-US" sz="4400" b="1" dirty="0" err="1">
                <a:solidFill>
                  <a:srgbClr val="C00000"/>
                </a:solidFill>
                <a:latin typeface="+mj-lt"/>
                <a:cs typeface="Times New Roman" pitchFamily="18" charset="0"/>
              </a:rPr>
              <a:t>tháng</a:t>
            </a:r>
            <a:r>
              <a:rPr lang="en-US" sz="4400" b="1" dirty="0">
                <a:solidFill>
                  <a:srgbClr val="C00000"/>
                </a:solidFill>
                <a:latin typeface="+mj-lt"/>
                <a:cs typeface="Times New Roman" pitchFamily="18" charset="0"/>
              </a:rPr>
              <a:t> 11</a:t>
            </a:r>
            <a:br>
              <a:rPr lang="en-US" sz="4400" b="1" dirty="0">
                <a:solidFill>
                  <a:srgbClr val="C00000"/>
                </a:solidFill>
                <a:latin typeface="+mj-lt"/>
                <a:cs typeface="Times New Roman" pitchFamily="18" charset="0"/>
              </a:rPr>
            </a:br>
            <a:r>
              <a:rPr lang="en-US" sz="4400" b="1" dirty="0" err="1">
                <a:solidFill>
                  <a:srgbClr val="C00000"/>
                </a:solidFill>
                <a:latin typeface="+mj-lt"/>
                <a:cs typeface="Times New Roman" pitchFamily="18" charset="0"/>
              </a:rPr>
              <a:t>Đức</a:t>
            </a:r>
            <a:r>
              <a:rPr lang="en-US" sz="4400" b="1" dirty="0">
                <a:solidFill>
                  <a:srgbClr val="C00000"/>
                </a:solidFill>
                <a:latin typeface="+mj-lt"/>
                <a:cs typeface="Times New Roman" pitchFamily="18" charset="0"/>
              </a:rPr>
              <a:t> </a:t>
            </a:r>
            <a:r>
              <a:rPr lang="en-US" sz="4400" b="1" dirty="0" err="1">
                <a:solidFill>
                  <a:srgbClr val="C00000"/>
                </a:solidFill>
                <a:latin typeface="+mj-lt"/>
                <a:cs typeface="Times New Roman" pitchFamily="18" charset="0"/>
              </a:rPr>
              <a:t>Mẹ</a:t>
            </a:r>
            <a:r>
              <a:rPr lang="en-US" sz="4400" b="1" dirty="0">
                <a:solidFill>
                  <a:srgbClr val="C00000"/>
                </a:solidFill>
                <a:latin typeface="+mj-lt"/>
                <a:cs typeface="Times New Roman" pitchFamily="18" charset="0"/>
              </a:rPr>
              <a:t> </a:t>
            </a:r>
            <a:r>
              <a:rPr lang="en-US" sz="4400" b="1" dirty="0" err="1">
                <a:solidFill>
                  <a:srgbClr val="C00000"/>
                </a:solidFill>
                <a:latin typeface="+mj-lt"/>
                <a:cs typeface="Times New Roman" pitchFamily="18" charset="0"/>
              </a:rPr>
              <a:t>Dâng</a:t>
            </a:r>
            <a:r>
              <a:rPr lang="en-US" sz="4400" b="1" dirty="0">
                <a:solidFill>
                  <a:srgbClr val="C00000"/>
                </a:solidFill>
                <a:latin typeface="+mj-lt"/>
                <a:cs typeface="Times New Roman" pitchFamily="18" charset="0"/>
              </a:rPr>
              <a:t> </a:t>
            </a:r>
            <a:r>
              <a:rPr lang="en-US" sz="4400" b="1" dirty="0" err="1">
                <a:solidFill>
                  <a:srgbClr val="C00000"/>
                </a:solidFill>
                <a:latin typeface="+mj-lt"/>
                <a:cs typeface="Times New Roman" pitchFamily="18" charset="0"/>
              </a:rPr>
              <a:t>Chúa</a:t>
            </a:r>
            <a:r>
              <a:rPr lang="en-US" sz="4400" b="1" dirty="0">
                <a:solidFill>
                  <a:srgbClr val="C00000"/>
                </a:solidFill>
                <a:latin typeface="+mj-lt"/>
                <a:cs typeface="Times New Roman" pitchFamily="18" charset="0"/>
              </a:rPr>
              <a:t> </a:t>
            </a:r>
            <a:r>
              <a:rPr lang="en-US" sz="4400" b="1" dirty="0" err="1">
                <a:solidFill>
                  <a:srgbClr val="C00000"/>
                </a:solidFill>
                <a:latin typeface="+mj-lt"/>
                <a:cs typeface="Times New Roman" pitchFamily="18" charset="0"/>
              </a:rPr>
              <a:t>Giesu</a:t>
            </a:r>
            <a:endParaRPr lang="en-US" sz="4400" b="1" dirty="0">
              <a:solidFill>
                <a:srgbClr val="C00000"/>
              </a:solidFill>
              <a:latin typeface="+mj-lt"/>
              <a:cs typeface="Times New Roman" pitchFamily="18" charset="0"/>
            </a:endParaRPr>
          </a:p>
          <a:p>
            <a:r>
              <a:rPr lang="en-US" sz="4400" b="1" dirty="0" err="1">
                <a:solidFill>
                  <a:srgbClr val="C00000"/>
                </a:solidFill>
                <a:effectLst/>
                <a:latin typeface="+mj-lt"/>
                <a:cs typeface="Times New Roman" pitchFamily="18" charset="0"/>
              </a:rPr>
              <a:t>Trong</a:t>
            </a:r>
            <a:r>
              <a:rPr lang="en-US" sz="4400" b="1" dirty="0">
                <a:solidFill>
                  <a:srgbClr val="C00000"/>
                </a:solidFill>
                <a:effectLst/>
                <a:latin typeface="+mj-lt"/>
                <a:cs typeface="Times New Roman" pitchFamily="18" charset="0"/>
              </a:rPr>
              <a:t> </a:t>
            </a:r>
            <a:r>
              <a:rPr lang="en-US" sz="4400" b="1" dirty="0" err="1">
                <a:solidFill>
                  <a:srgbClr val="C00000"/>
                </a:solidFill>
                <a:effectLst/>
                <a:latin typeface="+mj-lt"/>
                <a:cs typeface="Times New Roman" pitchFamily="18" charset="0"/>
              </a:rPr>
              <a:t>đền</a:t>
            </a:r>
            <a:r>
              <a:rPr lang="en-US" sz="4400" b="1" dirty="0">
                <a:solidFill>
                  <a:srgbClr val="C00000"/>
                </a:solidFill>
                <a:effectLst/>
                <a:latin typeface="+mj-lt"/>
                <a:cs typeface="Times New Roman" pitchFamily="18" charset="0"/>
              </a:rPr>
              <a:t> </a:t>
            </a:r>
            <a:r>
              <a:rPr lang="en-US" sz="4400" b="1" dirty="0" err="1">
                <a:solidFill>
                  <a:srgbClr val="C00000"/>
                </a:solidFill>
                <a:effectLst/>
                <a:latin typeface="+mj-lt"/>
                <a:cs typeface="Times New Roman" pitchFamily="18" charset="0"/>
              </a:rPr>
              <a:t>thờ</a:t>
            </a:r>
            <a:endParaRPr lang="en-US" sz="4400" b="1" dirty="0">
              <a:solidFill>
                <a:srgbClr val="C00000"/>
              </a:solidFill>
              <a:effectLst/>
              <a:latin typeface="+mj-lt"/>
              <a:cs typeface="Times New Roman" pitchFamily="18" charset="0"/>
            </a:endParaRPr>
          </a:p>
          <a:p>
            <a:r>
              <a:rPr lang="en-US" sz="4400" b="1" dirty="0" err="1">
                <a:solidFill>
                  <a:srgbClr val="C00000"/>
                </a:solidFill>
                <a:latin typeface="+mj-lt"/>
                <a:cs typeface="Times New Roman" pitchFamily="18" charset="0"/>
              </a:rPr>
              <a:t>Lễ</a:t>
            </a:r>
            <a:r>
              <a:rPr lang="en-US" sz="4400" b="1" dirty="0">
                <a:solidFill>
                  <a:srgbClr val="C00000"/>
                </a:solidFill>
                <a:latin typeface="+mj-lt"/>
                <a:cs typeface="Times New Roman" pitchFamily="18" charset="0"/>
              </a:rPr>
              <a:t> </a:t>
            </a:r>
            <a:r>
              <a:rPr lang="en-US" sz="4400" b="1" dirty="0" err="1">
                <a:solidFill>
                  <a:srgbClr val="C00000"/>
                </a:solidFill>
                <a:latin typeface="+mj-lt"/>
                <a:cs typeface="Times New Roman" pitchFamily="18" charset="0"/>
              </a:rPr>
              <a:t>Nhớ</a:t>
            </a:r>
            <a:endParaRPr lang="en-US" sz="4400" b="1" dirty="0">
              <a:solidFill>
                <a:srgbClr val="C00000"/>
              </a:solidFill>
              <a:latin typeface="+mj-lt"/>
              <a:cs typeface="Times New Roman" pitchFamily="18" charset="0"/>
            </a:endParaRPr>
          </a:p>
          <a:p>
            <a:r>
              <a:rPr lang="en-US" sz="4400" b="1" i="1" dirty="0">
                <a:solidFill>
                  <a:srgbClr val="C00000"/>
                </a:solidFill>
                <a:effectLst/>
                <a:latin typeface="+mj-lt"/>
                <a:cs typeface="Times New Roman" pitchFamily="18" charset="0"/>
              </a:rPr>
              <a:t>( </a:t>
            </a:r>
            <a:r>
              <a:rPr lang="en-US" sz="4400" b="1" i="1" dirty="0" err="1">
                <a:solidFill>
                  <a:srgbClr val="C00000"/>
                </a:solidFill>
                <a:effectLst/>
                <a:latin typeface="+mj-lt"/>
                <a:cs typeface="Times New Roman" pitchFamily="18" charset="0"/>
              </a:rPr>
              <a:t>sách</a:t>
            </a:r>
            <a:r>
              <a:rPr lang="en-US" sz="4400" b="1" i="1" dirty="0">
                <a:solidFill>
                  <a:srgbClr val="C00000"/>
                </a:solidFill>
                <a:effectLst/>
                <a:latin typeface="+mj-lt"/>
                <a:cs typeface="Times New Roman" pitchFamily="18" charset="0"/>
              </a:rPr>
              <a:t> </a:t>
            </a:r>
            <a:r>
              <a:rPr lang="en-US" sz="4400" b="1" i="1" dirty="0" err="1">
                <a:solidFill>
                  <a:srgbClr val="C00000"/>
                </a:solidFill>
                <a:effectLst/>
                <a:latin typeface="+mj-lt"/>
                <a:cs typeface="Times New Roman" pitchFamily="18" charset="0"/>
              </a:rPr>
              <a:t>bài</a:t>
            </a:r>
            <a:r>
              <a:rPr lang="en-US" sz="4400" b="1" i="1" dirty="0">
                <a:solidFill>
                  <a:srgbClr val="C00000"/>
                </a:solidFill>
                <a:effectLst/>
                <a:latin typeface="+mj-lt"/>
                <a:cs typeface="Times New Roman" pitchFamily="18" charset="0"/>
              </a:rPr>
              <a:t> </a:t>
            </a:r>
            <a:r>
              <a:rPr lang="en-US" sz="4400" b="1" i="1" dirty="0" err="1">
                <a:solidFill>
                  <a:srgbClr val="C00000"/>
                </a:solidFill>
                <a:effectLst/>
                <a:latin typeface="+mj-lt"/>
                <a:cs typeface="Times New Roman" pitchFamily="18" charset="0"/>
              </a:rPr>
              <a:t>đọc</a:t>
            </a:r>
            <a:r>
              <a:rPr lang="en-US" sz="4400" b="1" i="1" dirty="0">
                <a:solidFill>
                  <a:srgbClr val="C00000"/>
                </a:solidFill>
                <a:effectLst/>
                <a:latin typeface="+mj-lt"/>
                <a:cs typeface="Times New Roman" pitchFamily="18" charset="0"/>
              </a:rPr>
              <a:t> </a:t>
            </a:r>
            <a:r>
              <a:rPr lang="en-US" sz="4400" b="1" i="1" dirty="0" err="1">
                <a:solidFill>
                  <a:srgbClr val="C00000"/>
                </a:solidFill>
                <a:effectLst/>
                <a:latin typeface="+mj-lt"/>
                <a:cs typeface="Times New Roman" pitchFamily="18" charset="0"/>
              </a:rPr>
              <a:t>quyển</a:t>
            </a:r>
            <a:r>
              <a:rPr lang="en-US" sz="4400" b="1" i="1" dirty="0">
                <a:solidFill>
                  <a:srgbClr val="C00000"/>
                </a:solidFill>
                <a:effectLst/>
                <a:latin typeface="+mj-lt"/>
                <a:cs typeface="Times New Roman" pitchFamily="18" charset="0"/>
              </a:rPr>
              <a:t> 2 </a:t>
            </a:r>
            <a:r>
              <a:rPr lang="en-US" sz="4400" b="1" i="1" dirty="0" err="1">
                <a:solidFill>
                  <a:srgbClr val="C00000"/>
                </a:solidFill>
                <a:effectLst/>
                <a:latin typeface="+mj-lt"/>
                <a:cs typeface="Times New Roman" pitchFamily="18" charset="0"/>
              </a:rPr>
              <a:t>trang</a:t>
            </a:r>
            <a:r>
              <a:rPr lang="en-US" sz="4400" b="1" i="1" dirty="0">
                <a:solidFill>
                  <a:srgbClr val="C00000"/>
                </a:solidFill>
                <a:effectLst/>
                <a:latin typeface="+mj-lt"/>
                <a:cs typeface="Times New Roman" pitchFamily="18" charset="0"/>
              </a:rPr>
              <a:t> 834 )</a:t>
            </a:r>
          </a:p>
        </p:txBody>
      </p:sp>
    </p:spTree>
    <p:extLst>
      <p:ext uri="{BB962C8B-B14F-4D97-AF65-F5344CB8AC3E}">
        <p14:creationId xmlns:p14="http://schemas.microsoft.com/office/powerpoint/2010/main" val="104305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dirty="0">
                <a:solidFill>
                  <a:srgbClr val="FF0000"/>
                </a:solidFill>
                <a:cs typeface="Times New Roman" panose="02020603050405020304" pitchFamily="18" charset="0"/>
              </a:rPr>
              <a:t>Đk: </a:t>
            </a:r>
            <a:r>
              <a:rPr lang="vi-VN" sz="5700" b="1" dirty="0">
                <a:solidFill>
                  <a:srgbClr val="003399"/>
                </a:solidFill>
                <a:cs typeface="Times New Roman" panose="02020603050405020304" pitchFamily="18" charset="0"/>
              </a:rPr>
              <a:t>Trong hân hoan chúng con về đây. Mang tin yêu, mơ ước nồng say. Cùng hợp tiếng ca tạ ơn Chúa lời thiết tha.</a:t>
            </a:r>
          </a:p>
          <a:p>
            <a:pPr algn="just">
              <a:lnSpc>
                <a:spcPct val="120000"/>
              </a:lnSpc>
              <a:spcBef>
                <a:spcPts val="1800"/>
              </a:spcBef>
            </a:pPr>
            <a:endParaRPr lang="vi-VN" sz="57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420696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0703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Kinh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Thương</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Xót</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3399"/>
                </a:solidFill>
                <a:effectLst/>
              </a:rPr>
              <a:t>Xin Chúa thương xót chúng con. Xin Chúa thương (nguyện) xin Chúa thương, xin thương xót chúng con. Xin Chúa Ki-tô, xin Chúa Ki-tô thương xót chúng con.</a:t>
            </a:r>
            <a:endParaRPr lang="en-US" altLang="en-US" sz="48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C00000"/>
                </a:solidFill>
              </a:rPr>
              <a:t>** </a:t>
            </a:r>
            <a:r>
              <a:rPr lang="vi-VN" sz="5400" b="0" i="0" dirty="0">
                <a:solidFill>
                  <a:srgbClr val="003399"/>
                </a:solidFill>
                <a:effectLst/>
              </a:rPr>
              <a:t>Xin Chúa Ki-tô, xin Chúa Ki-tô, thương xót chúng con. Xin Chúa thương xót chúng con, xin thương xót chúng con. </a:t>
            </a:r>
            <a:r>
              <a:rPr lang="vi-VN" sz="5400" dirty="0">
                <a:solidFill>
                  <a:srgbClr val="003399"/>
                </a:solidFill>
              </a:rPr>
              <a:t>X</a:t>
            </a:r>
            <a:r>
              <a:rPr lang="vi-VN" sz="5400" b="0" i="0" dirty="0">
                <a:solidFill>
                  <a:srgbClr val="003399"/>
                </a:solidFill>
                <a:effectLst/>
              </a:rPr>
              <a:t>in thương xót chúng con.</a:t>
            </a:r>
            <a:endParaRPr lang="en-US" altLang="en-US" sz="54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7424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0"/>
            <a:ext cx="9144000" cy="5080000"/>
          </a:xfrm>
          <a:prstGeom prst="rect">
            <a:avLst/>
          </a:prstGeom>
        </p:spPr>
      </p:pic>
      <p:sp>
        <p:nvSpPr>
          <p:cNvPr id="5" name="Rectangle 4"/>
          <p:cNvSpPr/>
          <p:nvPr/>
        </p:nvSpPr>
        <p:spPr>
          <a:xfrm>
            <a:off x="12192" y="47258"/>
            <a:ext cx="8991600" cy="1815882"/>
          </a:xfrm>
          <a:prstGeom prst="rect">
            <a:avLst/>
          </a:prstGeom>
        </p:spPr>
        <p:txBody>
          <a:bodyPr wrap="square">
            <a:spAutoFit/>
          </a:bodyPr>
          <a:lstStyle/>
          <a:p>
            <a:r>
              <a:rPr lang="vi-VN" sz="2800" dirty="0">
                <a:solidFill>
                  <a:srgbClr val="FFFF00"/>
                </a:solidFill>
              </a:rPr>
              <a:t>Bài đọc 1</a:t>
            </a:r>
          </a:p>
          <a:p>
            <a:r>
              <a:rPr lang="vi-VN" sz="2800" i="1" dirty="0">
                <a:solidFill>
                  <a:prstClr val="white"/>
                </a:solidFill>
              </a:rPr>
              <a:t>Hỡi con gái Xi-on, hãy vui sướng reo hò, vì này Ta đang đến.</a:t>
            </a:r>
          </a:p>
          <a:p>
            <a:r>
              <a:rPr lang="vi-VN" sz="2800" dirty="0">
                <a:solidFill>
                  <a:srgbClr val="FFFF00"/>
                </a:solidFill>
              </a:rPr>
              <a:t>Bài trích sách ngôn sứ Da-ca-ri-a.</a:t>
            </a:r>
            <a:endParaRPr lang="vi-VN" sz="2400" b="1" dirty="0">
              <a:solidFill>
                <a:srgbClr val="FFFF00"/>
              </a:solidFill>
            </a:endParaRPr>
          </a:p>
        </p:txBody>
      </p:sp>
    </p:spTree>
    <p:extLst>
      <p:ext uri="{BB962C8B-B14F-4D97-AF65-F5344CB8AC3E}">
        <p14:creationId xmlns:p14="http://schemas.microsoft.com/office/powerpoint/2010/main" val="192877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vi-VN" sz="7200" dirty="0">
                <a:solidFill>
                  <a:srgbClr val="002060"/>
                </a:solidFill>
                <a:latin typeface="+mj-lt"/>
                <a:cs typeface="Times New Roman" pitchFamily="18" charset="0"/>
              </a:rPr>
              <a:t>Đấng Toàn Năng đã làm cho tôi</a:t>
            </a:r>
            <a:r>
              <a:rPr lang="en-US" sz="7200" dirty="0">
                <a:solidFill>
                  <a:srgbClr val="002060"/>
                </a:solidFill>
                <a:latin typeface="+mj-lt"/>
                <a:cs typeface="Times New Roman" pitchFamily="18" charset="0"/>
              </a:rPr>
              <a:t> </a:t>
            </a:r>
            <a:r>
              <a:rPr lang="vi-VN" sz="7200" dirty="0">
                <a:solidFill>
                  <a:srgbClr val="002060"/>
                </a:solidFill>
                <a:latin typeface="+mj-lt"/>
                <a:cs typeface="Times New Roman" pitchFamily="18" charset="0"/>
              </a:rPr>
              <a:t>biết bao điều cao cả,</a:t>
            </a:r>
            <a:r>
              <a:rPr lang="en-US" sz="7200" dirty="0">
                <a:solidFill>
                  <a:srgbClr val="002060"/>
                </a:solidFill>
                <a:latin typeface="+mj-lt"/>
                <a:cs typeface="Times New Roman" pitchFamily="18" charset="0"/>
              </a:rPr>
              <a:t> </a:t>
            </a:r>
            <a:r>
              <a:rPr lang="vi-VN" sz="7200" dirty="0">
                <a:solidFill>
                  <a:srgbClr val="002060"/>
                </a:solidFill>
                <a:latin typeface="+mj-lt"/>
                <a:cs typeface="Times New Roman" pitchFamily="18" charset="0"/>
              </a:rPr>
              <a:t>danh Người thật chí thánh chí tôn !</a:t>
            </a:r>
            <a:endParaRPr lang="en-US" sz="7200"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479" y="285750"/>
            <a:ext cx="5476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59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dirty="0" err="1">
                <a:solidFill>
                  <a:srgbClr val="002060"/>
                </a:solidFill>
                <a:latin typeface="+mj-lt"/>
                <a:cs typeface="Times New Roman" pitchFamily="18" charset="0"/>
              </a:rPr>
              <a:t>Phúc</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thay</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kẻ</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lắng</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nghe</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và</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tuân</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giữ</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lời</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Thiên</a:t>
            </a:r>
            <a:r>
              <a:rPr lang="en-US" sz="7200" dirty="0">
                <a:solidFill>
                  <a:srgbClr val="002060"/>
                </a:solidFill>
                <a:latin typeface="+mj-lt"/>
                <a:cs typeface="Times New Roman" pitchFamily="18" charset="0"/>
              </a:rPr>
              <a:t> </a:t>
            </a:r>
            <a:r>
              <a:rPr lang="en-US" sz="7200" dirty="0" err="1">
                <a:solidFill>
                  <a:srgbClr val="002060"/>
                </a:solidFill>
                <a:latin typeface="+mj-lt"/>
                <a:cs typeface="Times New Roman" pitchFamily="18" charset="0"/>
              </a:rPr>
              <a:t>Chúa</a:t>
            </a:r>
            <a:r>
              <a:rPr lang="en-US" sz="7200" dirty="0">
                <a:solidFill>
                  <a:srgbClr val="002060"/>
                </a:solidFill>
                <a:latin typeface="+mj-lt"/>
                <a:cs typeface="Times New Roman" pitchFamily="18" charset="0"/>
              </a:rPr>
              <a:t>.</a:t>
            </a:r>
            <a:endParaRPr lang="en-US" sz="720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89527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extLst>
      <p:ext uri="{BB962C8B-B14F-4D97-AF65-F5344CB8AC3E}">
        <p14:creationId xmlns:p14="http://schemas.microsoft.com/office/powerpoint/2010/main" val="198396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4709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779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5B1D9BD5-089B-CECD-8FEC-B62E6E3A15FA}"/>
              </a:ext>
            </a:extLst>
          </p:cNvPr>
          <p:cNvSpPr txBox="1"/>
          <p:nvPr/>
        </p:nvSpPr>
        <p:spPr>
          <a:xfrm>
            <a:off x="4610100" y="2800350"/>
            <a:ext cx="4572000" cy="1169166"/>
          </a:xfrm>
          <a:prstGeom prst="rect">
            <a:avLst/>
          </a:prstGeom>
          <a:noFill/>
        </p:spPr>
        <p:txBody>
          <a:bodyPr wrap="square">
            <a:spAutoFit/>
          </a:bodyPr>
          <a:lstStyle/>
          <a:p>
            <a:pPr>
              <a:lnSpc>
                <a:spcPct val="120000"/>
              </a:lnSpc>
              <a:spcBef>
                <a:spcPts val="1800"/>
              </a:spcBef>
            </a:pPr>
            <a:r>
              <a:rPr lang="en-US" altLang="en-US" sz="6600" b="1" dirty="0" err="1">
                <a:solidFill>
                  <a:srgbClr val="C00000"/>
                </a:solidFill>
                <a:cs typeface="Times New Roman" panose="02020603050405020304" pitchFamily="18" charset="0"/>
              </a:rPr>
              <a:t>Dâng</a:t>
            </a:r>
            <a:r>
              <a:rPr lang="en-US" altLang="en-US" sz="6600" b="1" dirty="0">
                <a:solidFill>
                  <a:srgbClr val="C00000"/>
                </a:solidFill>
                <a:cs typeface="Times New Roman" panose="02020603050405020304" pitchFamily="18" charset="0"/>
              </a:rPr>
              <a:t> </a:t>
            </a:r>
            <a:r>
              <a:rPr lang="en-US" altLang="en-US" sz="6600" b="1" dirty="0" err="1">
                <a:solidFill>
                  <a:srgbClr val="C00000"/>
                </a:solidFill>
                <a:cs typeface="Times New Roman" panose="02020603050405020304" pitchFamily="18" charset="0"/>
              </a:rPr>
              <a:t>Người</a:t>
            </a:r>
            <a:endParaRPr lang="en-US" altLang="en-US" sz="60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14540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Tk1: </a:t>
            </a:r>
            <a:r>
              <a:rPr lang="vi-VN" sz="6000" b="1" dirty="0">
                <a:solidFill>
                  <a:srgbClr val="003399"/>
                </a:solidFill>
                <a:cs typeface="Times New Roman" panose="02020603050405020304" pitchFamily="18" charset="0"/>
              </a:rPr>
              <a:t>Dâng Người bánh rượu í a thơm nồng. Hiệp dâng với bao tình yêu. Dâng lên những lời nguyện ước. </a:t>
            </a: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C00000"/>
                </a:solidFill>
                <a:cs typeface="Times New Roman" panose="02020603050405020304" pitchFamily="18" charset="0"/>
              </a:rPr>
              <a:t>***</a:t>
            </a:r>
            <a:r>
              <a:rPr lang="vi-VN" sz="6000" b="1" dirty="0">
                <a:solidFill>
                  <a:srgbClr val="003399"/>
                </a:solidFill>
                <a:cs typeface="Times New Roman" panose="02020603050405020304" pitchFamily="18" charset="0"/>
              </a:rPr>
              <a:t> Dâng lên những nỗi vui buồn. Dâng Người mơ ước thắm tươi, và nguyện dâng lên trót cuộc đời.</a:t>
            </a: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7149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C00000"/>
                </a:solidFill>
                <a:ea typeface="Tahoma" pitchFamily="34" charset="0"/>
                <a:cs typeface="Times New Roman" panose="02020603050405020304" pitchFamily="18" charset="0"/>
              </a:rPr>
              <a:t>Tk2: </a:t>
            </a:r>
            <a:r>
              <a:rPr lang="vi-VN" sz="5800" b="1" dirty="0">
                <a:solidFill>
                  <a:srgbClr val="003399"/>
                </a:solidFill>
                <a:cs typeface="Times New Roman" panose="02020603050405020304" pitchFamily="18" charset="0"/>
              </a:rPr>
              <a:t>Dâng Người những ngày tháng trong cuộc đời. Đường đi khó nguy đầy vơi. Bao nhiêu bước đường lầm lỗi. </a:t>
            </a:r>
            <a:endParaRPr lang="vi-VN" sz="58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cs typeface="Times New Roman" panose="02020603050405020304" pitchFamily="18" charset="0"/>
              </a:rPr>
              <a:t>***</a:t>
            </a:r>
            <a:r>
              <a:rPr lang="vi-VN" sz="6000" b="1" dirty="0">
                <a:solidFill>
                  <a:srgbClr val="003399"/>
                </a:solidFill>
                <a:cs typeface="Times New Roman" panose="02020603050405020304" pitchFamily="18" charset="0"/>
              </a:rPr>
              <a:t> Bao nhiêu yếu đuối trong đời. Tâm thành dâng Chúa, Chúa ơi! Nguyện đỡ nâng con với tình Người.</a:t>
            </a: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0988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169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Tk3: </a:t>
            </a:r>
            <a:r>
              <a:rPr lang="vi-VN" sz="6000" b="1" dirty="0">
                <a:solidFill>
                  <a:srgbClr val="003399"/>
                </a:solidFill>
                <a:cs typeface="Times New Roman" panose="02020603050405020304" pitchFamily="18" charset="0"/>
              </a:rPr>
              <a:t>Dâng Người tấm lòng xiết bao vô tình. Nguyện xin sáng soi huyền linh. Cho con những niềm tin kính, </a:t>
            </a: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9209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cs typeface="Times New Roman" panose="02020603050405020304" pitchFamily="18" charset="0"/>
              </a:rPr>
              <a:t>***</a:t>
            </a:r>
            <a:r>
              <a:rPr lang="vi-VN" sz="6000" b="1" dirty="0">
                <a:solidFill>
                  <a:srgbClr val="003399"/>
                </a:solidFill>
                <a:cs typeface="Times New Roman" panose="02020603050405020304" pitchFamily="18" charset="0"/>
              </a:rPr>
              <a:t> cho con vững mãi ân tình. Xin lòng bác ái thắm xinh, tìm tình yêu quên chính phận mình..</a:t>
            </a: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7127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Nhập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br>
              <a:rPr lang="en-US" sz="6600" b="1" dirty="0">
                <a:solidFill>
                  <a:srgbClr val="C00000"/>
                </a:solidFill>
                <a:effectLst>
                  <a:outerShdw blurRad="38100" dist="38100" dir="2700000" algn="tl">
                    <a:srgbClr val="000000">
                      <a:alpha val="43137"/>
                    </a:srgbClr>
                  </a:outerShdw>
                </a:effectLst>
                <a:cs typeface="Times New Roman" pitchFamily="18" charset="0"/>
              </a:rPr>
            </a:br>
            <a:r>
              <a:rPr lang="en-US" sz="6600" b="1" dirty="0">
                <a:solidFill>
                  <a:srgbClr val="C00000"/>
                </a:solidFill>
                <a:effectLst>
                  <a:outerShdw blurRad="38100" dist="38100" dir="2700000" algn="tl">
                    <a:srgbClr val="000000">
                      <a:alpha val="43137"/>
                    </a:srgbClr>
                  </a:outerShdw>
                </a:effectLst>
                <a:cs typeface="Times New Roman" pitchFamily="18" charset="0"/>
              </a:rPr>
              <a:t>Chung </a:t>
            </a:r>
            <a:r>
              <a:rPr lang="en-US" sz="6600" b="1" dirty="0" err="1">
                <a:solidFill>
                  <a:srgbClr val="C00000"/>
                </a:solidFill>
                <a:effectLst>
                  <a:outerShdw blurRad="38100" dist="38100" dir="2700000" algn="tl">
                    <a:srgbClr val="000000">
                      <a:alpha val="43137"/>
                    </a:srgbClr>
                  </a:outerShdw>
                </a:effectLst>
                <a:cs typeface="Times New Roman" pitchFamily="18" charset="0"/>
              </a:rPr>
              <a:t>Lời</a:t>
            </a:r>
            <a:r>
              <a:rPr lang="en-US" sz="66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err="1">
                <a:solidFill>
                  <a:srgbClr val="C00000"/>
                </a:solidFill>
                <a:effectLst>
                  <a:outerShdw blurRad="38100" dist="38100" dir="2700000" algn="tl">
                    <a:srgbClr val="000000">
                      <a:alpha val="43137"/>
                    </a:srgbClr>
                  </a:outerShdw>
                </a:effectLst>
                <a:cs typeface="Times New Roman" pitchFamily="18" charset="0"/>
              </a:rPr>
              <a:t>Tạ</a:t>
            </a:r>
            <a:r>
              <a:rPr lang="en-US" sz="66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err="1">
                <a:solidFill>
                  <a:srgbClr val="C00000"/>
                </a:solidFill>
                <a:effectLst>
                  <a:outerShdw blurRad="38100" dist="38100" dir="2700000" algn="tl">
                    <a:srgbClr val="000000">
                      <a:alpha val="43137"/>
                    </a:srgbClr>
                  </a:outerShdw>
                </a:effectLst>
                <a:cs typeface="Times New Roman" pitchFamily="18" charset="0"/>
              </a:rPr>
              <a:t>Ơn</a:t>
            </a:r>
            <a:br>
              <a:rPr lang="en-US" sz="6600" b="1" dirty="0">
                <a:solidFill>
                  <a:srgbClr val="C00000"/>
                </a:solidFill>
                <a:effectLst>
                  <a:outerShdw blurRad="38100" dist="38100" dir="2700000" algn="tl">
                    <a:srgbClr val="000000">
                      <a:alpha val="43137"/>
                    </a:srgbClr>
                  </a:outerShdw>
                </a:effectLst>
                <a:cs typeface="Times New Roman" pitchFamily="18" charset="0"/>
              </a:rPr>
            </a:br>
            <a:endParaRPr lang="en-US" sz="4000" b="1" i="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71140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4967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628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Thiên</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đạo</a:t>
            </a:r>
            <a:r>
              <a:rPr lang="en-US" sz="5600" b="0" i="0" dirty="0">
                <a:solidFill>
                  <a:srgbClr val="003399"/>
                </a:solidFill>
                <a:effectLst/>
              </a:rPr>
              <a:t> </a:t>
            </a:r>
            <a:r>
              <a:rPr lang="en-US" sz="5600" b="0" i="0" dirty="0" err="1">
                <a:solidFill>
                  <a:srgbClr val="003399"/>
                </a:solidFill>
                <a:effectLst/>
              </a:rPr>
              <a:t>binh</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đất</a:t>
            </a:r>
            <a:r>
              <a:rPr lang="en-US" sz="5600" b="0" i="0" dirty="0">
                <a:solidFill>
                  <a:srgbClr val="003399"/>
                </a:solidFill>
                <a:effectLst/>
              </a:rPr>
              <a:t> </a:t>
            </a:r>
            <a:r>
              <a:rPr lang="en-US" sz="5600" b="0" i="0" dirty="0" err="1">
                <a:solidFill>
                  <a:srgbClr val="003399"/>
                </a:solidFill>
                <a:effectLst/>
              </a:rPr>
              <a:t>đầy</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quang</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Chúc</a:t>
            </a:r>
            <a:r>
              <a:rPr lang="en-US" sz="5500" b="0" i="0" dirty="0">
                <a:solidFill>
                  <a:srgbClr val="003399"/>
                </a:solidFill>
                <a:effectLst/>
              </a:rPr>
              <a:t> </a:t>
            </a:r>
            <a:r>
              <a:rPr lang="en-US" sz="5500" b="0" i="0" dirty="0" err="1">
                <a:solidFill>
                  <a:srgbClr val="003399"/>
                </a:solidFill>
                <a:effectLst/>
              </a:rPr>
              <a:t>tụng</a:t>
            </a:r>
            <a:r>
              <a:rPr lang="en-US" sz="5500" b="0" i="0" dirty="0">
                <a:solidFill>
                  <a:srgbClr val="003399"/>
                </a:solidFill>
                <a:effectLst/>
              </a:rPr>
              <a:t> </a:t>
            </a:r>
            <a:r>
              <a:rPr lang="en-US" sz="5500" b="0" i="0" dirty="0" err="1">
                <a:solidFill>
                  <a:srgbClr val="003399"/>
                </a:solidFill>
                <a:effectLst/>
              </a:rPr>
              <a:t>Đấng</a:t>
            </a:r>
            <a:r>
              <a:rPr lang="en-US" sz="5500" b="0" i="0" dirty="0">
                <a:solidFill>
                  <a:srgbClr val="003399"/>
                </a:solidFill>
                <a:effectLst/>
              </a:rPr>
              <a:t> </a:t>
            </a:r>
            <a:r>
              <a:rPr lang="en-US" sz="5500" b="0" i="0" dirty="0" err="1">
                <a:solidFill>
                  <a:srgbClr val="003399"/>
                </a:solidFill>
                <a:effectLst/>
              </a:rPr>
              <a:t>ngự</a:t>
            </a:r>
            <a:r>
              <a:rPr lang="en-US" sz="5500" b="0" i="0" dirty="0">
                <a:solidFill>
                  <a:srgbClr val="003399"/>
                </a:solidFill>
                <a:effectLst/>
              </a:rPr>
              <a:t> </a:t>
            </a:r>
            <a:r>
              <a:rPr lang="en-US" sz="5500" b="0" i="0" dirty="0" err="1">
                <a:solidFill>
                  <a:srgbClr val="003399"/>
                </a:solidFill>
                <a:effectLst/>
              </a:rPr>
              <a:t>đến</a:t>
            </a:r>
            <a:r>
              <a:rPr lang="en-US" sz="5500" b="0" i="0" dirty="0">
                <a:solidFill>
                  <a:srgbClr val="003399"/>
                </a:solidFill>
                <a:effectLst/>
              </a:rPr>
              <a:t> </a:t>
            </a:r>
            <a:r>
              <a:rPr lang="en-US" sz="5500" b="0" i="0" dirty="0" err="1">
                <a:solidFill>
                  <a:srgbClr val="003399"/>
                </a:solidFill>
                <a:effectLst/>
              </a:rPr>
              <a:t>nhân</a:t>
            </a:r>
            <a:r>
              <a:rPr lang="en-US" sz="5500" b="0" i="0" dirty="0">
                <a:solidFill>
                  <a:srgbClr val="003399"/>
                </a:solidFill>
                <a:effectLst/>
              </a:rPr>
              <a:t> </a:t>
            </a:r>
            <a:r>
              <a:rPr lang="en-US" sz="5500" b="0" i="0" dirty="0" err="1">
                <a:solidFill>
                  <a:srgbClr val="003399"/>
                </a:solidFill>
                <a:effectLst/>
              </a:rPr>
              <a:t>danh</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Lạy</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Chúa</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3399"/>
                </a:solidFill>
                <a:effectLst/>
              </a:rPr>
              <a:t> </a:t>
            </a:r>
            <a:r>
              <a:rPr lang="vi-VN" sz="6000" b="0" i="0" dirty="0">
                <a:solidFill>
                  <a:srgbClr val="003399"/>
                </a:solidFill>
                <a:effectLst/>
              </a:rPr>
              <a:t>xin thương xót, xin thương xót chúng con. Lạy Chiên Thiên Chúa, Đấng xoá tội trần gian, xin ban bình an cho chúng con.</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329C-209B-A047-1861-73329B9F3E9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2B76E2A-CD0A-C919-E6E0-044A950118F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652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6000" b="1" dirty="0">
                <a:solidFill>
                  <a:srgbClr val="FF0000"/>
                </a:solidFill>
                <a:cs typeface="Times New Roman" panose="02020603050405020304" pitchFamily="18" charset="0"/>
              </a:rPr>
              <a:t>Đk: </a:t>
            </a:r>
            <a:r>
              <a:rPr lang="vi-VN" sz="6000" b="1" dirty="0">
                <a:solidFill>
                  <a:srgbClr val="003399"/>
                </a:solidFill>
                <a:cs typeface="Times New Roman" panose="02020603050405020304" pitchFamily="18" charset="0"/>
              </a:rPr>
              <a:t>Trong hân hoan chúng con về đây. Mang tin yêu, mơ ước nồng say. Cùng hợp tiếng ca tạ ơn Chúa lời thiết tha.</a:t>
            </a:r>
          </a:p>
        </p:txBody>
      </p:sp>
    </p:spTree>
    <p:extLst>
      <p:ext uri="{BB962C8B-B14F-4D97-AF65-F5344CB8AC3E}">
        <p14:creationId xmlns:p14="http://schemas.microsoft.com/office/powerpoint/2010/main" val="1832276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C00000"/>
                </a:solidFill>
                <a:ea typeface="Tahoma" pitchFamily="34" charset="0"/>
                <a:cs typeface="Times New Roman" pitchFamily="18" charset="0"/>
              </a:rPr>
              <a:t>Kinh</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Dọn</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Mình</a:t>
            </a:r>
            <a:r>
              <a:rPr lang="en-US" sz="6600" u="sng" dirty="0">
                <a:solidFill>
                  <a:srgbClr val="C00000"/>
                </a:solidFill>
                <a:ea typeface="Tahoma" pitchFamily="34" charset="0"/>
                <a:cs typeface="Times New Roman" pitchFamily="18" charset="0"/>
              </a:rPr>
              <a:t> </a:t>
            </a:r>
            <a:br>
              <a:rPr lang="en-US" sz="6600" u="sng" dirty="0">
                <a:solidFill>
                  <a:srgbClr val="C00000"/>
                </a:solidFill>
                <a:ea typeface="Tahoma" pitchFamily="34" charset="0"/>
                <a:cs typeface="Times New Roman" pitchFamily="18" charset="0"/>
              </a:rPr>
            </a:br>
            <a:r>
              <a:rPr lang="en-US" sz="6600" u="sng" dirty="0" err="1">
                <a:solidFill>
                  <a:srgbClr val="C00000"/>
                </a:solidFill>
                <a:ea typeface="Tahoma" pitchFamily="34" charset="0"/>
                <a:cs typeface="Times New Roman" pitchFamily="18" charset="0"/>
              </a:rPr>
              <a:t>Trước</a:t>
            </a:r>
            <a:r>
              <a:rPr lang="en-US" sz="6600" u="sng" dirty="0">
                <a:solidFill>
                  <a:srgbClr val="C00000"/>
                </a:solidFill>
                <a:ea typeface="Tahoma" pitchFamily="34" charset="0"/>
                <a:cs typeface="Times New Roman" pitchFamily="18" charset="0"/>
              </a:rPr>
              <a:t> Khi </a:t>
            </a:r>
            <a:r>
              <a:rPr lang="en-US" sz="6600" u="sng" dirty="0" err="1">
                <a:solidFill>
                  <a:srgbClr val="C00000"/>
                </a:solidFill>
                <a:ea typeface="Tahoma" pitchFamily="34" charset="0"/>
                <a:cs typeface="Times New Roman" pitchFamily="18" charset="0"/>
              </a:rPr>
              <a:t>Rước</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Lễ</a:t>
            </a: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4398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13DCF-EB4D-E838-2579-B299AE1E641E}"/>
              </a:ext>
            </a:extLst>
          </p:cNvPr>
          <p:cNvSpPr txBox="1"/>
          <p:nvPr/>
        </p:nvSpPr>
        <p:spPr>
          <a:xfrm>
            <a:off x="0" y="133350"/>
            <a:ext cx="9144000" cy="4708981"/>
          </a:xfrm>
          <a:prstGeom prst="rect">
            <a:avLst/>
          </a:prstGeom>
          <a:noFill/>
        </p:spPr>
        <p:txBody>
          <a:bodyPr wrap="square">
            <a:spAutoFit/>
          </a:bodyPr>
          <a:lstStyle/>
          <a:p>
            <a:pPr algn="just"/>
            <a:r>
              <a:rPr lang="en-US" sz="6000" b="1" dirty="0" err="1">
                <a:solidFill>
                  <a:srgbClr val="003399"/>
                </a:solidFill>
                <a:cs typeface="Times New Roman" panose="02020603050405020304" pitchFamily="18" charset="0"/>
              </a:rPr>
              <a:t>Lạy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Chúa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Giêsu</a:t>
            </a:r>
            <a:r>
              <a:rPr lang="en-US" sz="6000" b="1" dirty="0">
                <a:solidFill>
                  <a:srgbClr val="003399"/>
                </a:solidFill>
                <a:cs typeface="Times New Roman" panose="02020603050405020304" pitchFamily="18" charset="0"/>
              </a:rPr>
              <a:t>, con tin </a:t>
            </a:r>
            <a:r>
              <a:rPr lang="en-US" sz="6000" b="1" dirty="0" err="1">
                <a:solidFill>
                  <a:srgbClr val="003399"/>
                </a:solidFill>
                <a:cs typeface="Times New Roman" panose="02020603050405020304" pitchFamily="18" charset="0"/>
              </a:rPr>
              <a:t>thật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Chúa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đang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ngự</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trong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Bí</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aTích</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Thánh</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Thể</a:t>
            </a:r>
            <a:r>
              <a:rPr lang="en-US" sz="6000" b="1" dirty="0">
                <a:solidFill>
                  <a:srgbClr val="003399"/>
                </a:solidFill>
                <a:cs typeface="Times New Roman" panose="02020603050405020304" pitchFamily="18" charset="0"/>
              </a:rPr>
              <a:t>.</a:t>
            </a:r>
            <a:r>
              <a:rPr lang="vi-VN" sz="6000" b="1" dirty="0">
                <a:solidFill>
                  <a:srgbClr val="003399"/>
                </a:solidFill>
              </a:rPr>
              <a:t> Chúa là Thiên Chúa thật và là người thật, </a:t>
            </a:r>
            <a:endParaRPr lang="en-US" sz="6000" b="1" dirty="0">
              <a:solidFill>
                <a:srgbClr val="003399"/>
              </a:solidFill>
              <a:cs typeface="Times New Roman" panose="02020603050405020304" pitchFamily="18" charset="0"/>
            </a:endParaRPr>
          </a:p>
        </p:txBody>
      </p:sp>
      <p:sp>
        <p:nvSpPr>
          <p:cNvPr id="6" name="Title 1">
            <a:extLst>
              <a:ext uri="{FF2B5EF4-FFF2-40B4-BE49-F238E27FC236}">
                <a16:creationId xmlns:a16="http://schemas.microsoft.com/office/drawing/2014/main" id="{7A3870AC-F799-7A00-1431-B9FB9A5163FD}"/>
              </a:ext>
            </a:extLst>
          </p:cNvPr>
          <p:cNvSpPr txBox="1">
            <a:spLocks/>
          </p:cNvSpPr>
          <p:nvPr/>
        </p:nvSpPr>
        <p:spPr>
          <a:xfrm>
            <a:off x="0" y="0"/>
            <a:ext cx="8650878" cy="63764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000" dirty="0"/>
          </a:p>
        </p:txBody>
      </p:sp>
    </p:spTree>
    <p:extLst>
      <p:ext uri="{BB962C8B-B14F-4D97-AF65-F5344CB8AC3E}">
        <p14:creationId xmlns:p14="http://schemas.microsoft.com/office/powerpoint/2010/main" val="130185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A459-EF28-F75C-9E76-B0C95BE611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D36E8-293B-A721-8F0F-7C1988945DD4}"/>
              </a:ext>
            </a:extLst>
          </p:cNvPr>
          <p:cNvSpPr txBox="1"/>
          <p:nvPr/>
        </p:nvSpPr>
        <p:spPr>
          <a:xfrm>
            <a:off x="9798" y="84530"/>
            <a:ext cx="9134203" cy="4708981"/>
          </a:xfrm>
          <a:prstGeom prst="rect">
            <a:avLst/>
          </a:prstGeom>
          <a:noFill/>
        </p:spPr>
        <p:txBody>
          <a:bodyPr wrap="square">
            <a:spAutoFit/>
          </a:bodyPr>
          <a:lstStyle/>
          <a:p>
            <a:pPr algn="just"/>
            <a:r>
              <a:rPr lang="vi-VN" sz="6000" b="1" dirty="0">
                <a:solidFill>
                  <a:srgbClr val="003399"/>
                </a:solidFill>
                <a:latin typeface="+mj-lt"/>
              </a:rPr>
              <a:t>đã trở nên thần lương nuôi sống chúng con trên đường về quê trời.  Chúa muốn ở trong con, và con cũng ước ao </a:t>
            </a:r>
            <a:r>
              <a:rPr lang="vi-VN" sz="6000" b="1" dirty="0">
                <a:solidFill>
                  <a:srgbClr val="003399"/>
                </a:solidFill>
              </a:rPr>
              <a:t>rước Chúa vào lòng, </a:t>
            </a:r>
            <a:endParaRPr lang="en-US" sz="6000" b="1" dirty="0">
              <a:solidFill>
                <a:srgbClr val="003399"/>
              </a:solidFill>
              <a:latin typeface="+mj-lt"/>
            </a:endParaRPr>
          </a:p>
        </p:txBody>
      </p:sp>
    </p:spTree>
    <p:extLst>
      <p:ext uri="{BB962C8B-B14F-4D97-AF65-F5344CB8AC3E}">
        <p14:creationId xmlns:p14="http://schemas.microsoft.com/office/powerpoint/2010/main" val="2932932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1C0A-D946-1428-076B-C0D9BA15C1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AD4F73-9D4A-B3AF-8C20-4D82EC73C960}"/>
              </a:ext>
            </a:extLst>
          </p:cNvPr>
          <p:cNvSpPr txBox="1"/>
          <p:nvPr/>
        </p:nvSpPr>
        <p:spPr>
          <a:xfrm>
            <a:off x="80010" y="97973"/>
            <a:ext cx="8983980" cy="5170646"/>
          </a:xfrm>
          <a:prstGeom prst="rect">
            <a:avLst/>
          </a:prstGeom>
          <a:noFill/>
        </p:spPr>
        <p:txBody>
          <a:bodyPr wrap="square">
            <a:spAutoFit/>
          </a:bodyPr>
          <a:lstStyle/>
          <a:p>
            <a:pPr algn="just"/>
            <a:r>
              <a:rPr lang="vi-VN" sz="6600" b="1" dirty="0">
                <a:solidFill>
                  <a:srgbClr val="003399"/>
                </a:solidFill>
              </a:rPr>
              <a:t>để được ở lại trong Chúa</a:t>
            </a:r>
            <a:r>
              <a:rPr lang="en-US" sz="6600" b="1" dirty="0">
                <a:solidFill>
                  <a:srgbClr val="003399"/>
                </a:solidFill>
              </a:rPr>
              <a:t> </a:t>
            </a:r>
            <a:r>
              <a:rPr lang="vi-VN" sz="6600" b="1" dirty="0">
                <a:solidFill>
                  <a:srgbClr val="003399"/>
                </a:solidFill>
              </a:rPr>
              <a:t>Nhưng con biết, mình còn nhiều </a:t>
            </a:r>
            <a:r>
              <a:rPr lang="en-US" sz="6600" b="1" dirty="0">
                <a:solidFill>
                  <a:srgbClr val="003399"/>
                </a:solidFill>
                <a:cs typeface="Times New Roman" panose="02020603050405020304" pitchFamily="18" charset="0"/>
              </a:rPr>
              <a:t>t</a:t>
            </a:r>
            <a:r>
              <a:rPr lang="vi-VN" sz="6600" b="1" dirty="0">
                <a:solidFill>
                  <a:srgbClr val="003399"/>
                </a:solidFill>
              </a:rPr>
              <a:t>ội lỗi,</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chẳng</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đáng</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Chúa</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đến</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thăm</a:t>
            </a:r>
            <a:r>
              <a:rPr lang="en-US" sz="6600" b="1" dirty="0">
                <a:solidFill>
                  <a:srgbClr val="003399"/>
                </a:solidFill>
                <a:cs typeface="Times New Roman" panose="02020603050405020304" pitchFamily="18" charset="0"/>
              </a:rPr>
              <a:t>. </a:t>
            </a:r>
            <a:endParaRPr lang="en-US" sz="6600" b="1" dirty="0">
              <a:solidFill>
                <a:srgbClr val="003399"/>
              </a:solidFill>
            </a:endParaRPr>
          </a:p>
        </p:txBody>
      </p:sp>
    </p:spTree>
    <p:extLst>
      <p:ext uri="{BB962C8B-B14F-4D97-AF65-F5344CB8AC3E}">
        <p14:creationId xmlns:p14="http://schemas.microsoft.com/office/powerpoint/2010/main" val="2704173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F64C-2592-8B1A-BC60-798BD5FFD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10510A-A6C7-221F-16BC-192ECD4F99AF}"/>
              </a:ext>
            </a:extLst>
          </p:cNvPr>
          <p:cNvSpPr txBox="1"/>
          <p:nvPr/>
        </p:nvSpPr>
        <p:spPr>
          <a:xfrm>
            <a:off x="0" y="1"/>
            <a:ext cx="9144000" cy="4862870"/>
          </a:xfrm>
          <a:prstGeom prst="rect">
            <a:avLst/>
          </a:prstGeom>
          <a:noFill/>
        </p:spPr>
        <p:txBody>
          <a:bodyPr wrap="square">
            <a:spAutoFit/>
          </a:bodyPr>
          <a:lstStyle/>
          <a:p>
            <a:pPr algn="just"/>
            <a:r>
              <a:rPr lang="en-US" sz="6200" b="1" dirty="0">
                <a:solidFill>
                  <a:srgbClr val="003399"/>
                </a:solidFill>
                <a:cs typeface="Times New Roman" panose="02020603050405020304" pitchFamily="18" charset="0"/>
              </a:rPr>
              <a:t>Xin </a:t>
            </a:r>
            <a:r>
              <a:rPr lang="en-US" sz="6200" b="1" dirty="0" err="1">
                <a:solidFill>
                  <a:srgbClr val="003399"/>
                </a:solidFill>
                <a:cs typeface="Times New Roman" panose="02020603050405020304" pitchFamily="18" charset="0"/>
              </a:rPr>
              <a:t>Chúa</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tẩy</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sạch</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tâm</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lòng</a:t>
            </a:r>
            <a:r>
              <a:rPr lang="en-US" sz="6200" b="1" dirty="0">
                <a:solidFill>
                  <a:srgbClr val="003399"/>
                </a:solidFill>
                <a:cs typeface="Times New Roman" panose="02020603050405020304" pitchFamily="18" charset="0"/>
              </a:rPr>
              <a:t> con, </a:t>
            </a:r>
            <a:r>
              <a:rPr lang="en-US" sz="6200" b="1" dirty="0" err="1">
                <a:solidFill>
                  <a:srgbClr val="003399"/>
                </a:solidFill>
                <a:cs typeface="Times New Roman" panose="02020603050405020304" pitchFamily="18" charset="0"/>
              </a:rPr>
              <a:t>để</a:t>
            </a:r>
            <a:r>
              <a:rPr lang="en-US" sz="6200" b="1" dirty="0">
                <a:solidFill>
                  <a:srgbClr val="003399"/>
                </a:solidFill>
                <a:cs typeface="Times New Roman" panose="02020603050405020304" pitchFamily="18" charset="0"/>
              </a:rPr>
              <a:t> con </a:t>
            </a:r>
            <a:r>
              <a:rPr lang="en-US" sz="6200" b="1" dirty="0" err="1">
                <a:solidFill>
                  <a:srgbClr val="003399"/>
                </a:solidFill>
                <a:cs typeface="Times New Roman" panose="02020603050405020304" pitchFamily="18" charset="0"/>
              </a:rPr>
              <a:t>nên</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trong</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trắng</a:t>
            </a:r>
            <a:r>
              <a:rPr lang="en-US" sz="6200" b="1" dirty="0">
                <a:solidFill>
                  <a:srgbClr val="003399"/>
                </a:solidFill>
                <a:cs typeface="Times New Roman" panose="02020603050405020304" pitchFamily="18" charset="0"/>
              </a:rPr>
              <a:t>. Xin </a:t>
            </a:r>
            <a:r>
              <a:rPr lang="en-US" sz="6200" b="1" dirty="0" err="1">
                <a:solidFill>
                  <a:srgbClr val="003399"/>
                </a:solidFill>
                <a:cs typeface="Times New Roman" panose="02020603050405020304" pitchFamily="18" charset="0"/>
              </a:rPr>
              <a:t>Chúa</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mở</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rộng</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hồn</a:t>
            </a:r>
            <a:r>
              <a:rPr lang="en-US" sz="6200" b="1" dirty="0">
                <a:solidFill>
                  <a:srgbClr val="003399"/>
                </a:solidFill>
                <a:cs typeface="Times New Roman" panose="02020603050405020304" pitchFamily="18" charset="0"/>
              </a:rPr>
              <a:t> con, </a:t>
            </a:r>
            <a:r>
              <a:rPr lang="en-US" sz="6200" b="1" dirty="0" err="1">
                <a:solidFill>
                  <a:srgbClr val="003399"/>
                </a:solidFill>
                <a:cs typeface="Times New Roman" panose="02020603050405020304" pitchFamily="18" charset="0"/>
              </a:rPr>
              <a:t>để</a:t>
            </a:r>
            <a:r>
              <a:rPr lang="en-US" sz="6200" b="1" dirty="0">
                <a:solidFill>
                  <a:srgbClr val="003399"/>
                </a:solidFill>
                <a:cs typeface="Times New Roman" panose="02020603050405020304" pitchFamily="18" charset="0"/>
              </a:rPr>
              <a:t> con </a:t>
            </a:r>
            <a:r>
              <a:rPr lang="en-US" sz="6200" b="1" dirty="0" err="1">
                <a:solidFill>
                  <a:srgbClr val="003399"/>
                </a:solidFill>
                <a:cs typeface="Times New Roman" panose="02020603050405020304" pitchFamily="18" charset="0"/>
              </a:rPr>
              <a:t>đừng</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từ</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chối</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Chúa</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điều</a:t>
            </a:r>
            <a:r>
              <a:rPr lang="en-US" sz="6200" b="1" dirty="0">
                <a:solidFill>
                  <a:srgbClr val="003399"/>
                </a:solidFill>
                <a:cs typeface="Times New Roman" panose="02020603050405020304" pitchFamily="18" charset="0"/>
              </a:rPr>
              <a:t> </a:t>
            </a:r>
            <a:r>
              <a:rPr lang="en-US" sz="6200" b="1" dirty="0" err="1">
                <a:solidFill>
                  <a:srgbClr val="003399"/>
                </a:solidFill>
                <a:cs typeface="Times New Roman" panose="02020603050405020304" pitchFamily="18" charset="0"/>
              </a:rPr>
              <a:t>gì</a:t>
            </a:r>
            <a:r>
              <a:rPr lang="en-US" sz="6200" b="1" dirty="0">
                <a:solidFill>
                  <a:srgbClr val="003399"/>
                </a:solidFill>
                <a:cs typeface="Times New Roman" panose="02020603050405020304" pitchFamily="18" charset="0"/>
              </a:rPr>
              <a:t>.</a:t>
            </a:r>
          </a:p>
        </p:txBody>
      </p:sp>
    </p:spTree>
    <p:extLst>
      <p:ext uri="{BB962C8B-B14F-4D97-AF65-F5344CB8AC3E}">
        <p14:creationId xmlns:p14="http://schemas.microsoft.com/office/powerpoint/2010/main" val="3728537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74BF-6327-B965-CFE9-90C66B8233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DADEC-313B-DBCF-BFDA-50795E185C1B}"/>
              </a:ext>
            </a:extLst>
          </p:cNvPr>
          <p:cNvSpPr txBox="1"/>
          <p:nvPr/>
        </p:nvSpPr>
        <p:spPr>
          <a:xfrm>
            <a:off x="0" y="0"/>
            <a:ext cx="9144000" cy="5078313"/>
          </a:xfrm>
          <a:prstGeom prst="rect">
            <a:avLst/>
          </a:prstGeom>
          <a:noFill/>
        </p:spPr>
        <p:txBody>
          <a:bodyPr wrap="square">
            <a:spAutoFit/>
          </a:bodyPr>
          <a:lstStyle/>
          <a:p>
            <a:pPr algn="just"/>
            <a:r>
              <a:rPr lang="vi-VN" sz="5400" b="1" dirty="0">
                <a:solidFill>
                  <a:srgbClr val="003399"/>
                </a:solidFill>
                <a:latin typeface="+mj-lt"/>
              </a:rPr>
              <a:t>Lạy Chúa Giêsu, con yêu mến Chúa lắm, xin Chúa mau đến với con. Lạy Mẹ Maria và Thánh Cả Giuse, xin giúp con dọn mình xứng đáng đón rước Chúa Giêsu. </a:t>
            </a:r>
            <a:r>
              <a:rPr lang="vi-VN" sz="5400" b="1" dirty="0">
                <a:solidFill>
                  <a:srgbClr val="C00000"/>
                </a:solidFill>
                <a:latin typeface="+mj-lt"/>
              </a:rPr>
              <a:t>Amen</a:t>
            </a:r>
            <a:r>
              <a:rPr lang="en-US" sz="5400" b="1" dirty="0">
                <a:solidFill>
                  <a:srgbClr val="C00000"/>
                </a:solidFill>
                <a:latin typeface="+mj-lt"/>
              </a:rPr>
              <a:t>.</a:t>
            </a:r>
            <a:r>
              <a:rPr lang="vi-VN" sz="5400" b="1" dirty="0">
                <a:solidFill>
                  <a:srgbClr val="C00000"/>
                </a:solidFill>
                <a:latin typeface="+mj-lt"/>
              </a:rPr>
              <a:t> </a:t>
            </a:r>
            <a:endParaRPr lang="en-US" sz="5400" b="1" dirty="0">
              <a:solidFill>
                <a:srgbClr val="C00000"/>
              </a:solidFill>
              <a:latin typeface="+mj-lt"/>
            </a:endParaRPr>
          </a:p>
        </p:txBody>
      </p:sp>
    </p:spTree>
    <p:extLst>
      <p:ext uri="{BB962C8B-B14F-4D97-AF65-F5344CB8AC3E}">
        <p14:creationId xmlns:p14="http://schemas.microsoft.com/office/powerpoint/2010/main" val="1481001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DBCB-1470-B26F-37EA-34688165CDC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45D9C6E-2A0C-3371-FF35-36CC1D205D41}"/>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972136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36992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C00000"/>
                </a:solidFill>
                <a:effectLst>
                  <a:outerShdw blurRad="38100" dist="38100" dir="2700000" algn="tl">
                    <a:srgbClr val="000000">
                      <a:alpha val="43137"/>
                    </a:srgbClr>
                  </a:outerShdw>
                </a:effectLst>
                <a:cs typeface="Times New Roman" pitchFamily="18" charset="0"/>
              </a:rPr>
              <a:t>Ca </a:t>
            </a:r>
            <a:r>
              <a:rPr lang="en-US" sz="5400" b="1" dirty="0" err="1">
                <a:solidFill>
                  <a:srgbClr val="C00000"/>
                </a:solidFill>
                <a:effectLst>
                  <a:outerShdw blurRad="38100" dist="38100" dir="2700000" algn="tl">
                    <a:srgbClr val="000000">
                      <a:alpha val="43137"/>
                    </a:srgbClr>
                  </a:outerShdw>
                </a:effectLst>
                <a:cs typeface="Times New Roman" pitchFamily="18" charset="0"/>
              </a:rPr>
              <a:t>Nguyện</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Hiệp</a:t>
            </a:r>
            <a:r>
              <a:rPr lang="en-US" sz="5400" b="1" dirty="0">
                <a:solidFill>
                  <a:srgbClr val="C00000"/>
                </a:solidFill>
                <a:effectLst>
                  <a:outerShdw blurRad="38100" dist="38100" dir="2700000" algn="tl">
                    <a:srgbClr val="000000">
                      <a:alpha val="43137"/>
                    </a:srgbClr>
                  </a:outerShdw>
                </a:effectLs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t>
            </a:r>
            <a:br>
              <a:rPr lang="en-US" sz="6600" b="1" dirty="0">
                <a:solidFill>
                  <a:srgbClr val="C00000"/>
                </a:solidFill>
                <a:effectLst>
                  <a:outerShdw blurRad="38100" dist="38100" dir="2700000" algn="tl">
                    <a:srgbClr val="000000">
                      <a:alpha val="43137"/>
                    </a:srgbClr>
                  </a:outerShdw>
                </a:effectLst>
                <a:cs typeface="Times New Roman" pitchFamily="18" charset="0"/>
              </a:rPr>
            </a:br>
            <a:r>
              <a:rPr lang="en-US" sz="6600" b="1" dirty="0">
                <a:solidFill>
                  <a:srgbClr val="C00000"/>
                </a:solidFill>
                <a:effectLst>
                  <a:outerShdw blurRad="38100" dist="38100" dir="2700000" algn="tl">
                    <a:srgbClr val="000000">
                      <a:alpha val="43137"/>
                    </a:srgbClr>
                  </a:outerShdw>
                </a:effectLst>
                <a:cs typeface="Times New Roman" pitchFamily="18" charset="0"/>
              </a:rPr>
              <a:t>Xin </a:t>
            </a:r>
            <a:r>
              <a:rPr lang="en-US" sz="6600" b="1" dirty="0" err="1">
                <a:solidFill>
                  <a:srgbClr val="C00000"/>
                </a:solidFill>
                <a:effectLst>
                  <a:outerShdw blurRad="38100" dist="38100" dir="2700000" algn="tl">
                    <a:srgbClr val="000000">
                      <a:alpha val="43137"/>
                    </a:srgbClr>
                  </a:outerShdw>
                </a:effectLst>
                <a:cs typeface="Times New Roman" pitchFamily="18" charset="0"/>
              </a:rPr>
              <a:t>Dạy</a:t>
            </a:r>
            <a:r>
              <a:rPr lang="en-US" sz="6600" b="1" dirty="0">
                <a:solidFill>
                  <a:srgbClr val="C00000"/>
                </a:solidFill>
                <a:effectLst>
                  <a:outerShdw blurRad="38100" dist="38100" dir="2700000" algn="tl">
                    <a:srgbClr val="000000">
                      <a:alpha val="43137"/>
                    </a:srgbClr>
                  </a:outerShdw>
                </a:effectLst>
                <a:cs typeface="Times New Roman" pitchFamily="18" charset="0"/>
              </a:rPr>
              <a:t> Con </a:t>
            </a:r>
            <a:r>
              <a:rPr lang="en-US" sz="6600" b="1" dirty="0" err="1">
                <a:solidFill>
                  <a:srgbClr val="C00000"/>
                </a:solidFill>
                <a:effectLst>
                  <a:outerShdw blurRad="38100" dist="38100" dir="2700000" algn="tl">
                    <a:srgbClr val="000000">
                      <a:alpha val="43137"/>
                    </a:srgbClr>
                  </a:outerShdw>
                </a:effectLst>
                <a:cs typeface="Times New Roman" pitchFamily="18" charset="0"/>
              </a:rPr>
              <a:t>Yêu</a:t>
            </a:r>
            <a:r>
              <a:rPr lang="en-US" sz="6600" b="1" dirty="0">
                <a:solidFill>
                  <a:srgbClr val="C00000"/>
                </a:solidFill>
                <a:effectLst>
                  <a:outerShdw blurRad="38100" dist="38100" dir="2700000" algn="tl">
                    <a:srgbClr val="000000">
                      <a:alpha val="43137"/>
                    </a:srgbClr>
                  </a:outerShdw>
                </a:effectLst>
                <a:cs typeface="Times New Roman" pitchFamily="18" charset="0"/>
              </a:rPr>
              <a:t> </a:t>
            </a:r>
            <a:r>
              <a:rPr lang="en-US" sz="6600" b="1" dirty="0" err="1">
                <a:solidFill>
                  <a:srgbClr val="C00000"/>
                </a:solidFill>
                <a:effectLst>
                  <a:outerShdw blurRad="38100" dist="38100" dir="2700000" algn="tl">
                    <a:srgbClr val="000000">
                      <a:alpha val="43137"/>
                    </a:srgbClr>
                  </a:outerShdw>
                </a:effectLst>
                <a:cs typeface="Times New Roman" pitchFamily="18" charset="0"/>
              </a:rPr>
              <a:t>Ngài</a:t>
            </a:r>
            <a:br>
              <a:rPr lang="en-US" sz="6600" b="1" dirty="0">
                <a:solidFill>
                  <a:srgbClr val="C00000"/>
                </a:solidFill>
                <a:effectLst>
                  <a:outerShdw blurRad="38100" dist="38100" dir="2700000" algn="tl">
                    <a:srgbClr val="000000">
                      <a:alpha val="43137"/>
                    </a:srgbClr>
                  </a:outerShdw>
                </a:effectLst>
                <a:cs typeface="Times New Roman" pitchFamily="18" charset="0"/>
              </a:rPr>
            </a:br>
            <a:r>
              <a:rPr lang="en-US" sz="4000" b="1" i="1" dirty="0" err="1">
                <a:solidFill>
                  <a:srgbClr val="003399"/>
                </a:solidFill>
                <a:effectLst>
                  <a:outerShdw blurRad="38100" dist="38100" dir="2700000" algn="tl">
                    <a:srgbClr val="000000">
                      <a:alpha val="43137"/>
                    </a:srgbClr>
                  </a:outerShdw>
                </a:effectLst>
                <a:cs typeface="Times New Roman" pitchFamily="18" charset="0"/>
              </a:rPr>
              <a:t>Lm</a:t>
            </a:r>
            <a:r>
              <a:rPr lang="en-US" sz="4000" b="1" i="1" dirty="0">
                <a:solidFill>
                  <a:srgbClr val="003399"/>
                </a:solidFill>
                <a:effectLst>
                  <a:outerShdw blurRad="38100" dist="38100" dir="2700000" algn="tl">
                    <a:srgbClr val="000000">
                      <a:alpha val="43137"/>
                    </a:srgbClr>
                  </a:outerShdw>
                </a:effectLst>
                <a:cs typeface="Times New Roman" pitchFamily="18" charset="0"/>
              </a:rPr>
              <a:t>. </a:t>
            </a:r>
            <a:r>
              <a:rPr lang="en-US" sz="4000" b="1" i="1" dirty="0" err="1">
                <a:solidFill>
                  <a:srgbClr val="003399"/>
                </a:solidFill>
                <a:effectLst>
                  <a:outerShdw blurRad="38100" dist="38100" dir="2700000" algn="tl">
                    <a:srgbClr val="000000">
                      <a:alpha val="43137"/>
                    </a:srgbClr>
                  </a:outerShdw>
                </a:effectLst>
                <a:cs typeface="Times New Roman" pitchFamily="18" charset="0"/>
              </a:rPr>
              <a:t>Thành</a:t>
            </a:r>
            <a:r>
              <a:rPr lang="en-US" sz="4000" b="1" i="1" dirty="0">
                <a:solidFill>
                  <a:srgbClr val="003399"/>
                </a:solidFill>
                <a:effectLst>
                  <a:outerShdw blurRad="38100" dist="38100" dir="2700000" algn="tl">
                    <a:srgbClr val="000000">
                      <a:alpha val="43137"/>
                    </a:srgbClr>
                  </a:outerShdw>
                </a:effectLst>
                <a:cs typeface="Times New Roman" pitchFamily="18" charset="0"/>
              </a:rPr>
              <a:t> </a:t>
            </a:r>
            <a:r>
              <a:rPr lang="en-US" sz="4000" b="1" i="1" dirty="0" err="1">
                <a:solidFill>
                  <a:srgbClr val="003399"/>
                </a:solidFill>
                <a:effectLst>
                  <a:outerShdw blurRad="38100" dist="38100" dir="2700000" algn="tl">
                    <a:srgbClr val="000000">
                      <a:alpha val="43137"/>
                    </a:srgbClr>
                  </a:outerShdw>
                </a:effectLst>
                <a:cs typeface="Times New Roman" pitchFamily="18" charset="0"/>
              </a:rPr>
              <a:t>Tâm</a:t>
            </a:r>
            <a:endParaRPr lang="en-US" sz="4000" b="1" i="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C00000"/>
                </a:solidFill>
                <a:cs typeface="Times New Roman" panose="02020603050405020304" pitchFamily="18" charset="0"/>
              </a:rPr>
              <a:t>Tk1: </a:t>
            </a:r>
            <a:r>
              <a:rPr lang="vi-VN" altLang="en-US" sz="4950" b="1" dirty="0">
                <a:solidFill>
                  <a:srgbClr val="003399"/>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66488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400" b="1" dirty="0">
                <a:solidFill>
                  <a:srgbClr val="FF0000"/>
                </a:solidFill>
                <a:cs typeface="Times New Roman" panose="02020603050405020304" pitchFamily="18" charset="0"/>
              </a:rPr>
              <a:t>Tk1: </a:t>
            </a:r>
            <a:r>
              <a:rPr lang="vi-VN" sz="5400" b="1" dirty="0">
                <a:solidFill>
                  <a:srgbClr val="003399"/>
                </a:solidFill>
                <a:cs typeface="Times New Roman" panose="02020603050405020304" pitchFamily="18" charset="0"/>
              </a:rPr>
              <a:t>Bao năm tháng con hằng ước mơ về bên Chúa hát khúc tạ ơn. Ôi giây phút chan hòa thánh ân. Trong cõi lòng dâng trào ý thơ.</a:t>
            </a: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350"/>
              </a:spcBef>
            </a:pPr>
            <a:r>
              <a:rPr lang="vi-VN" sz="5400" b="1" dirty="0">
                <a:solidFill>
                  <a:srgbClr val="003399"/>
                </a:solidFill>
                <a:cs typeface="Times New Roman" panose="02020603050405020304" pitchFamily="18" charset="0"/>
              </a:rPr>
              <a:t> </a:t>
            </a:r>
          </a:p>
        </p:txBody>
      </p:sp>
    </p:spTree>
    <p:extLst>
      <p:ext uri="{BB962C8B-B14F-4D97-AF65-F5344CB8AC3E}">
        <p14:creationId xmlns:p14="http://schemas.microsoft.com/office/powerpoint/2010/main" val="1474991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C00000"/>
                </a:solidFill>
                <a:cs typeface="Times New Roman" panose="02020603050405020304" pitchFamily="18" charset="0"/>
              </a:rPr>
              <a:t>**:</a:t>
            </a:r>
            <a:r>
              <a:rPr lang="vi-VN" altLang="en-US" sz="5400" b="1" dirty="0">
                <a:solidFill>
                  <a:srgbClr val="003399"/>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832742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C00000"/>
                </a:solidFill>
                <a:latin typeface="+mj-lt"/>
                <a:cs typeface="Tahoma" pitchFamily="34" charset="0"/>
              </a:rPr>
              <a:t>Đk: </a:t>
            </a:r>
            <a:r>
              <a:rPr lang="vi-VN" altLang="en-US" sz="5850" b="1" dirty="0">
                <a:solidFill>
                  <a:srgbClr val="003399"/>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781897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C0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Xin dạy con biết yêu Ngài, dù con đây đam mê tội lỗi.</a:t>
            </a:r>
            <a:r>
              <a:rPr lang="en-US" altLang="en-US" sz="6000" b="1" dirty="0">
                <a:solidFill>
                  <a:srgbClr val="003399"/>
                </a:solidFill>
                <a:cs typeface="Times New Roman" panose="02020603050405020304" pitchFamily="18" charset="0"/>
              </a:rPr>
              <a:t> </a:t>
            </a:r>
            <a:r>
              <a:rPr lang="vi-VN" altLang="en-US" sz="6000" b="1" dirty="0">
                <a:solidFill>
                  <a:srgbClr val="003399"/>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308575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Tk2: </a:t>
            </a:r>
            <a:r>
              <a:rPr lang="vi-VN" altLang="en-US" sz="5400" b="1" dirty="0">
                <a:solidFill>
                  <a:srgbClr val="003399"/>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1231842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C00000"/>
                </a:solidFill>
                <a:cs typeface="Times New Roman" panose="02020603050405020304" pitchFamily="18" charset="0"/>
              </a:rPr>
              <a:t>**:</a:t>
            </a:r>
            <a:r>
              <a:rPr lang="vi-VN" altLang="en-US" sz="5400" b="1" dirty="0">
                <a:solidFill>
                  <a:srgbClr val="003399"/>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326162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C00000"/>
                </a:solidFill>
                <a:latin typeface="+mj-lt"/>
                <a:cs typeface="Tahoma" pitchFamily="34" charset="0"/>
              </a:rPr>
              <a:t>Đk: </a:t>
            </a:r>
            <a:r>
              <a:rPr lang="vi-VN" altLang="en-US" sz="5850" b="1" dirty="0">
                <a:solidFill>
                  <a:srgbClr val="003399"/>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872928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C0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Xin dạy con biết yêu Ngài, dù con đây đam mê tội lỗi.</a:t>
            </a:r>
            <a:r>
              <a:rPr lang="en-US" altLang="en-US" sz="6000" b="1" dirty="0">
                <a:solidFill>
                  <a:srgbClr val="003399"/>
                </a:solidFill>
                <a:cs typeface="Times New Roman" panose="02020603050405020304" pitchFamily="18" charset="0"/>
              </a:rPr>
              <a:t> </a:t>
            </a:r>
            <a:r>
              <a:rPr lang="vi-VN" altLang="en-US" sz="6000" b="1" dirty="0">
                <a:solidFill>
                  <a:srgbClr val="003399"/>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61846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Tk3: </a:t>
            </a:r>
            <a:r>
              <a:rPr lang="vi-VN" altLang="en-US" sz="5400" b="1" dirty="0">
                <a:solidFill>
                  <a:srgbClr val="003399"/>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943807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C00000"/>
                </a:solidFill>
                <a:cs typeface="Times New Roman" panose="02020603050405020304" pitchFamily="18" charset="0"/>
              </a:rPr>
              <a:t>**:</a:t>
            </a:r>
            <a:r>
              <a:rPr lang="vi-VN" altLang="en-US" sz="5400" b="1" dirty="0">
                <a:solidFill>
                  <a:srgbClr val="003399"/>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533370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C00000"/>
                </a:solidFill>
                <a:latin typeface="+mj-lt"/>
                <a:cs typeface="Tahoma" pitchFamily="34" charset="0"/>
              </a:rPr>
              <a:t>Đk: </a:t>
            </a:r>
            <a:r>
              <a:rPr lang="vi-VN" altLang="en-US" sz="5850" b="1" dirty="0">
                <a:solidFill>
                  <a:srgbClr val="003399"/>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300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dirty="0">
                <a:solidFill>
                  <a:srgbClr val="FF0000"/>
                </a:solidFill>
                <a:cs typeface="Times New Roman" panose="02020603050405020304" pitchFamily="18" charset="0"/>
              </a:rPr>
              <a:t>Đk: </a:t>
            </a:r>
            <a:r>
              <a:rPr lang="vi-VN" sz="5700" b="1" dirty="0">
                <a:solidFill>
                  <a:srgbClr val="003399"/>
                </a:solidFill>
                <a:cs typeface="Times New Roman" panose="02020603050405020304" pitchFamily="18" charset="0"/>
              </a:rPr>
              <a:t>Trong hân hoan chúng con về đây. Mang tin yêu, mơ ước nồng say. Cùng hợp tiếng ca tạ ơn Chúa lời thiết tha.</a:t>
            </a:r>
          </a:p>
          <a:p>
            <a:pPr algn="just">
              <a:lnSpc>
                <a:spcPct val="120000"/>
              </a:lnSpc>
              <a:spcBef>
                <a:spcPts val="1800"/>
              </a:spcBef>
            </a:pPr>
            <a:endParaRPr lang="vi-VN" sz="57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623652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C00000"/>
                </a:solidFill>
                <a:cs typeface="Times New Roman" panose="02020603050405020304" pitchFamily="18" charset="0"/>
              </a:rPr>
              <a:t>**:</a:t>
            </a:r>
            <a:r>
              <a:rPr lang="vi-VN" altLang="en-US" sz="6000" b="1" dirty="0">
                <a:solidFill>
                  <a:srgbClr val="003399"/>
                </a:solidFill>
                <a:cs typeface="Times New Roman" panose="02020603050405020304" pitchFamily="18" charset="0"/>
              </a:rPr>
              <a:t> Xin dạy con biết yêu Ngài, dù con đây đam mê tội lỗi.</a:t>
            </a:r>
            <a:r>
              <a:rPr lang="en-US" altLang="en-US" sz="6000" b="1" dirty="0">
                <a:solidFill>
                  <a:srgbClr val="003399"/>
                </a:solidFill>
                <a:cs typeface="Times New Roman" panose="02020603050405020304" pitchFamily="18" charset="0"/>
              </a:rPr>
              <a:t> </a:t>
            </a:r>
            <a:r>
              <a:rPr lang="vi-VN" altLang="en-US" sz="6000" b="1" dirty="0">
                <a:solidFill>
                  <a:srgbClr val="003399"/>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3090588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6357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C00000"/>
                </a:solidFill>
                <a:ea typeface="Tahoma" pitchFamily="34" charset="0"/>
                <a:cs typeface="Times New Roman" pitchFamily="18" charset="0"/>
              </a:rPr>
              <a:t>Kinh</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Cảm</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Ơn</a:t>
            </a:r>
            <a:br>
              <a:rPr lang="en-US" sz="6600" u="sng" dirty="0">
                <a:solidFill>
                  <a:srgbClr val="C00000"/>
                </a:solidFill>
                <a:ea typeface="Tahoma" pitchFamily="34" charset="0"/>
                <a:cs typeface="Times New Roman" pitchFamily="18" charset="0"/>
              </a:rPr>
            </a:br>
            <a:r>
              <a:rPr lang="en-US" sz="6600" u="sng" dirty="0">
                <a:solidFill>
                  <a:srgbClr val="C00000"/>
                </a:solidFill>
                <a:ea typeface="Tahoma" pitchFamily="34" charset="0"/>
                <a:cs typeface="Times New Roman" pitchFamily="18" charset="0"/>
              </a:rPr>
              <a:t>Sau Khi </a:t>
            </a:r>
            <a:r>
              <a:rPr lang="en-US" sz="6600" u="sng" dirty="0" err="1">
                <a:solidFill>
                  <a:srgbClr val="C00000"/>
                </a:solidFill>
                <a:ea typeface="Tahoma" pitchFamily="34" charset="0"/>
                <a:cs typeface="Times New Roman" pitchFamily="18" charset="0"/>
              </a:rPr>
              <a:t>Rước</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Lễ</a:t>
            </a: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136187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B1B175-D2B9-2E89-B39E-A0D07AB8C26D}"/>
              </a:ext>
            </a:extLst>
          </p:cNvPr>
          <p:cNvSpPr txBox="1"/>
          <p:nvPr/>
        </p:nvSpPr>
        <p:spPr>
          <a:xfrm>
            <a:off x="0" y="0"/>
            <a:ext cx="9144000" cy="4862870"/>
          </a:xfrm>
          <a:prstGeom prst="rect">
            <a:avLst/>
          </a:prstGeom>
          <a:noFill/>
        </p:spPr>
        <p:txBody>
          <a:bodyPr wrap="square">
            <a:spAutoFit/>
          </a:bodyPr>
          <a:lstStyle/>
          <a:p>
            <a:pPr algn="just" fontAlgn="base"/>
            <a:r>
              <a:rPr lang="vi-VN" sz="6200" b="1" dirty="0">
                <a:solidFill>
                  <a:srgbClr val="003399"/>
                </a:solidFill>
                <a:latin typeface="+mj-lt"/>
              </a:rPr>
              <a:t>Lạy Chúa Giêsu, con tin thật Chúa đang ngự trong lòng con. Con cung kính thờ lạy Chúa là Thiên Chúa uy nghi cao cả. </a:t>
            </a:r>
          </a:p>
        </p:txBody>
      </p:sp>
    </p:spTree>
    <p:extLst>
      <p:ext uri="{BB962C8B-B14F-4D97-AF65-F5344CB8AC3E}">
        <p14:creationId xmlns:p14="http://schemas.microsoft.com/office/powerpoint/2010/main" val="3512506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C3BAFD-B9F9-EAF2-2ABF-97AAF7840B13}"/>
              </a:ext>
            </a:extLst>
          </p:cNvPr>
          <p:cNvSpPr txBox="1"/>
          <p:nvPr/>
        </p:nvSpPr>
        <p:spPr>
          <a:xfrm>
            <a:off x="-117565" y="-124427"/>
            <a:ext cx="9072154" cy="5424562"/>
          </a:xfrm>
          <a:prstGeom prst="rect">
            <a:avLst/>
          </a:prstGeom>
          <a:noFill/>
        </p:spPr>
        <p:txBody>
          <a:bodyPr wrap="square">
            <a:spAutoFit/>
          </a:bodyPr>
          <a:lstStyle/>
          <a:p>
            <a:pPr marL="127397" algn="just" fontAlgn="base"/>
            <a:r>
              <a:rPr lang="en-US" sz="5775" b="1" dirty="0">
                <a:solidFill>
                  <a:srgbClr val="003399"/>
                </a:solidFill>
                <a:cs typeface="Times New Roman" panose="02020603050405020304" pitchFamily="18" charset="0"/>
              </a:rPr>
              <a:t>C</a:t>
            </a:r>
            <a:r>
              <a:rPr lang="vi-VN" sz="5775" b="1" dirty="0">
                <a:solidFill>
                  <a:srgbClr val="003399"/>
                </a:solidFill>
                <a:cs typeface="Times New Roman" panose="02020603050405020304" pitchFamily="18" charset="0"/>
              </a:rPr>
              <a:t>on sung sướng vì Chúa đến thăm con, dù con không xứng đáng.</a:t>
            </a:r>
            <a:r>
              <a:rPr lang="en-US" sz="5775" b="1" dirty="0">
                <a:solidFill>
                  <a:srgbClr val="003399"/>
                </a:solidFill>
                <a:cs typeface="Times New Roman" panose="02020603050405020304" pitchFamily="18" charset="0"/>
              </a:rPr>
              <a:t> </a:t>
            </a:r>
            <a:r>
              <a:rPr lang="vi-VN" sz="5775" b="1" dirty="0">
                <a:solidFill>
                  <a:srgbClr val="003399"/>
                </a:solidFill>
                <a:cs typeface="Times New Roman" panose="02020603050405020304" pitchFamily="18" charset="0"/>
              </a:rPr>
              <a:t>Lạy Chúa Giêsu, xin ở với con mãi mãi trong suốt cuộc đời con. </a:t>
            </a:r>
          </a:p>
        </p:txBody>
      </p:sp>
    </p:spTree>
    <p:extLst>
      <p:ext uri="{BB962C8B-B14F-4D97-AF65-F5344CB8AC3E}">
        <p14:creationId xmlns:p14="http://schemas.microsoft.com/office/powerpoint/2010/main" val="1982418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8FDA5-6FAD-6A20-7DE5-0EB8A6A8FD59}"/>
              </a:ext>
            </a:extLst>
          </p:cNvPr>
          <p:cNvSpPr txBox="1"/>
          <p:nvPr/>
        </p:nvSpPr>
        <p:spPr>
          <a:xfrm>
            <a:off x="1" y="0"/>
            <a:ext cx="9144000" cy="5170646"/>
          </a:xfrm>
          <a:prstGeom prst="rect">
            <a:avLst/>
          </a:prstGeom>
          <a:noFill/>
        </p:spPr>
        <p:txBody>
          <a:bodyPr wrap="square">
            <a:spAutoFit/>
          </a:bodyPr>
          <a:lstStyle/>
          <a:p>
            <a:pPr algn="just"/>
            <a:r>
              <a:rPr lang="en-US" sz="6600" b="1" dirty="0">
                <a:solidFill>
                  <a:srgbClr val="003399"/>
                </a:solidFill>
                <a:cs typeface="Times New Roman" panose="02020603050405020304" pitchFamily="18" charset="0"/>
              </a:rPr>
              <a:t>Xin </a:t>
            </a:r>
            <a:r>
              <a:rPr lang="en-US" sz="6600" b="1" dirty="0" err="1">
                <a:solidFill>
                  <a:srgbClr val="003399"/>
                </a:solidFill>
                <a:cs typeface="Times New Roman" panose="02020603050405020304" pitchFamily="18" charset="0"/>
              </a:rPr>
              <a:t>làm</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cho</a:t>
            </a:r>
            <a:r>
              <a:rPr lang="en-US" sz="6600" b="1" dirty="0">
                <a:solidFill>
                  <a:srgbClr val="003399"/>
                </a:solidFill>
                <a:cs typeface="Times New Roman" panose="02020603050405020304" pitchFamily="18" charset="0"/>
              </a:rPr>
              <a:t> con </a:t>
            </a:r>
            <a:r>
              <a:rPr lang="en-US" sz="6600" b="1" dirty="0" err="1">
                <a:solidFill>
                  <a:srgbClr val="003399"/>
                </a:solidFill>
                <a:cs typeface="Times New Roman" panose="02020603050405020304" pitchFamily="18" charset="0"/>
              </a:rPr>
              <a:t>nên</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giống</a:t>
            </a:r>
            <a:r>
              <a:rPr lang="en-US" sz="6600" b="1" dirty="0">
                <a:solidFill>
                  <a:srgbClr val="003399"/>
                </a:solidFill>
                <a:cs typeface="Times New Roman" panose="02020603050405020304" pitchFamily="18" charset="0"/>
              </a:rPr>
              <a:t> </a:t>
            </a:r>
            <a:r>
              <a:rPr lang="en-US" sz="6600" b="1" dirty="0" err="1">
                <a:solidFill>
                  <a:srgbClr val="003399"/>
                </a:solidFill>
                <a:cs typeface="Times New Roman" panose="02020603050405020304" pitchFamily="18" charset="0"/>
              </a:rPr>
              <a:t>Chúa</a:t>
            </a:r>
            <a:r>
              <a:rPr lang="en-US" sz="6600" b="1" dirty="0">
                <a:solidFill>
                  <a:srgbClr val="003399"/>
                </a:solidFill>
                <a:cs typeface="Times New Roman" panose="02020603050405020304" pitchFamily="18" charset="0"/>
              </a:rPr>
              <a:t>: h</a:t>
            </a:r>
            <a:r>
              <a:rPr lang="vi-VN" sz="6600" b="1" dirty="0">
                <a:solidFill>
                  <a:srgbClr val="003399"/>
                </a:solidFill>
                <a:cs typeface="Times New Roman" panose="02020603050405020304" pitchFamily="18" charset="0"/>
              </a:rPr>
              <a:t>iền hậu và khiêm nhường, chăm chỉ và bác ái, hiếu thảo và vui tươi.</a:t>
            </a:r>
            <a:endParaRPr lang="en-US" sz="6600"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881539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5D10E-E5E8-D903-CB7B-E851EE214376}"/>
              </a:ext>
            </a:extLst>
          </p:cNvPr>
          <p:cNvSpPr txBox="1"/>
          <p:nvPr/>
        </p:nvSpPr>
        <p:spPr>
          <a:xfrm>
            <a:off x="1" y="0"/>
            <a:ext cx="9062357" cy="4997522"/>
          </a:xfrm>
          <a:prstGeom prst="rect">
            <a:avLst/>
          </a:prstGeom>
          <a:noFill/>
        </p:spPr>
        <p:txBody>
          <a:bodyPr wrap="square">
            <a:spAutoFit/>
          </a:bodyPr>
          <a:lstStyle/>
          <a:p>
            <a:pPr algn="just"/>
            <a:r>
              <a:rPr lang="vi-VN" sz="6375" b="1" dirty="0">
                <a:solidFill>
                  <a:srgbClr val="003399"/>
                </a:solidFill>
                <a:latin typeface="+mj-lt"/>
              </a:rPr>
              <a:t>Xin cho con nhớ rằng: Chúa đang ngự trong con, và con có bổn phận đem Chúa đến cho mọi nơi.</a:t>
            </a:r>
            <a:endParaRPr lang="en-US" sz="6375" b="1" dirty="0">
              <a:solidFill>
                <a:srgbClr val="003399"/>
              </a:solidFill>
              <a:latin typeface="+mj-lt"/>
            </a:endParaRPr>
          </a:p>
        </p:txBody>
      </p:sp>
    </p:spTree>
    <p:extLst>
      <p:ext uri="{BB962C8B-B14F-4D97-AF65-F5344CB8AC3E}">
        <p14:creationId xmlns:p14="http://schemas.microsoft.com/office/powerpoint/2010/main" val="2197313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FFD38-936F-7235-192E-C911EE6F528C}"/>
              </a:ext>
            </a:extLst>
          </p:cNvPr>
          <p:cNvSpPr txBox="1"/>
          <p:nvPr/>
        </p:nvSpPr>
        <p:spPr>
          <a:xfrm>
            <a:off x="0" y="39188"/>
            <a:ext cx="9052560" cy="4997522"/>
          </a:xfrm>
          <a:prstGeom prst="rect">
            <a:avLst/>
          </a:prstGeom>
          <a:noFill/>
        </p:spPr>
        <p:txBody>
          <a:bodyPr wrap="square">
            <a:spAutoFit/>
          </a:bodyPr>
          <a:lstStyle/>
          <a:p>
            <a:pPr algn="just"/>
            <a:r>
              <a:rPr lang="vi-VN" sz="6375" b="1" dirty="0">
                <a:solidFill>
                  <a:srgbClr val="003399"/>
                </a:solidFill>
                <a:latin typeface="+mj-lt"/>
              </a:rPr>
              <a:t>Ở nhà và ở trường, trong khu xóm và trên đường phố, để tất cả những người bạn của con nhận biết Chúa, </a:t>
            </a:r>
            <a:endParaRPr lang="en-US" sz="6375" b="1" dirty="0">
              <a:solidFill>
                <a:srgbClr val="003399"/>
              </a:solidFill>
              <a:latin typeface="+mj-lt"/>
            </a:endParaRPr>
          </a:p>
        </p:txBody>
      </p:sp>
    </p:spTree>
    <p:extLst>
      <p:ext uri="{BB962C8B-B14F-4D97-AF65-F5344CB8AC3E}">
        <p14:creationId xmlns:p14="http://schemas.microsoft.com/office/powerpoint/2010/main" val="1513969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AB0389-9140-1A2D-420E-C5EA7C5BE0BE}"/>
              </a:ext>
            </a:extLst>
          </p:cNvPr>
          <p:cNvSpPr txBox="1"/>
          <p:nvPr/>
        </p:nvSpPr>
        <p:spPr>
          <a:xfrm>
            <a:off x="0" y="0"/>
            <a:ext cx="9114609" cy="4973865"/>
          </a:xfrm>
          <a:prstGeom prst="rect">
            <a:avLst/>
          </a:prstGeom>
          <a:noFill/>
        </p:spPr>
        <p:txBody>
          <a:bodyPr wrap="square">
            <a:spAutoFit/>
          </a:bodyPr>
          <a:lstStyle/>
          <a:p>
            <a:pPr algn="just"/>
            <a:r>
              <a:rPr lang="vi-VN" sz="6150" b="1" dirty="0">
                <a:solidFill>
                  <a:srgbClr val="003399"/>
                </a:solidFill>
              </a:rPr>
              <a:t>Sống vui vẻ và yêu thương nhau</a:t>
            </a:r>
            <a:r>
              <a:rPr lang="vi-VN" sz="6150" dirty="0">
                <a:solidFill>
                  <a:srgbClr val="003399"/>
                </a:solidFill>
              </a:rPr>
              <a:t>.</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Lạy</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Chúa</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Giêsu</a:t>
            </a:r>
            <a:r>
              <a:rPr lang="en-US" sz="6150" b="1" dirty="0">
                <a:solidFill>
                  <a:srgbClr val="003399"/>
                </a:solidFill>
                <a:cs typeface="Times New Roman" panose="02020603050405020304" pitchFamily="18" charset="0"/>
              </a:rPr>
              <a:t>, con </a:t>
            </a:r>
            <a:r>
              <a:rPr lang="en-US" sz="6150" b="1" dirty="0" err="1">
                <a:solidFill>
                  <a:srgbClr val="003399"/>
                </a:solidFill>
                <a:cs typeface="Times New Roman" panose="02020603050405020304" pitchFamily="18" charset="0"/>
              </a:rPr>
              <a:t>quyết</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tâm</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sống</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theo</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lời</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Chúa</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dạy</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để</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đáp</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lại</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tình</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Chúa</a:t>
            </a:r>
            <a:r>
              <a:rPr lang="en-US" sz="6150" b="1" dirty="0">
                <a:solidFill>
                  <a:srgbClr val="003399"/>
                </a:solidFill>
                <a:cs typeface="Times New Roman" panose="02020603050405020304" pitchFamily="18" charset="0"/>
              </a:rPr>
              <a:t> </a:t>
            </a:r>
            <a:r>
              <a:rPr lang="en-US" sz="6150" b="1" dirty="0" err="1">
                <a:solidFill>
                  <a:srgbClr val="003399"/>
                </a:solidFill>
                <a:cs typeface="Times New Roman" panose="02020603050405020304" pitchFamily="18" charset="0"/>
              </a:rPr>
              <a:t>yêu</a:t>
            </a:r>
            <a:r>
              <a:rPr lang="en-US" sz="6150" b="1" dirty="0">
                <a:solidFill>
                  <a:srgbClr val="003399"/>
                </a:solidFill>
                <a:cs typeface="Times New Roman" panose="02020603050405020304" pitchFamily="18" charset="0"/>
              </a:rPr>
              <a:t> con.</a:t>
            </a:r>
            <a:endParaRPr lang="en-US" sz="6150" dirty="0">
              <a:solidFill>
                <a:srgbClr val="003399"/>
              </a:solidFill>
            </a:endParaRPr>
          </a:p>
        </p:txBody>
      </p:sp>
    </p:spTree>
    <p:extLst>
      <p:ext uri="{BB962C8B-B14F-4D97-AF65-F5344CB8AC3E}">
        <p14:creationId xmlns:p14="http://schemas.microsoft.com/office/powerpoint/2010/main" val="2586265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623FAC-D9A0-EA9D-B85B-6C1837AC2879}"/>
              </a:ext>
            </a:extLst>
          </p:cNvPr>
          <p:cNvSpPr txBox="1"/>
          <p:nvPr/>
        </p:nvSpPr>
        <p:spPr>
          <a:xfrm>
            <a:off x="0" y="0"/>
            <a:ext cx="9055827" cy="5082052"/>
          </a:xfrm>
          <a:prstGeom prst="rect">
            <a:avLst/>
          </a:prstGeom>
          <a:noFill/>
        </p:spPr>
        <p:txBody>
          <a:bodyPr wrap="square">
            <a:spAutoFit/>
          </a:bodyPr>
          <a:lstStyle/>
          <a:p>
            <a:pPr algn="just"/>
            <a:r>
              <a:rPr lang="en-US" sz="6375" b="1" dirty="0" err="1">
                <a:solidFill>
                  <a:srgbClr val="003399"/>
                </a:solidFill>
                <a:cs typeface="Times New Roman" panose="02020603050405020304" pitchFamily="18" charset="0"/>
              </a:rPr>
              <a:t>Có</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con </a:t>
            </a:r>
            <a:r>
              <a:rPr lang="en-US" sz="6375" b="1" dirty="0" err="1">
                <a:solidFill>
                  <a:srgbClr val="003399"/>
                </a:solidFill>
                <a:cs typeface="Times New Roman" panose="02020603050405020304" pitchFamily="18" charset="0"/>
              </a:rPr>
              <a:t>không</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sợ</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hy</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sinh</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Có</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con </a:t>
            </a:r>
            <a:r>
              <a:rPr lang="en-US" sz="6375" b="1" dirty="0" err="1">
                <a:solidFill>
                  <a:srgbClr val="003399"/>
                </a:solidFill>
                <a:cs typeface="Times New Roman" panose="02020603050405020304" pitchFamily="18" charset="0"/>
              </a:rPr>
              <a:t>đủ</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sức</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tránh</a:t>
            </a:r>
            <a:r>
              <a:rPr lang="en-US" sz="6375" b="1" dirty="0">
                <a:solidFill>
                  <a:srgbClr val="003399"/>
                </a:solidFill>
                <a:cs typeface="Times New Roman" panose="02020603050405020304" pitchFamily="18" charset="0"/>
              </a:rPr>
              <a:t> xa </a:t>
            </a:r>
            <a:r>
              <a:rPr lang="en-US" sz="6375" b="1" dirty="0" err="1">
                <a:solidFill>
                  <a:srgbClr val="003399"/>
                </a:solidFill>
                <a:cs typeface="Times New Roman" panose="02020603050405020304" pitchFamily="18" charset="0"/>
              </a:rPr>
              <a:t>tội</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lỗi</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và</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sống</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trung</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thành</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với</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suốt</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đời</a:t>
            </a:r>
            <a:r>
              <a:rPr lang="en-US" sz="6375" b="1" dirty="0">
                <a:solidFill>
                  <a:srgbClr val="003399"/>
                </a:solidFill>
                <a:cs typeface="Times New Roman" panose="02020603050405020304" pitchFamily="18" charset="0"/>
              </a:rPr>
              <a:t> con.</a:t>
            </a:r>
          </a:p>
        </p:txBody>
      </p:sp>
    </p:spTree>
    <p:extLst>
      <p:ext uri="{BB962C8B-B14F-4D97-AF65-F5344CB8AC3E}">
        <p14:creationId xmlns:p14="http://schemas.microsoft.com/office/powerpoint/2010/main" val="293803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200" b="1" dirty="0">
                <a:solidFill>
                  <a:srgbClr val="FF0000"/>
                </a:solidFill>
                <a:cs typeface="Times New Roman" panose="02020603050405020304" pitchFamily="18" charset="0"/>
              </a:rPr>
              <a:t>Tk2: </a:t>
            </a:r>
            <a:r>
              <a:rPr lang="vi-VN" sz="5200" dirty="0">
                <a:solidFill>
                  <a:srgbClr val="003399"/>
                </a:solidFill>
              </a:rPr>
              <a:t>Như nai khát mong nguồn nước trong hồn con khát chính Chúa tình thương. Con vui sướng trở về thánh cung cho cõi lòng vuông tròn ước mong.</a:t>
            </a:r>
            <a:endParaRPr lang="vi-VN" sz="5200" b="1" dirty="0">
              <a:solidFill>
                <a:srgbClr val="003399"/>
              </a:solidFill>
              <a:cs typeface="Times New Roman" panose="02020603050405020304" pitchFamily="18" charset="0"/>
            </a:endParaRPr>
          </a:p>
          <a:p>
            <a:pPr algn="just">
              <a:lnSpc>
                <a:spcPct val="120000"/>
              </a:lnSpc>
              <a:spcBef>
                <a:spcPts val="1800"/>
              </a:spcBef>
            </a:pPr>
            <a:endParaRPr lang="vi-VN" sz="5200" b="1" dirty="0">
              <a:solidFill>
                <a:srgbClr val="003399"/>
              </a:solidFill>
              <a:cs typeface="Times New Roman" panose="02020603050405020304" pitchFamily="18" charset="0"/>
            </a:endParaRPr>
          </a:p>
          <a:p>
            <a:pPr algn="just">
              <a:lnSpc>
                <a:spcPct val="120000"/>
              </a:lnSpc>
              <a:spcBef>
                <a:spcPts val="1350"/>
              </a:spcBef>
            </a:pPr>
            <a:r>
              <a:rPr lang="vi-VN" sz="5200" b="1" dirty="0">
                <a:solidFill>
                  <a:srgbClr val="003399"/>
                </a:solidFill>
                <a:cs typeface="Times New Roman" panose="02020603050405020304" pitchFamily="18" charset="0"/>
              </a:rPr>
              <a:t> </a:t>
            </a:r>
          </a:p>
        </p:txBody>
      </p:sp>
    </p:spTree>
    <p:extLst>
      <p:ext uri="{BB962C8B-B14F-4D97-AF65-F5344CB8AC3E}">
        <p14:creationId xmlns:p14="http://schemas.microsoft.com/office/powerpoint/2010/main" val="3783551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1D409-568A-B559-DFA7-58E557B41F88}"/>
              </a:ext>
            </a:extLst>
          </p:cNvPr>
          <p:cNvSpPr txBox="1"/>
          <p:nvPr/>
        </p:nvSpPr>
        <p:spPr>
          <a:xfrm>
            <a:off x="0" y="176348"/>
            <a:ext cx="9052560" cy="4016484"/>
          </a:xfrm>
          <a:prstGeom prst="rect">
            <a:avLst/>
          </a:prstGeom>
          <a:noFill/>
        </p:spPr>
        <p:txBody>
          <a:bodyPr wrap="square">
            <a:spAutoFit/>
          </a:bodyPr>
          <a:lstStyle/>
          <a:p>
            <a:pPr algn="just"/>
            <a:r>
              <a:rPr lang="en-US" sz="6375" b="1" dirty="0" err="1">
                <a:solidFill>
                  <a:srgbClr val="003399"/>
                </a:solidFill>
                <a:cs typeface="Times New Roman" panose="02020603050405020304" pitchFamily="18" charset="0"/>
              </a:rPr>
              <a:t>Lạy</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Giêsu</a:t>
            </a:r>
            <a:r>
              <a:rPr lang="en-US" sz="6375" b="1" dirty="0">
                <a:solidFill>
                  <a:srgbClr val="003399"/>
                </a:solidFill>
                <a:cs typeface="Times New Roman" panose="02020603050405020304" pitchFamily="18" charset="0"/>
              </a:rPr>
              <a:t>, con </a:t>
            </a:r>
            <a:r>
              <a:rPr lang="en-US" sz="6375" b="1" dirty="0" err="1">
                <a:solidFill>
                  <a:srgbClr val="003399"/>
                </a:solidFill>
                <a:cs typeface="Times New Roman" panose="02020603050405020304" pitchFamily="18" charset="0"/>
              </a:rPr>
              <a:t>yêu</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mến</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Lạy</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Giêsu</a:t>
            </a:r>
            <a:r>
              <a:rPr lang="en-US" sz="6375" b="1" dirty="0">
                <a:solidFill>
                  <a:srgbClr val="003399"/>
                </a:solidFill>
                <a:cs typeface="Times New Roman" panose="02020603050405020304" pitchFamily="18" charset="0"/>
              </a:rPr>
              <a:t>, con </a:t>
            </a:r>
            <a:r>
              <a:rPr lang="en-US" sz="6375" b="1" dirty="0" err="1">
                <a:solidFill>
                  <a:srgbClr val="003399"/>
                </a:solidFill>
                <a:cs typeface="Times New Roman" panose="02020603050405020304" pitchFamily="18" charset="0"/>
              </a:rPr>
              <a:t>yêu</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mến</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Chúa</a:t>
            </a:r>
            <a:r>
              <a:rPr lang="en-US" sz="6375" b="1" dirty="0">
                <a:solidFill>
                  <a:srgbClr val="003399"/>
                </a:solidFill>
                <a:cs typeface="Times New Roman" panose="02020603050405020304" pitchFamily="18" charset="0"/>
              </a:rPr>
              <a:t> </a:t>
            </a:r>
            <a:r>
              <a:rPr lang="en-US" sz="6375" b="1" dirty="0" err="1">
                <a:solidFill>
                  <a:srgbClr val="003399"/>
                </a:solidFill>
                <a:cs typeface="Times New Roman" panose="02020603050405020304" pitchFamily="18" charset="0"/>
              </a:rPr>
              <a:t>biết</a:t>
            </a:r>
            <a:r>
              <a:rPr lang="en-US" sz="6375" b="1" dirty="0">
                <a:solidFill>
                  <a:srgbClr val="003399"/>
                </a:solidFill>
                <a:cs typeface="Times New Roman" panose="02020603050405020304" pitchFamily="18" charset="0"/>
              </a:rPr>
              <a:t> bao. </a:t>
            </a:r>
            <a:r>
              <a:rPr lang="en-US" sz="6375" b="1" dirty="0">
                <a:solidFill>
                  <a:srgbClr val="C00000"/>
                </a:solidFill>
                <a:cs typeface="Times New Roman" panose="02020603050405020304" pitchFamily="18" charset="0"/>
              </a:rPr>
              <a:t>Amen.</a:t>
            </a:r>
          </a:p>
        </p:txBody>
      </p:sp>
    </p:spTree>
    <p:extLst>
      <p:ext uri="{BB962C8B-B14F-4D97-AF65-F5344CB8AC3E}">
        <p14:creationId xmlns:p14="http://schemas.microsoft.com/office/powerpoint/2010/main" val="2829823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769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703301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71475"/>
            <a:ext cx="6096000" cy="4400550"/>
          </a:xfrm>
        </p:spPr>
        <p:txBody>
          <a:bodyPr>
            <a:normAutofit/>
          </a:bodyPr>
          <a:lstStyle/>
          <a:p>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cs typeface="Times New Roman" pitchFamily="18" charset="0"/>
              </a:rPr>
              <a:t>lễ</a:t>
            </a:r>
            <a:br>
              <a:rPr lang="en-US"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4800" b="1" dirty="0">
                <a:solidFill>
                  <a:srgbClr val="FF0000"/>
                </a:solidFill>
                <a:cs typeface="Tahoma" pitchFamily="34" charset="0"/>
              </a:rPr>
              <a:t>CHÚT TÌNH CON THƠ</a:t>
            </a:r>
            <a:endParaRPr lang="en-US" sz="7200" b="1" dirty="0">
              <a:solidFill>
                <a:srgbClr val="FF0000"/>
              </a:solidFill>
              <a:cs typeface="Tahoma"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cs typeface="Tahoma" pitchFamily="34" charset="0"/>
              </a:rPr>
              <a:t>Tk1: </a:t>
            </a:r>
            <a:r>
              <a:rPr lang="vi-VN" sz="6600" dirty="0">
                <a:solidFill>
                  <a:srgbClr val="003399"/>
                </a:solidFill>
              </a:rPr>
              <a:t>Mẹ ơi! Trên trần gian con chưa thấy ai đến nhờ Mẹ mà Mẹ không thương giúp. </a:t>
            </a: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938818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0000"/>
                </a:solidFill>
                <a:cs typeface="Tahoma" pitchFamily="34" charset="0"/>
              </a:rPr>
              <a:t>***:</a:t>
            </a:r>
            <a:r>
              <a:rPr lang="vi-VN" sz="6000" b="1" dirty="0">
                <a:solidFill>
                  <a:srgbClr val="003399"/>
                </a:solidFill>
                <a:cs typeface="Tahoma" pitchFamily="34" charset="0"/>
              </a:rPr>
              <a:t> </a:t>
            </a:r>
            <a:r>
              <a:rPr lang="vi-VN" sz="6000" b="1" dirty="0">
                <a:solidFill>
                  <a:srgbClr val="003399"/>
                </a:solidFill>
              </a:rPr>
              <a:t>Mẹ ơi! Con biết rằng tình Mẹ rất bao la, luôn dõi nhìn từng nhịp bước con thơ.</a:t>
            </a:r>
            <a:endParaRPr lang="vi-VN" sz="88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924323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4244990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Tk2: </a:t>
            </a:r>
            <a:r>
              <a:rPr lang="vi-VN" sz="6000" b="1" dirty="0">
                <a:solidFill>
                  <a:srgbClr val="003399"/>
                </a:solidFill>
              </a:rPr>
              <a:t>Mẹ ơi! Trên đường trần vương theo gót chân những bụi mờ lòng nặng bao nhung nhớ. </a:t>
            </a: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4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0341486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u="sng" dirty="0">
                <a:solidFill>
                  <a:srgbClr val="FF0000"/>
                </a:solidFill>
                <a:cs typeface="Tahoma" pitchFamily="34" charset="0"/>
              </a:rPr>
              <a:t>***:</a:t>
            </a:r>
            <a:r>
              <a:rPr lang="vi-VN" sz="6600" b="1" dirty="0">
                <a:solidFill>
                  <a:srgbClr val="FF0000"/>
                </a:solidFill>
                <a:cs typeface="Tahoma" pitchFamily="34" charset="0"/>
              </a:rPr>
              <a:t> </a:t>
            </a:r>
            <a:r>
              <a:rPr lang="vi-VN" sz="6600" b="1" dirty="0">
                <a:solidFill>
                  <a:srgbClr val="003399"/>
                </a:solidFill>
              </a:rPr>
              <a:t>Mẹ ơi! Trên Nước Trời tình Mẹ rất bao dung, con lỗi lầm Mẹ cầu Chúa tha cho.</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4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1899976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98429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700" b="1" dirty="0">
                <a:solidFill>
                  <a:srgbClr val="FF0000"/>
                </a:solidFill>
                <a:cs typeface="Times New Roman" panose="02020603050405020304" pitchFamily="18" charset="0"/>
              </a:rPr>
              <a:t>Đk: </a:t>
            </a:r>
            <a:r>
              <a:rPr lang="vi-VN" sz="5700" b="1" dirty="0">
                <a:solidFill>
                  <a:srgbClr val="003399"/>
                </a:solidFill>
                <a:cs typeface="Times New Roman" panose="02020603050405020304" pitchFamily="18" charset="0"/>
              </a:rPr>
              <a:t>Trong hân hoan chúng con về đây. Mang tin yêu, mơ ước nồng say. Cùng hợp tiếng ca tạ ơn Chúa lời thiết tha.</a:t>
            </a:r>
          </a:p>
          <a:p>
            <a:pPr algn="just">
              <a:lnSpc>
                <a:spcPct val="120000"/>
              </a:lnSpc>
              <a:spcBef>
                <a:spcPts val="1800"/>
              </a:spcBef>
            </a:pPr>
            <a:endParaRPr lang="vi-VN" sz="57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674745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0000"/>
                </a:solidFill>
                <a:cs typeface="Tahoma" pitchFamily="34" charset="0"/>
              </a:rPr>
              <a:t>Tk3: </a:t>
            </a:r>
            <a:r>
              <a:rPr lang="vi-VN" sz="6600" b="1" dirty="0">
                <a:solidFill>
                  <a:srgbClr val="003399"/>
                </a:solidFill>
              </a:rPr>
              <a:t>Mẹ ơi! Như hạt lệ đã vỡ tan những ngọc nhằn là lời kinh dâng tiến. </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353085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0000"/>
                </a:solidFill>
                <a:cs typeface="Tahoma" pitchFamily="34" charset="0"/>
              </a:rPr>
              <a:t>***: </a:t>
            </a:r>
            <a:r>
              <a:rPr lang="vi-VN" sz="6000" b="1" dirty="0">
                <a:solidFill>
                  <a:srgbClr val="003399"/>
                </a:solidFill>
              </a:rPr>
              <a:t>Mẹ ơi! Cho dẫu đời còn nặng gánh bon chen nhưng có Mẹ đời nhẹ nỗi truân chuyên.</a:t>
            </a: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159650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850744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1427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5400" b="1" dirty="0">
                <a:solidFill>
                  <a:srgbClr val="FF0000"/>
                </a:solidFill>
                <a:cs typeface="Times New Roman" panose="02020603050405020304" pitchFamily="18" charset="0"/>
              </a:rPr>
              <a:t>Tk3: </a:t>
            </a:r>
            <a:r>
              <a:rPr lang="vi-VN" sz="5400" dirty="0">
                <a:solidFill>
                  <a:srgbClr val="003399"/>
                </a:solidFill>
              </a:rPr>
              <a:t>Xin hiệp nhất muôn người chúng con tình yêu Chúa nối kết đoàn con, xin dâng Chúa trong một khúc ca lời cảm tạ muôn đời thiết tha.</a:t>
            </a:r>
            <a:endParaRPr lang="vi-VN" sz="5400" b="1" dirty="0">
              <a:solidFill>
                <a:srgbClr val="003399"/>
              </a:solidFill>
              <a:cs typeface="Times New Roman" panose="02020603050405020304" pitchFamily="18" charset="0"/>
            </a:endParaRP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800"/>
              </a:spcBef>
            </a:pPr>
            <a:endParaRPr lang="vi-VN" sz="5400" b="1" dirty="0">
              <a:solidFill>
                <a:srgbClr val="003399"/>
              </a:solidFill>
              <a:cs typeface="Times New Roman" panose="02020603050405020304" pitchFamily="18" charset="0"/>
            </a:endParaRPr>
          </a:p>
          <a:p>
            <a:pPr algn="just">
              <a:lnSpc>
                <a:spcPct val="120000"/>
              </a:lnSpc>
              <a:spcBef>
                <a:spcPts val="1350"/>
              </a:spcBef>
            </a:pPr>
            <a:r>
              <a:rPr lang="vi-VN" sz="5400" b="1" dirty="0">
                <a:solidFill>
                  <a:srgbClr val="003399"/>
                </a:solidFill>
                <a:cs typeface="Times New Roman" panose="02020603050405020304" pitchFamily="18" charset="0"/>
              </a:rPr>
              <a:t> </a:t>
            </a:r>
          </a:p>
        </p:txBody>
      </p:sp>
    </p:spTree>
    <p:extLst>
      <p:ext uri="{BB962C8B-B14F-4D97-AF65-F5344CB8AC3E}">
        <p14:creationId xmlns:p14="http://schemas.microsoft.com/office/powerpoint/2010/main" val="775508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1794</Words>
  <Application>Microsoft Macintosh PowerPoint</Application>
  <PresentationFormat>On-screen Show (16:9)</PresentationFormat>
  <Paragraphs>97</Paragraphs>
  <Slides>83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83</vt:i4>
      </vt:variant>
    </vt:vector>
  </HeadingPairs>
  <TitlesOfParts>
    <vt:vector size="88" baseType="lpstr">
      <vt:lpstr>Arial</vt:lpstr>
      <vt:lpstr>Calibri</vt:lpstr>
      <vt:lpstr>UTM American Sans</vt:lpstr>
      <vt:lpstr>Office Theme</vt:lpstr>
      <vt:lpstr>19_Office Theme</vt:lpstr>
      <vt:lpstr>PowerPoint Presentation</vt:lpstr>
      <vt:lpstr>PowerPoint Presentation</vt:lpstr>
      <vt:lpstr>Ca Nhập Lễ  Chung Lời Tạ 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Kinh Dọn Mình  Trước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Cảm Ơn Sau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CHÚT TÌNH CON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109</cp:revision>
  <dcterms:created xsi:type="dcterms:W3CDTF">2022-10-30T00:36:35Z</dcterms:created>
  <dcterms:modified xsi:type="dcterms:W3CDTF">2024-11-14T10:39:11Z</dcterms:modified>
</cp:coreProperties>
</file>