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804" r:id="rId3"/>
  </p:sldMasterIdLst>
  <p:sldIdLst>
    <p:sldId id="279" r:id="rId4"/>
    <p:sldId id="402" r:id="rId5"/>
    <p:sldId id="9684" r:id="rId6"/>
    <p:sldId id="9683" r:id="rId7"/>
    <p:sldId id="9752" r:id="rId8"/>
    <p:sldId id="9685" r:id="rId9"/>
    <p:sldId id="9753" r:id="rId10"/>
    <p:sldId id="335" r:id="rId11"/>
    <p:sldId id="280" r:id="rId12"/>
    <p:sldId id="281" r:id="rId13"/>
    <p:sldId id="311" r:id="rId14"/>
    <p:sldId id="316" r:id="rId15"/>
    <p:sldId id="9698" r:id="rId16"/>
    <p:sldId id="559" r:id="rId17"/>
    <p:sldId id="561" r:id="rId18"/>
    <p:sldId id="614" r:id="rId19"/>
    <p:sldId id="9735" r:id="rId20"/>
    <p:sldId id="922" r:id="rId21"/>
    <p:sldId id="9736" r:id="rId22"/>
    <p:sldId id="282" r:id="rId23"/>
    <p:sldId id="9754" r:id="rId24"/>
    <p:sldId id="9758" r:id="rId25"/>
    <p:sldId id="9790" r:id="rId26"/>
    <p:sldId id="9791" r:id="rId27"/>
    <p:sldId id="9761" r:id="rId28"/>
    <p:sldId id="263" r:id="rId29"/>
    <p:sldId id="9794" r:id="rId30"/>
    <p:sldId id="9795" r:id="rId31"/>
    <p:sldId id="9779" r:id="rId32"/>
    <p:sldId id="9780" r:id="rId33"/>
    <p:sldId id="9792" r:id="rId34"/>
    <p:sldId id="9793" r:id="rId35"/>
    <p:sldId id="9783" r:id="rId36"/>
    <p:sldId id="9776" r:id="rId37"/>
    <p:sldId id="9788" r:id="rId38"/>
    <p:sldId id="9789" r:id="rId39"/>
    <p:sldId id="283" r:id="rId40"/>
    <p:sldId id="285" r:id="rId41"/>
    <p:sldId id="9786" r:id="rId42"/>
    <p:sldId id="9787" r:id="rId43"/>
    <p:sldId id="9755" r:id="rId44"/>
    <p:sldId id="9756" r:id="rId45"/>
    <p:sldId id="293" r:id="rId46"/>
    <p:sldId id="9725" r:id="rId47"/>
    <p:sldId id="9726" r:id="rId48"/>
    <p:sldId id="9727" r:id="rId49"/>
    <p:sldId id="9728" r:id="rId50"/>
    <p:sldId id="9757"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729"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3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329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91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40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78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934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660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489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84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431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02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662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44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55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554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04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68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5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69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585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38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0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9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9661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9250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9308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 y="361950"/>
            <a:ext cx="9144000" cy="4552950"/>
          </a:xfrm>
        </p:spPr>
        <p:txBody>
          <a:bodyPr>
            <a:no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ta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không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chỉ</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nhờ</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com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bánh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nhưng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còn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nhờ</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mọi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miệng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phán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ra.</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833485" cy="646331"/>
          </a:xfrm>
          <a:prstGeom prst="rect">
            <a:avLst/>
          </a:prstGeom>
          <a:noFill/>
        </p:spPr>
        <p:txBody>
          <a:bodyPr wrap="none" rtlCol="0">
            <a:spAutoFit/>
          </a:bodyPr>
          <a:lstStyle/>
          <a:p>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Tung </a:t>
            </a:r>
            <a:r>
              <a:rPr lang="en-US" sz="3600" b="1" u="sng" dirty="0" err="1">
                <a:solidFill>
                  <a:srgbClr val="FFFF00"/>
                </a:solidFill>
                <a:effectLst>
                  <a:outerShdw blurRad="38100" dist="38100" dir="2700000" algn="tl">
                    <a:srgbClr val="000000">
                      <a:alpha val="43137"/>
                    </a:srgbClr>
                  </a:outerShdw>
                </a:effectLst>
                <a:latin typeface="+mj-lt"/>
                <a:cs typeface="Times New Roman" pitchFamily="18" charset="0"/>
              </a:rPr>
              <a:t>Hô</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 Tin </a:t>
            </a:r>
            <a:r>
              <a:rPr lang="en-US" sz="3600" b="1" u="sng" dirty="0" err="1">
                <a:solidFill>
                  <a:srgbClr val="FFFF00"/>
                </a:solidFill>
                <a:effectLst>
                  <a:outerShdw blurRad="38100" dist="38100" dir="2700000" algn="tl">
                    <a:srgbClr val="000000">
                      <a:alpha val="43137"/>
                    </a:srgbClr>
                  </a:outerShdw>
                </a:effectLst>
                <a:latin typeface="+mj-lt"/>
                <a:cs typeface="Times New Roman" pitchFamily="18" charset="0"/>
              </a:rPr>
              <a:t>Mừng</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284592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1530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1872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14800" y="2800350"/>
            <a:ext cx="4572000" cy="707886"/>
          </a:xfrm>
          <a:prstGeom prst="rect">
            <a:avLst/>
          </a:prstGeom>
        </p:spPr>
        <p:txBody>
          <a:bodyPr>
            <a:spAutoFit/>
          </a:bodyPr>
          <a:lstStyle/>
          <a:p>
            <a:pPr algn="ctr"/>
            <a:r>
              <a:rPr lang="en-US" sz="4000" dirty="0">
                <a:solidFill>
                  <a:srgbClr val="FFFF00"/>
                </a:solidFill>
              </a:rPr>
              <a:t>CON KHÔNG CÓ GÌ</a:t>
            </a:r>
          </a:p>
        </p:txBody>
      </p:sp>
    </p:spTree>
    <p:extLst>
      <p:ext uri="{BB962C8B-B14F-4D97-AF65-F5344CB8AC3E}">
        <p14:creationId xmlns:p14="http://schemas.microsoft.com/office/powerpoint/2010/main" val="1768345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Tk1:</a:t>
            </a:r>
            <a:r>
              <a:rPr lang="en-US" sz="5400" b="1" dirty="0">
                <a:solidFill>
                  <a:schemeClr val="bg1"/>
                </a:solidFill>
                <a:effectLst>
                  <a:outerShdw blurRad="38100" dist="38100" dir="2700000" algn="tl">
                    <a:srgbClr val="000000">
                      <a:alpha val="43137"/>
                    </a:srgbClr>
                  </a:outerShdw>
                </a:effectLst>
              </a:rPr>
              <a:t> </a:t>
            </a:r>
            <a:r>
              <a:rPr lang="vi-VN" sz="5400" dirty="0">
                <a:solidFill>
                  <a:schemeClr val="bg1"/>
                </a:solidFill>
                <a:latin typeface="+mn-lt"/>
              </a:rPr>
              <a:t>Con không có gì dâng về Chúa ơi! Đây những hy sinh nhỏ bé trong đời. Nghiêm trang, im lặng là lễ dâng con đó, tiếng hát giờ đây là lễ dâng Chúa ơi.</a:t>
            </a:r>
            <a:endParaRPr lang="en-US" sz="5400"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5939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dirty="0">
                <a:solidFill>
                  <a:schemeClr val="bg1"/>
                </a:solidFill>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Tk2:</a:t>
            </a:r>
            <a:r>
              <a:rPr lang="en-US" sz="5400" b="1" dirty="0">
                <a:solidFill>
                  <a:srgbClr val="FFFF00"/>
                </a:solidFill>
                <a:effectLst>
                  <a:outerShdw blurRad="38100" dist="38100" dir="2700000" algn="tl">
                    <a:srgbClr val="000000">
                      <a:alpha val="43137"/>
                    </a:srgbClr>
                  </a:outerShdw>
                </a:effectLst>
              </a:rPr>
              <a:t> </a:t>
            </a:r>
            <a:r>
              <a:rPr lang="vi-VN" sz="5400" dirty="0">
                <a:solidFill>
                  <a:schemeClr val="bg1"/>
                </a:solidFill>
                <a:latin typeface="+mn-lt"/>
              </a:rPr>
              <a:t>Con không có gì dâng về Chúa ơi! Đây những hy sinh nhỏ bé trong đời. Đơn sơ, thật thà là lễ dâng con đó, giúp đỡ mẹ cha là lễ dâng Chúa ơi.</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dirty="0">
                <a:solidFill>
                  <a:schemeClr val="bg1"/>
                </a:solidFill>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3862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rPr>
              <a:t>Tk3:</a:t>
            </a:r>
            <a:r>
              <a:rPr lang="en-US" sz="5400" b="1" dirty="0">
                <a:solidFill>
                  <a:schemeClr val="bg1"/>
                </a:solidFill>
                <a:effectLst>
                  <a:outerShdw blurRad="38100" dist="38100" dir="2700000" algn="tl">
                    <a:srgbClr val="000000">
                      <a:alpha val="43137"/>
                    </a:srgbClr>
                  </a:outerShdw>
                </a:effectLst>
              </a:rPr>
              <a:t> </a:t>
            </a:r>
            <a:r>
              <a:rPr lang="vi-VN" sz="5400" dirty="0">
                <a:solidFill>
                  <a:schemeClr val="bg1"/>
                </a:solidFill>
                <a:latin typeface="+mn-lt"/>
              </a:rPr>
              <a:t>Con không có gì dâng về Chúa ơi! Đây những hy sinh nhỏ bé trong đời. Yêu thương, vâng lời là lễ dâng con đó, sống tốt lời khuyên là lễ dâng Chúa ơi.</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15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000" b="1" u="sng" dirty="0" err="1">
                <a:solidFill>
                  <a:srgbClr val="FFFF00"/>
                </a:solidFill>
                <a:effectLst>
                  <a:outerShdw blurRad="38100" dist="38100" dir="2700000" algn="tl">
                    <a:srgbClr val="000000">
                      <a:alpha val="43137"/>
                    </a:srgbClr>
                  </a:outerShdw>
                </a:effectLst>
              </a:rPr>
              <a:t>Đk</a:t>
            </a:r>
            <a:r>
              <a:rPr lang="en-US" sz="6000" b="1" u="sng" dirty="0">
                <a:solidFill>
                  <a:srgbClr val="FFFF00"/>
                </a:solidFill>
                <a:effectLst>
                  <a:outerShdw blurRad="38100" dist="38100" dir="2700000" algn="tl">
                    <a:srgbClr val="000000">
                      <a:alpha val="43137"/>
                    </a:srgbClr>
                  </a:outerShdw>
                </a:effectLst>
              </a:rPr>
              <a:t>:</a:t>
            </a:r>
            <a:r>
              <a:rPr lang="en-US" sz="6000" b="1" dirty="0">
                <a:solidFill>
                  <a:schemeClr val="bg1"/>
                </a:solidFill>
                <a:effectLst>
                  <a:outerShdw blurRad="38100" dist="38100" dir="2700000" algn="tl">
                    <a:srgbClr val="000000">
                      <a:alpha val="43137"/>
                    </a:srgbClr>
                  </a:outerShdw>
                </a:effectLst>
              </a:rPr>
              <a:t> </a:t>
            </a:r>
            <a:r>
              <a:rPr lang="vi-VN" sz="6000" dirty="0">
                <a:solidFill>
                  <a:schemeClr val="bg1"/>
                </a:solidFill>
                <a:latin typeface="+mn-lt"/>
              </a:rPr>
              <a:t>Xin Ngài thương lắng nghe nhận lời con Chúa nhé. Lễ con dâng tuy đơn sơ nhỏ bé, nhưng lòng con rất chân thành Chúa ơi.</a:t>
            </a:r>
            <a:endParaRPr lang="en-US"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750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Giọt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Lệ</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Sầu</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a:solidFill>
                  <a:schemeClr val="bg1"/>
                </a:solidFill>
                <a:effectLst>
                  <a:outerShdw blurRad="38100" dist="38100" dir="2700000" algn="tl">
                    <a:srgbClr val="000000">
                      <a:alpha val="43137"/>
                    </a:srgbClr>
                  </a:outerShdw>
                </a:effectLst>
                <a:cs typeface="Times New Roman" pitchFamily="18" charset="0"/>
              </a:rPr>
              <a:t>Lạng</a:t>
            </a:r>
            <a:r>
              <a:rPr lang="en-US" sz="8000" b="1" i="1" dirty="0">
                <a:solidFill>
                  <a:schemeClr val="bg1"/>
                </a:solidFill>
                <a:effectLst>
                  <a:outerShdw blurRad="38100" dist="38100" dir="2700000" algn="tl">
                    <a:srgbClr val="000000">
                      <a:alpha val="43137"/>
                    </a:srgbClr>
                  </a:outerShdw>
                </a:effectLst>
                <a:cs typeface="Times New Roman" pitchFamily="18" charset="0"/>
              </a:rPr>
              <a:t> </a:t>
            </a:r>
            <a:r>
              <a:rPr lang="en-US" sz="8000" b="1" i="1" dirty="0" err="1">
                <a:solidFill>
                  <a:schemeClr val="bg1"/>
                </a:solidFill>
                <a:effectLst>
                  <a:outerShdw blurRad="38100" dist="38100" dir="2700000" algn="tl">
                    <a:srgbClr val="000000">
                      <a:alpha val="43137"/>
                    </a:srgbClr>
                  </a:outerShdw>
                </a:effectLst>
                <a:cs typeface="Times New Roman" pitchFamily="18" charset="0"/>
              </a:rPr>
              <a:t>Tử</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738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35942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chemeClr val="bg1"/>
                </a:solidFill>
                <a:effectLst>
                  <a:outerShdw blurRad="38100" dist="38100" dir="2700000" algn="tl">
                    <a:srgbClr val="000000">
                      <a:alpha val="43137"/>
                    </a:srgbClr>
                  </a:outerShdw>
                </a:effectLst>
                <a:cs typeface="Times New Roman" pitchFamily="18" charset="0"/>
              </a:rPr>
              <a:t/>
            </a:r>
            <a:br>
              <a:rPr lang="en-US" sz="6600" b="1" dirty="0">
                <a:solidFill>
                  <a:schemeClr val="bg1"/>
                </a:solidFill>
                <a:effectLst>
                  <a:outerShdw blurRad="38100" dist="38100" dir="2700000" algn="tl">
                    <a:srgbClr val="000000">
                      <a:alpha val="43137"/>
                    </a:srgbClr>
                  </a:outerShdw>
                </a:effectLst>
                <a:cs typeface="Times New Roman" pitchFamily="18" charset="0"/>
              </a:rPr>
            </a:br>
            <a:r>
              <a:rPr lang="en-US" sz="6600" b="1" dirty="0">
                <a:solidFill>
                  <a:schemeClr val="bg1"/>
                </a:solidFill>
                <a:effectLst>
                  <a:outerShdw blurRad="38100" dist="38100" dir="2700000" algn="tl">
                    <a:srgbClr val="000000">
                      <a:alpha val="43137"/>
                    </a:srgbClr>
                  </a:outerShdw>
                </a:effectLst>
                <a:cs typeface="Times New Roman" pitchFamily="18" charset="0"/>
              </a:rPr>
              <a:t>	Bao </a:t>
            </a:r>
            <a:r>
              <a:rPr lang="en-US" sz="6600" b="1" dirty="0" err="1">
                <a:solidFill>
                  <a:schemeClr val="bg1"/>
                </a:solidFill>
                <a:effectLst>
                  <a:outerShdw blurRad="38100" dist="38100" dir="2700000" algn="tl">
                    <a:srgbClr val="000000">
                      <a:alpha val="43137"/>
                    </a:srgbClr>
                  </a:outerShdw>
                </a:effectLst>
                <a:cs typeface="Times New Roman" pitchFamily="18" charset="0"/>
              </a:rPr>
              <a:t>Giờ</a:t>
            </a:r>
            <a:r>
              <a:rPr lang="en-US" sz="6600" b="1" dirty="0">
                <a:solidFill>
                  <a:schemeClr val="bg1"/>
                </a:solidFill>
                <a:effectLst>
                  <a:outerShdw blurRad="38100" dist="38100" dir="2700000" algn="tl">
                    <a:srgbClr val="000000">
                      <a:alpha val="43137"/>
                    </a:srgbClr>
                  </a:outerShdw>
                </a:effectLst>
                <a:cs typeface="Times New Roman" pitchFamily="18" charset="0"/>
              </a:rPr>
              <a:t/>
            </a:r>
            <a:br>
              <a:rPr lang="en-US" sz="6600" b="1" dirty="0">
                <a:solidFill>
                  <a:schemeClr val="bg1"/>
                </a:solidFill>
                <a:effectLst>
                  <a:outerShdw blurRad="38100" dist="38100" dir="2700000" algn="tl">
                    <a:srgbClr val="000000">
                      <a:alpha val="43137"/>
                    </a:srgbClr>
                  </a:outerShdw>
                </a:effectLst>
                <a:cs typeface="Times New Roman" pitchFamily="18" charset="0"/>
              </a:rPr>
            </a:br>
            <a:r>
              <a:rPr lang="en-US" sz="4000" b="1" i="1" dirty="0">
                <a:solidFill>
                  <a:schemeClr val="bg1"/>
                </a:solidFill>
                <a:effectLst>
                  <a:outerShdw blurRad="38100" dist="38100" dir="2700000" algn="tl">
                    <a:srgbClr val="000000">
                      <a:alpha val="43137"/>
                    </a:srgbClr>
                  </a:outerShdw>
                </a:effectLst>
                <a:cs typeface="Times New Roman" pitchFamily="18" charset="0"/>
              </a:rPr>
              <a:t>Thy </a:t>
            </a:r>
            <a:r>
              <a:rPr lang="en-US" sz="4000" b="1" i="1" dirty="0" err="1">
                <a:solidFill>
                  <a:schemeClr val="bg1"/>
                </a:solidFill>
                <a:effectLst>
                  <a:outerShdw blurRad="38100" dist="38100" dir="2700000" algn="tl">
                    <a:srgbClr val="000000">
                      <a:alpha val="43137"/>
                    </a:srgbClr>
                  </a:outerShdw>
                </a:effectLst>
                <a:cs typeface="Times New Roman" pitchFamily="18" charset="0"/>
              </a:rPr>
              <a:t>Yên</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FF00"/>
                </a:solidFill>
                <a:cs typeface="Tahoma" pitchFamily="34" charset="0"/>
              </a:rPr>
              <a:t>Đk: </a:t>
            </a:r>
            <a:r>
              <a:rPr lang="vi-VN" altLang="en-US" sz="6300" b="1" dirty="0">
                <a:solidFill>
                  <a:schemeClr val="bg1"/>
                </a:solidFill>
                <a:cs typeface="Tahoma" pitchFamily="34" charset="0"/>
              </a:rPr>
              <a:t>Bao giờ đến bao giờ con không còn lỗi Chúa ơi, </a:t>
            </a:r>
            <a:r>
              <a:rPr lang="vi-VN" altLang="en-US" sz="6000" b="1" dirty="0">
                <a:solidFill>
                  <a:schemeClr val="bg1"/>
                </a:solidFill>
                <a:cs typeface="Tahoma" pitchFamily="34" charset="0"/>
              </a:rPr>
              <a:t>bao giờ đến bao giờ con nên trọn lành Chúa ơi,</a:t>
            </a:r>
          </a:p>
        </p:txBody>
      </p:sp>
    </p:spTree>
    <p:extLst>
      <p:ext uri="{BB962C8B-B14F-4D97-AF65-F5344CB8AC3E}">
        <p14:creationId xmlns:p14="http://schemas.microsoft.com/office/powerpoint/2010/main" val="3050580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200" b="1" u="sng" dirty="0">
                <a:solidFill>
                  <a:srgbClr val="FFFF00"/>
                </a:solidFill>
                <a:cs typeface="Tahoma" pitchFamily="34" charset="0"/>
              </a:rPr>
              <a:t>**:</a:t>
            </a:r>
            <a:r>
              <a:rPr lang="vi-VN" altLang="en-US" sz="6200" b="1" dirty="0">
                <a:solidFill>
                  <a:srgbClr val="FFFF00"/>
                </a:solidFill>
                <a:cs typeface="Tahoma" pitchFamily="34" charset="0"/>
              </a:rPr>
              <a:t> </a:t>
            </a:r>
            <a:r>
              <a:rPr lang="vi-VN" altLang="en-US" sz="6200" b="1" dirty="0">
                <a:solidFill>
                  <a:schemeClr val="bg1"/>
                </a:solidFill>
                <a:cs typeface="Tahoma" pitchFamily="34" charset="0"/>
              </a:rPr>
              <a:t>Xin Ngài chớ chấp tội vì con yếu đuối Chúa ơi, Chúa ơi giây phút này con thiết tha cầu Chúa thương.</a:t>
            </a: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p:txBody>
      </p:sp>
    </p:spTree>
    <p:extLst>
      <p:ext uri="{BB962C8B-B14F-4D97-AF65-F5344CB8AC3E}">
        <p14:creationId xmlns:p14="http://schemas.microsoft.com/office/powerpoint/2010/main" val="769298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dirty="0">
                <a:solidFill>
                  <a:srgbClr val="FFFF00"/>
                </a:solidFill>
                <a:ea typeface="Tahoma" panose="020B0604030504040204" pitchFamily="34" charset="0"/>
                <a:cs typeface="Tahoma" panose="020B0604030504040204" pitchFamily="34" charset="0"/>
              </a:rPr>
              <a:t>Tk1: </a:t>
            </a:r>
            <a:r>
              <a:rPr lang="vi-VN" altLang="en-US" sz="6000" b="1" dirty="0">
                <a:solidFill>
                  <a:schemeClr val="bg1"/>
                </a:solidFill>
                <a:ea typeface="Tahoma" panose="020B0604030504040204" pitchFamily="34" charset="0"/>
                <a:cs typeface="Tahoma" panose="020B0604030504040204" pitchFamily="34" charset="0"/>
              </a:rPr>
              <a:t>Cha không muốn con người tội lỗi phải chết muôn đời, nhưng Cha vẫn mong chờ đón đợi tha thứ lỗi lầm, </a:t>
            </a:r>
          </a:p>
        </p:txBody>
      </p:sp>
    </p:spTree>
    <p:extLst>
      <p:ext uri="{BB962C8B-B14F-4D97-AF65-F5344CB8AC3E}">
        <p14:creationId xmlns:p14="http://schemas.microsoft.com/office/powerpoint/2010/main" val="389428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altLang="en-US" sz="6600" b="1" u="sng" dirty="0">
                <a:solidFill>
                  <a:srgbClr val="FFFF00"/>
                </a:solidFill>
                <a:cs typeface="Tahoma" pitchFamily="34" charset="0"/>
              </a:rPr>
              <a:t>**:</a:t>
            </a:r>
            <a:r>
              <a:rPr lang="vi-VN" altLang="en-US" sz="6600" b="1" dirty="0">
                <a:solidFill>
                  <a:schemeClr val="bg1"/>
                </a:solidFill>
                <a:cs typeface="Tahoma" pitchFamily="34" charset="0"/>
              </a:rPr>
              <a:t> Trong giây phút dại khờ đời con trôi nổi dật dờ. Giờ này con đến đây cúi đầu chờ Cha phán dạy.</a:t>
            </a:r>
          </a:p>
        </p:txBody>
      </p:sp>
    </p:spTree>
    <p:extLst>
      <p:ext uri="{BB962C8B-B14F-4D97-AF65-F5344CB8AC3E}">
        <p14:creationId xmlns:p14="http://schemas.microsoft.com/office/powerpoint/2010/main" val="1137073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FF00"/>
                </a:solidFill>
                <a:cs typeface="Tahoma" pitchFamily="34" charset="0"/>
              </a:rPr>
              <a:t>Đk: </a:t>
            </a:r>
            <a:r>
              <a:rPr lang="vi-VN" altLang="en-US" sz="6300" b="1" dirty="0">
                <a:solidFill>
                  <a:schemeClr val="bg1"/>
                </a:solidFill>
                <a:cs typeface="Tahoma" pitchFamily="34" charset="0"/>
              </a:rPr>
              <a:t>Bao giờ đến bao giờ con không còn lỗi Chúa ơi, </a:t>
            </a:r>
            <a:r>
              <a:rPr lang="vi-VN" altLang="en-US" sz="6000" b="1" dirty="0">
                <a:solidFill>
                  <a:schemeClr val="bg1"/>
                </a:solidFill>
                <a:cs typeface="Tahoma" pitchFamily="34" charset="0"/>
              </a:rPr>
              <a:t>bao giờ đến bao giờ con nên trọn lành Chúa ơi,</a:t>
            </a:r>
          </a:p>
        </p:txBody>
      </p:sp>
    </p:spTree>
    <p:extLst>
      <p:ext uri="{BB962C8B-B14F-4D97-AF65-F5344CB8AC3E}">
        <p14:creationId xmlns:p14="http://schemas.microsoft.com/office/powerpoint/2010/main" val="725497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200" b="1" u="sng" dirty="0">
                <a:solidFill>
                  <a:srgbClr val="FFFF00"/>
                </a:solidFill>
                <a:cs typeface="Tahoma" pitchFamily="34" charset="0"/>
              </a:rPr>
              <a:t>**:</a:t>
            </a:r>
            <a:r>
              <a:rPr lang="vi-VN" altLang="en-US" sz="6200" b="1" dirty="0">
                <a:solidFill>
                  <a:srgbClr val="FFFF00"/>
                </a:solidFill>
                <a:cs typeface="Tahoma" pitchFamily="34" charset="0"/>
              </a:rPr>
              <a:t> </a:t>
            </a:r>
            <a:r>
              <a:rPr lang="vi-VN" altLang="en-US" sz="6200" b="1" dirty="0">
                <a:solidFill>
                  <a:schemeClr val="bg1"/>
                </a:solidFill>
                <a:cs typeface="Tahoma" pitchFamily="34" charset="0"/>
              </a:rPr>
              <a:t>Xin Ngài chớ chấp tội vì con yếu đuối Chúa ơi, Chúa ơi giây phút này con thiết tha cầu Chúa thương.</a:t>
            </a: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p:txBody>
      </p:sp>
    </p:spTree>
    <p:extLst>
      <p:ext uri="{BB962C8B-B14F-4D97-AF65-F5344CB8AC3E}">
        <p14:creationId xmlns:p14="http://schemas.microsoft.com/office/powerpoint/2010/main" val="709973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dirty="0">
                <a:solidFill>
                  <a:srgbClr val="FFFF00"/>
                </a:solidFill>
                <a:cs typeface="Tahoma" pitchFamily="34" charset="0"/>
              </a:rPr>
              <a:t>Tk2: </a:t>
            </a:r>
            <a:r>
              <a:rPr lang="vi-VN" altLang="en-US" sz="6000" b="1" dirty="0">
                <a:solidFill>
                  <a:schemeClr val="bg1"/>
                </a:solidFill>
                <a:cs typeface="Tahoma" pitchFamily="34" charset="0"/>
              </a:rPr>
              <a:t>Bao u ám nguy nan lầm than đau khổ trong đời, bao cay đắng u buồn xót xa vương vấn tâm hồn,</a:t>
            </a:r>
          </a:p>
        </p:txBody>
      </p:sp>
    </p:spTree>
    <p:extLst>
      <p:ext uri="{BB962C8B-B14F-4D97-AF65-F5344CB8AC3E}">
        <p14:creationId xmlns:p14="http://schemas.microsoft.com/office/powerpoint/2010/main" val="51092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Lạy Chúa (bao năm lưu lạc) nay con về đây, con quỳ đây xin Chúa thứ tha. </a:t>
            </a:r>
            <a:endParaRPr lang="vi-VN"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200" b="1" u="sng" dirty="0">
                <a:solidFill>
                  <a:srgbClr val="FFFF00"/>
                </a:solidFill>
                <a:cs typeface="Tahoma" pitchFamily="34" charset="0"/>
              </a:rPr>
              <a:t>**:</a:t>
            </a:r>
            <a:r>
              <a:rPr lang="vi-VN" altLang="en-US" sz="6200" b="1" dirty="0">
                <a:solidFill>
                  <a:srgbClr val="FFFF00"/>
                </a:solidFill>
                <a:cs typeface="Tahoma" pitchFamily="34" charset="0"/>
              </a:rPr>
              <a:t> </a:t>
            </a:r>
            <a:r>
              <a:rPr lang="vi-VN" altLang="en-US" sz="6200" b="1" dirty="0">
                <a:solidFill>
                  <a:schemeClr val="bg1"/>
                </a:solidFill>
                <a:cs typeface="Tahoma" pitchFamily="34" charset="0"/>
              </a:rPr>
              <a:t>Trong giây phút dại khờ đời con trôi nổi dật dờ. Giờ này con đến đây cúi đầu chờ Cha phán dạy.</a:t>
            </a:r>
          </a:p>
        </p:txBody>
      </p:sp>
    </p:spTree>
    <p:extLst>
      <p:ext uri="{BB962C8B-B14F-4D97-AF65-F5344CB8AC3E}">
        <p14:creationId xmlns:p14="http://schemas.microsoft.com/office/powerpoint/2010/main" val="3656513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FF00"/>
                </a:solidFill>
                <a:cs typeface="Tahoma" pitchFamily="34" charset="0"/>
              </a:rPr>
              <a:t>Đk: </a:t>
            </a:r>
            <a:r>
              <a:rPr lang="vi-VN" altLang="en-US" sz="6300" b="1" dirty="0">
                <a:solidFill>
                  <a:schemeClr val="bg1"/>
                </a:solidFill>
                <a:cs typeface="Tahoma" pitchFamily="34" charset="0"/>
              </a:rPr>
              <a:t>Bao giờ đến bao giờ con không còn lỗi Chúa ơi, </a:t>
            </a:r>
            <a:r>
              <a:rPr lang="vi-VN" altLang="en-US" sz="6000" b="1" dirty="0">
                <a:solidFill>
                  <a:schemeClr val="bg1"/>
                </a:solidFill>
                <a:cs typeface="Tahoma" pitchFamily="34" charset="0"/>
              </a:rPr>
              <a:t>bao giờ đến bao giờ con nên trọn lành Chúa ơi,</a:t>
            </a:r>
          </a:p>
        </p:txBody>
      </p:sp>
    </p:spTree>
    <p:extLst>
      <p:ext uri="{BB962C8B-B14F-4D97-AF65-F5344CB8AC3E}">
        <p14:creationId xmlns:p14="http://schemas.microsoft.com/office/powerpoint/2010/main" val="454377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200" b="1" u="sng" dirty="0">
                <a:solidFill>
                  <a:srgbClr val="FFFF00"/>
                </a:solidFill>
                <a:cs typeface="Tahoma" pitchFamily="34" charset="0"/>
              </a:rPr>
              <a:t>**:</a:t>
            </a:r>
            <a:r>
              <a:rPr lang="vi-VN" altLang="en-US" sz="6200" b="1" dirty="0">
                <a:solidFill>
                  <a:srgbClr val="FFFF00"/>
                </a:solidFill>
                <a:cs typeface="Tahoma" pitchFamily="34" charset="0"/>
              </a:rPr>
              <a:t> </a:t>
            </a:r>
            <a:r>
              <a:rPr lang="vi-VN" altLang="en-US" sz="6200" b="1" dirty="0">
                <a:solidFill>
                  <a:schemeClr val="bg1"/>
                </a:solidFill>
                <a:cs typeface="Tahoma" pitchFamily="34" charset="0"/>
              </a:rPr>
              <a:t>Xin Ngài chớ chấp tội vì con yếu đuối Chúa ơi, Chúa ơi giây phút này con thiết tha cầu Chúa thương.</a:t>
            </a: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p:txBody>
      </p:sp>
    </p:spTree>
    <p:extLst>
      <p:ext uri="{BB962C8B-B14F-4D97-AF65-F5344CB8AC3E}">
        <p14:creationId xmlns:p14="http://schemas.microsoft.com/office/powerpoint/2010/main" val="629294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925" b="1" dirty="0">
                <a:solidFill>
                  <a:srgbClr val="FFFF00"/>
                </a:solidFill>
                <a:cs typeface="Tahoma" pitchFamily="34" charset="0"/>
              </a:rPr>
              <a:t>Tk3: </a:t>
            </a:r>
            <a:r>
              <a:rPr lang="vi-VN" altLang="en-US" sz="5925" b="1" dirty="0">
                <a:solidFill>
                  <a:schemeClr val="bg1"/>
                </a:solidFill>
                <a:cs typeface="Tahoma" pitchFamily="34" charset="0"/>
              </a:rPr>
              <a:t>Ôi năm tháng qua rồi nhiều phen con đã vô tình, </a:t>
            </a:r>
            <a:r>
              <a:rPr lang="vi-VN" altLang="en-US" sz="6000" b="1" dirty="0">
                <a:solidFill>
                  <a:schemeClr val="bg1"/>
                </a:solidFill>
                <a:cs typeface="Tahoma" pitchFamily="34" charset="0"/>
              </a:rPr>
              <a:t>phiêu du gót phong trần mãi mê mơ ước xa vời,</a:t>
            </a:r>
          </a:p>
        </p:txBody>
      </p:sp>
    </p:spTree>
    <p:extLst>
      <p:ext uri="{BB962C8B-B14F-4D97-AF65-F5344CB8AC3E}">
        <p14:creationId xmlns:p14="http://schemas.microsoft.com/office/powerpoint/2010/main" val="1413054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fontScale="92500" lnSpcReduction="20000"/>
          </a:bodyPr>
          <a:lstStyle/>
          <a:p>
            <a:pPr marL="0" indent="0" algn="just">
              <a:lnSpc>
                <a:spcPct val="120000"/>
              </a:lnSpc>
              <a:spcBef>
                <a:spcPts val="1350"/>
              </a:spcBef>
              <a:buNone/>
            </a:pPr>
            <a:r>
              <a:rPr lang="vi-VN" altLang="en-US" sz="6600" b="1" u="sng" dirty="0">
                <a:solidFill>
                  <a:srgbClr val="FFFF00"/>
                </a:solidFill>
                <a:cs typeface="Tahoma" pitchFamily="34" charset="0"/>
              </a:rPr>
              <a:t>**:</a:t>
            </a:r>
            <a:r>
              <a:rPr lang="vi-VN" altLang="en-US" sz="6600" b="1" dirty="0">
                <a:solidFill>
                  <a:srgbClr val="FFFF00"/>
                </a:solidFill>
                <a:cs typeface="Tahoma" pitchFamily="34" charset="0"/>
              </a:rPr>
              <a:t> </a:t>
            </a:r>
            <a:r>
              <a:rPr lang="vi-VN" altLang="en-US" sz="6600" b="1" dirty="0">
                <a:solidFill>
                  <a:schemeClr val="bg1"/>
                </a:solidFill>
                <a:cs typeface="Tahoma" pitchFamily="34" charset="0"/>
              </a:rPr>
              <a:t>Nên thương mến nhạt nhòa niềm tin xao xuyến mịt mờ, giờ này con đến đây cúi đầu chờ Cha phán dạy.</a:t>
            </a:r>
          </a:p>
        </p:txBody>
      </p:sp>
    </p:spTree>
    <p:extLst>
      <p:ext uri="{BB962C8B-B14F-4D97-AF65-F5344CB8AC3E}">
        <p14:creationId xmlns:p14="http://schemas.microsoft.com/office/powerpoint/2010/main" val="548202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FF00"/>
                </a:solidFill>
                <a:cs typeface="Tahoma" pitchFamily="34" charset="0"/>
              </a:rPr>
              <a:t>Đk: </a:t>
            </a:r>
            <a:r>
              <a:rPr lang="vi-VN" altLang="en-US" sz="6300" b="1" dirty="0">
                <a:solidFill>
                  <a:schemeClr val="bg1"/>
                </a:solidFill>
                <a:cs typeface="Tahoma" pitchFamily="34" charset="0"/>
              </a:rPr>
              <a:t>Bao giờ đến bao giờ con không còn lỗi Chúa ơi, </a:t>
            </a:r>
            <a:r>
              <a:rPr lang="vi-VN" altLang="en-US" sz="6000" b="1" dirty="0">
                <a:solidFill>
                  <a:schemeClr val="bg1"/>
                </a:solidFill>
                <a:cs typeface="Tahoma" pitchFamily="34" charset="0"/>
              </a:rPr>
              <a:t>bao giờ đến bao giờ con nên trọn lành Chúa ơi,</a:t>
            </a:r>
          </a:p>
        </p:txBody>
      </p:sp>
    </p:spTree>
    <p:extLst>
      <p:ext uri="{BB962C8B-B14F-4D97-AF65-F5344CB8AC3E}">
        <p14:creationId xmlns:p14="http://schemas.microsoft.com/office/powerpoint/2010/main" val="3949915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200" b="1" u="sng" dirty="0">
                <a:solidFill>
                  <a:srgbClr val="FFFF00"/>
                </a:solidFill>
                <a:cs typeface="Tahoma" pitchFamily="34" charset="0"/>
              </a:rPr>
              <a:t>**:</a:t>
            </a:r>
            <a:r>
              <a:rPr lang="vi-VN" altLang="en-US" sz="6200" b="1" dirty="0">
                <a:solidFill>
                  <a:srgbClr val="FFFF00"/>
                </a:solidFill>
                <a:cs typeface="Tahoma" pitchFamily="34" charset="0"/>
              </a:rPr>
              <a:t> </a:t>
            </a:r>
            <a:r>
              <a:rPr lang="vi-VN" altLang="en-US" sz="6200" b="1" dirty="0">
                <a:solidFill>
                  <a:schemeClr val="bg1"/>
                </a:solidFill>
                <a:cs typeface="Tahoma" pitchFamily="34" charset="0"/>
              </a:rPr>
              <a:t>Xin Ngài chớ chấp tội vì con yếu đuối Chúa ơi, Chúa ơi giây phút này con thiết tha cầu Chúa thương.</a:t>
            </a: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p:txBody>
      </p:sp>
    </p:spTree>
    <p:extLst>
      <p:ext uri="{BB962C8B-B14F-4D97-AF65-F5344CB8AC3E}">
        <p14:creationId xmlns:p14="http://schemas.microsoft.com/office/powerpoint/2010/main" val="686568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FF00"/>
                </a:solidFill>
                <a:cs typeface="Tahoma" pitchFamily="34" charset="0"/>
              </a:rPr>
              <a:t>Tk4: </a:t>
            </a:r>
            <a:r>
              <a:rPr lang="vi-VN" altLang="en-US" sz="6000" b="1" dirty="0">
                <a:solidFill>
                  <a:schemeClr val="bg1"/>
                </a:solidFill>
                <a:cs typeface="Tahoma" pitchFamily="34" charset="0"/>
              </a:rPr>
              <a:t>Ơn châu báu vô ngần tình Cha lai láng tuôn tràn. Con không những ơ hờ lắm khi bội bạc vô tình. </a:t>
            </a:r>
          </a:p>
        </p:txBody>
      </p:sp>
    </p:spTree>
    <p:extLst>
      <p:ext uri="{BB962C8B-B14F-4D97-AF65-F5344CB8AC3E}">
        <p14:creationId xmlns:p14="http://schemas.microsoft.com/office/powerpoint/2010/main" val="3668340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6000" b="1" u="sng" dirty="0">
                <a:solidFill>
                  <a:srgbClr val="FFFF00"/>
                </a:solidFill>
                <a:cs typeface="Tahoma" pitchFamily="34" charset="0"/>
              </a:rPr>
              <a:t>**:</a:t>
            </a:r>
            <a:r>
              <a:rPr lang="vi-VN" altLang="en-US" sz="6000" b="1" dirty="0">
                <a:solidFill>
                  <a:srgbClr val="FFFF00"/>
                </a:solidFill>
                <a:cs typeface="Tahoma" pitchFamily="34" charset="0"/>
              </a:rPr>
              <a:t> </a:t>
            </a:r>
            <a:r>
              <a:rPr lang="vi-VN" altLang="en-US" sz="6000" b="1" dirty="0">
                <a:solidFill>
                  <a:schemeClr val="bg1"/>
                </a:solidFill>
                <a:cs typeface="Tahoma" pitchFamily="34" charset="0"/>
              </a:rPr>
              <a:t>Nhưng Cha vẫn nhân tư tình thương trung tín vẹn toàn. Vì lòng Cha mãi yêu suốt đời tình yêu vững bền.</a:t>
            </a:r>
          </a:p>
        </p:txBody>
      </p:sp>
    </p:spTree>
    <p:extLst>
      <p:ext uri="{BB962C8B-B14F-4D97-AF65-F5344CB8AC3E}">
        <p14:creationId xmlns:p14="http://schemas.microsoft.com/office/powerpoint/2010/main" val="1080418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300" b="1" dirty="0">
                <a:solidFill>
                  <a:srgbClr val="FFFF00"/>
                </a:solidFill>
                <a:cs typeface="Tahoma" pitchFamily="34" charset="0"/>
              </a:rPr>
              <a:t>Đk: </a:t>
            </a:r>
            <a:r>
              <a:rPr lang="vi-VN" altLang="en-US" sz="6300" b="1" dirty="0">
                <a:solidFill>
                  <a:schemeClr val="bg1"/>
                </a:solidFill>
                <a:cs typeface="Tahoma" pitchFamily="34" charset="0"/>
              </a:rPr>
              <a:t>Bao giờ đến bao giờ con không còn lỗi Chúa ơi, </a:t>
            </a:r>
            <a:r>
              <a:rPr lang="vi-VN" altLang="en-US" sz="6000" b="1" dirty="0">
                <a:solidFill>
                  <a:schemeClr val="bg1"/>
                </a:solidFill>
                <a:cs typeface="Tahoma" pitchFamily="34" charset="0"/>
              </a:rPr>
              <a:t>bao giờ đến bao giờ con nên trọn lành Chúa ơi,</a:t>
            </a:r>
          </a:p>
        </p:txBody>
      </p:sp>
    </p:spTree>
    <p:extLst>
      <p:ext uri="{BB962C8B-B14F-4D97-AF65-F5344CB8AC3E}">
        <p14:creationId xmlns:p14="http://schemas.microsoft.com/office/powerpoint/2010/main" val="404175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Tk1:</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0" i="0" dirty="0">
                <a:solidFill>
                  <a:schemeClr val="bg1"/>
                </a:solidFill>
                <a:effectLst/>
                <a:latin typeface="+mn-lt"/>
              </a:rPr>
              <a:t>Con đã say mê trong bước đường lầm. Nay con quyết tâm : quay gót trở về. </a:t>
            </a:r>
            <a:endParaRPr lang="vi-VN"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200" b="1" u="sng" dirty="0">
                <a:solidFill>
                  <a:srgbClr val="FFFF00"/>
                </a:solidFill>
                <a:cs typeface="Tahoma" pitchFamily="34" charset="0"/>
              </a:rPr>
              <a:t>**:</a:t>
            </a:r>
            <a:r>
              <a:rPr lang="vi-VN" altLang="en-US" sz="6200" b="1" dirty="0">
                <a:solidFill>
                  <a:srgbClr val="FFFF00"/>
                </a:solidFill>
                <a:cs typeface="Tahoma" pitchFamily="34" charset="0"/>
              </a:rPr>
              <a:t> </a:t>
            </a:r>
            <a:r>
              <a:rPr lang="vi-VN" altLang="en-US" sz="6200" b="1" dirty="0">
                <a:solidFill>
                  <a:schemeClr val="bg1"/>
                </a:solidFill>
                <a:cs typeface="Tahoma" pitchFamily="34" charset="0"/>
              </a:rPr>
              <a:t>Xin Ngài chớ chấp tội vì con yếu đuối Chúa ơi, Chúa ơi giây phút này con thiết tha cầu Chúa thương.</a:t>
            </a: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a:p>
            <a:pPr marL="0" indent="0" algn="just">
              <a:lnSpc>
                <a:spcPct val="120000"/>
              </a:lnSpc>
              <a:spcBef>
                <a:spcPts val="1350"/>
              </a:spcBef>
              <a:buNone/>
            </a:pPr>
            <a:endParaRPr lang="vi-VN" altLang="en-US" sz="6200" b="1" dirty="0">
              <a:solidFill>
                <a:schemeClr val="bg1"/>
              </a:solidFill>
              <a:cs typeface="Tahoma" pitchFamily="34" charset="0"/>
            </a:endParaRPr>
          </a:p>
        </p:txBody>
      </p:sp>
    </p:spTree>
    <p:extLst>
      <p:ext uri="{BB962C8B-B14F-4D97-AF65-F5344CB8AC3E}">
        <p14:creationId xmlns:p14="http://schemas.microsoft.com/office/powerpoint/2010/main" val="2980989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6082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7405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Kết</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7200" b="1" dirty="0" err="1">
                <a:solidFill>
                  <a:srgbClr val="FFFF00"/>
                </a:solidFill>
                <a:effectLst>
                  <a:outerShdw blurRad="38100" dist="38100" dir="2700000" algn="tl">
                    <a:srgbClr val="000000">
                      <a:alpha val="43137"/>
                    </a:srgbClr>
                  </a:outerShdw>
                </a:effectLst>
                <a:cs typeface="Times New Roman" pitchFamily="18" charset="0"/>
              </a:rPr>
              <a:t>Kinh</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Chay</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5400" b="1" i="1" dirty="0" err="1">
                <a:solidFill>
                  <a:schemeClr val="bg1"/>
                </a:solidFill>
                <a:effectLst>
                  <a:outerShdw blurRad="38100" dist="38100" dir="2700000" algn="tl">
                    <a:srgbClr val="000000">
                      <a:alpha val="43137"/>
                    </a:srgbClr>
                  </a:outerShdw>
                </a:effectLst>
                <a:cs typeface="Times New Roman" pitchFamily="18" charset="0"/>
              </a:rPr>
              <a:t>Nguyễn</a:t>
            </a:r>
            <a:r>
              <a:rPr lang="en-US" sz="5400" b="1" i="1" dirty="0">
                <a:solidFill>
                  <a:schemeClr val="bg1"/>
                </a:solidFill>
                <a:effectLst>
                  <a:outerShdw blurRad="38100" dist="38100" dir="2700000" algn="tl">
                    <a:srgbClr val="000000">
                      <a:alpha val="43137"/>
                    </a:srgbClr>
                  </a:outerShdw>
                </a:effectLst>
                <a:cs typeface="Times New Roman" pitchFamily="18" charset="0"/>
              </a:rPr>
              <a:t> </a:t>
            </a:r>
            <a:r>
              <a:rPr lang="en-US" sz="5400" b="1" i="1" dirty="0" err="1">
                <a:solidFill>
                  <a:schemeClr val="bg1"/>
                </a:solidFill>
                <a:effectLst>
                  <a:outerShdw blurRad="38100" dist="38100" dir="2700000" algn="tl">
                    <a:srgbClr val="000000">
                      <a:alpha val="43137"/>
                    </a:srgbClr>
                  </a:outerShdw>
                </a:effectLst>
                <a:cs typeface="Times New Roman" pitchFamily="18" charset="0"/>
              </a:rPr>
              <a:t>Duy</a:t>
            </a:r>
            <a:r>
              <a:rPr lang="en-US" sz="5400" b="1" i="1" dirty="0">
                <a:solidFill>
                  <a:schemeClr val="bg1"/>
                </a:solidFill>
                <a:effectLst>
                  <a:outerShdw blurRad="38100" dist="38100" dir="2700000" algn="tl">
                    <a:srgbClr val="000000">
                      <a:alpha val="43137"/>
                    </a:srgbClr>
                  </a:outerShdw>
                </a:effectLst>
                <a:cs typeface="Times New Roman" pitchFamily="18" charset="0"/>
              </a:rPr>
              <a:t/>
            </a:r>
            <a:br>
              <a:rPr lang="en-US" sz="5400" b="1" i="1" dirty="0">
                <a:solidFill>
                  <a:schemeClr val="bg1"/>
                </a:solidFill>
                <a:effectLst>
                  <a:outerShdw blurRad="38100" dist="38100" dir="2700000" algn="tl">
                    <a:srgbClr val="000000">
                      <a:alpha val="43137"/>
                    </a:srgbClr>
                  </a:outerShdw>
                </a:effectLst>
                <a:cs typeface="Times New Roman" pitchFamily="18" charset="0"/>
              </a:rPr>
            </a:b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23401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6000" b="1" dirty="0">
                <a:solidFill>
                  <a:srgbClr val="FFFF00"/>
                </a:solidFill>
                <a:latin typeface="+mj-lt"/>
                <a:cs typeface="Tahoma" pitchFamily="34" charset="0"/>
              </a:rPr>
              <a:t>Tk1: </a:t>
            </a:r>
            <a:r>
              <a:rPr lang="vi-VN" altLang="en-US" sz="6000" b="1" dirty="0">
                <a:solidFill>
                  <a:schemeClr val="bg1"/>
                </a:solidFill>
                <a:latin typeface="+mj-lt"/>
                <a:cs typeface="Tahoma" pitchFamily="34" charset="0"/>
              </a:rPr>
              <a:t> Con xin dâng muôn lời kinh thắm lệ chan hòa. Con kêu van Chúa nhân từ ghé mắt xót thương.</a:t>
            </a:r>
          </a:p>
        </p:txBody>
      </p:sp>
    </p:spTree>
    <p:extLst>
      <p:ext uri="{BB962C8B-B14F-4D97-AF65-F5344CB8AC3E}">
        <p14:creationId xmlns:p14="http://schemas.microsoft.com/office/powerpoint/2010/main" val="840043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Autofit/>
          </a:bodyPr>
          <a:lstStyle/>
          <a:p>
            <a:pPr marL="0" indent="0" algn="just">
              <a:lnSpc>
                <a:spcPct val="120000"/>
              </a:lnSpc>
              <a:spcBef>
                <a:spcPts val="1350"/>
              </a:spcBef>
              <a:buNone/>
            </a:pPr>
            <a:r>
              <a:rPr lang="vi-VN" altLang="en-US" sz="5400" b="1" u="sng" dirty="0">
                <a:solidFill>
                  <a:srgbClr val="FFFF00"/>
                </a:solidFill>
                <a:cs typeface="Tahoma" pitchFamily="34" charset="0"/>
              </a:rPr>
              <a:t>**:</a:t>
            </a:r>
            <a:r>
              <a:rPr lang="vi-VN" altLang="en-US" sz="5400" b="1" dirty="0">
                <a:solidFill>
                  <a:schemeClr val="bg1"/>
                </a:solidFill>
                <a:cs typeface="Tahoma" pitchFamily="34" charset="0"/>
              </a:rPr>
              <a:t> Mùa chay thánh Chúa thương tha thứ tội nhơ. Lắng nghe con dâng lời khấn nguyện, Chúa ban ơn trong mùa thánh này.</a:t>
            </a:r>
          </a:p>
        </p:txBody>
      </p:sp>
    </p:spTree>
    <p:extLst>
      <p:ext uri="{BB962C8B-B14F-4D97-AF65-F5344CB8AC3E}">
        <p14:creationId xmlns:p14="http://schemas.microsoft.com/office/powerpoint/2010/main" val="4073244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a:bodyPr>
          <a:lstStyle/>
          <a:p>
            <a:pPr marL="0" indent="0" algn="just">
              <a:lnSpc>
                <a:spcPct val="120000"/>
              </a:lnSpc>
              <a:spcBef>
                <a:spcPts val="1350"/>
              </a:spcBef>
              <a:buNone/>
            </a:pPr>
            <a:r>
              <a:rPr lang="vi-VN" altLang="en-US" sz="6000" b="1" dirty="0">
                <a:solidFill>
                  <a:srgbClr val="FFFF00"/>
                </a:solidFill>
                <a:cs typeface="Tahoma" pitchFamily="34" charset="0"/>
              </a:rPr>
              <a:t>Tk2: </a:t>
            </a:r>
            <a:r>
              <a:rPr lang="vi-VN" altLang="en-US" sz="6000" b="1" dirty="0">
                <a:solidFill>
                  <a:schemeClr val="bg1"/>
                </a:solidFill>
                <a:cs typeface="Tahoma" pitchFamily="34" charset="0"/>
              </a:rPr>
              <a:t>Trong đêm thâu tâm hồn con vướng bao tội tình. Bao đau thương đã phủ đầy trên tấm thân con.</a:t>
            </a:r>
          </a:p>
        </p:txBody>
      </p:sp>
    </p:spTree>
    <p:extLst>
      <p:ext uri="{BB962C8B-B14F-4D97-AF65-F5344CB8AC3E}">
        <p14:creationId xmlns:p14="http://schemas.microsoft.com/office/powerpoint/2010/main" val="233720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0" y="11825"/>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FF00"/>
                </a:solidFill>
                <a:cs typeface="Tahoma" pitchFamily="34" charset="0"/>
              </a:rPr>
              <a:t>**:</a:t>
            </a:r>
            <a:r>
              <a:rPr lang="vi-VN" altLang="en-US" sz="6000" b="1" dirty="0">
                <a:solidFill>
                  <a:schemeClr val="bg1"/>
                </a:solidFill>
                <a:cs typeface="Tahoma" pitchFamily="34" charset="0"/>
              </a:rPr>
              <a:t> Vì yếu đuối Chúa đã thấu rõ hồn con. Chúa khoan nhân thương gọi trở về khứng ban muôn tâm tình thánh thiện.</a:t>
            </a:r>
          </a:p>
        </p:txBody>
      </p:sp>
    </p:spTree>
    <p:extLst>
      <p:ext uri="{BB962C8B-B14F-4D97-AF65-F5344CB8AC3E}">
        <p14:creationId xmlns:p14="http://schemas.microsoft.com/office/powerpoint/2010/main" val="1706883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3838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Lạy Chúa (bao năm lưu lạc) nay con về đây, con quỳ đây xin Chúa thứ tha. </a:t>
            </a:r>
            <a:endParaRPr lang="vi-VN"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0753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7200" b="1" u="sng" dirty="0">
                <a:solidFill>
                  <a:srgbClr val="FFFF00"/>
                </a:solidFill>
                <a:effectLst>
                  <a:outerShdw blurRad="38100" dist="38100" dir="2700000" algn="tl">
                    <a:srgbClr val="000000">
                      <a:alpha val="43137"/>
                    </a:srgbClr>
                  </a:outerShdw>
                </a:effectLst>
                <a:cs typeface="Times New Roman" pitchFamily="18" charset="0"/>
              </a:rPr>
              <a:t>Tk2:</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0" i="0" dirty="0">
                <a:solidFill>
                  <a:schemeClr val="bg1"/>
                </a:solidFill>
                <a:effectLst/>
                <a:latin typeface="+mn-lt"/>
              </a:rPr>
              <a:t>Con đã đi sâu trong chốn bụi đời. Nay con Chúa ơi mi đẫm lệ sầu.</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Lạy Chúa (bao năm lưu lạc) nay con về đây, con quỳ đây xin Chúa thứ tha. </a:t>
            </a:r>
            <a:endParaRPr lang="vi-VN"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7896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161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gần</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gũi</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những</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tấm</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tan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vỡ</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
        <p:nvSpPr>
          <p:cNvPr id="3" name="TextBox 2"/>
          <p:cNvSpPr txBox="1"/>
          <p:nvPr/>
        </p:nvSpPr>
        <p:spPr>
          <a:xfrm>
            <a:off x="0" y="6874"/>
            <a:ext cx="1694695" cy="646331"/>
          </a:xfrm>
          <a:prstGeom prst="rect">
            <a:avLst/>
          </a:prstGeom>
          <a:noFill/>
        </p:spPr>
        <p:txBody>
          <a:bodyPr wrap="none" rtlCol="0">
            <a:spAutoFit/>
          </a:bodyPr>
          <a:lstStyle/>
          <a:p>
            <a:r>
              <a:rPr lang="en-US" sz="3600" b="1" u="sng"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3600" b="1" u="sng"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695" y="228600"/>
            <a:ext cx="40957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807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937</Words>
  <Application>Microsoft Office PowerPoint</Application>
  <PresentationFormat>On-screen Show (16:9)</PresentationFormat>
  <Paragraphs>66</Paragraphs>
  <Slides>48</Slides>
  <Notes>0</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Office Theme</vt:lpstr>
      <vt:lpstr>4_Office Theme</vt:lpstr>
      <vt:lpstr>13_Office Theme</vt:lpstr>
      <vt:lpstr>PowerPoint Presentation</vt:lpstr>
      <vt:lpstr>Ca Nhập Lễ  Giọt Lệ Sầu Lạng Tử</vt:lpstr>
      <vt:lpstr>Đk: Lạy Chúa (bao năm lưu lạc) nay con về đây, con quỳ đây xin Chúa thứ tha. </vt:lpstr>
      <vt:lpstr>Tk1: Con đã say mê trong bước đường lầm. Nay con quyết tâm : quay gót trở về. </vt:lpstr>
      <vt:lpstr>Đk: Lạy Chúa (bao năm lưu lạc) nay con về đây, con quỳ đây xin Chúa thứ tha. </vt:lpstr>
      <vt:lpstr>Tk2: Con đã đi sâu trong chốn bụi đời. Nay con Chúa ơi mi đẫm lệ sầu.</vt:lpstr>
      <vt:lpstr>Đk: Lạy Chúa (bao năm lưu lạc) nay con về đây, con quỳ đây xin Chúa thứ tha. </vt:lpstr>
      <vt:lpstr>PowerPoint Presentation</vt:lpstr>
      <vt:lpstr>Chúa gần gũi những tấm lòng tan vỡ.</vt:lpstr>
      <vt:lpstr>Người ta sống không chỉ nhờ com bánh, nhưng còn nhờ mọi lời miệng Thiên Chúa phán ra.</vt:lpstr>
      <vt:lpstr>PowerPoint Presentation</vt:lpstr>
      <vt:lpstr>PowerPoint Presentation</vt:lpstr>
      <vt:lpstr>PowerPoint Presentation</vt:lpstr>
      <vt:lpstr>Tk1: Con không có gì dâng về Chúa ơi! Đây những hy sinh nhỏ bé trong đời. Nghiêm trang, im lặng là lễ dâng con đó, tiếng hát giờ đây là lễ dâng Chúa ơi.</vt:lpstr>
      <vt:lpstr>Đk: Xin Ngài thương lắng nghe nhận lời con Chúa nhé. Lễ con dâng tuy đơn sơ nhỏ bé, nhưng lòng con rất chân thành Chúa ơi.</vt:lpstr>
      <vt:lpstr>Tk2: Con không có gì dâng về Chúa ơi! Đây những hy sinh nhỏ bé trong đời. Đơn sơ, thật thà là lễ dâng con đó, giúp đỡ mẹ cha là lễ dâng Chúa ơi.</vt:lpstr>
      <vt:lpstr>Đk: Xin Ngài thương lắng nghe nhận lời con Chúa nhé. Lễ con dâng tuy đơn sơ nhỏ bé, nhưng lòng con rất chân thành Chúa ơi.</vt:lpstr>
      <vt:lpstr>Tk3: Con không có gì dâng về Chúa ơi! Đây những hy sinh nhỏ bé trong đời. Yêu thương, vâng lời là lễ dâng con đó, sống tốt lời khuyên là lễ dâng Chúa ơi.</vt:lpstr>
      <vt:lpstr>Đk: Xin Ngài thương lắng nghe nhận lời con Chúa nhé. Lễ con dâng tuy đơn sơ nhỏ bé, nhưng lòng con rất chân thành Chúa ơi.</vt:lpstr>
      <vt:lpstr>PowerPoint Presentation</vt:lpstr>
      <vt:lpstr>PowerPoint Presentation</vt:lpstr>
      <vt:lpstr>Ca Nguyện Hiệp Lễ   Bao Giờ Thy 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Kinh Chay Nguyễn Duy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26</cp:revision>
  <dcterms:created xsi:type="dcterms:W3CDTF">2022-10-29T21:32:50Z</dcterms:created>
  <dcterms:modified xsi:type="dcterms:W3CDTF">2024-03-08T22:18:16Z</dcterms:modified>
</cp:coreProperties>
</file>