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3"/>
  </p:notesMasterIdLst>
  <p:sldIdLst>
    <p:sldId id="9793" r:id="rId5"/>
    <p:sldId id="9805" r:id="rId6"/>
    <p:sldId id="9528" r:id="rId7"/>
    <p:sldId id="2640" r:id="rId8"/>
    <p:sldId id="9804" r:id="rId9"/>
    <p:sldId id="2641" r:id="rId10"/>
    <p:sldId id="9800" r:id="rId11"/>
    <p:sldId id="9688" r:id="rId12"/>
    <p:sldId id="9801" r:id="rId13"/>
    <p:sldId id="2644" r:id="rId14"/>
    <p:sldId id="9802" r:id="rId15"/>
    <p:sldId id="2647" r:id="rId16"/>
    <p:sldId id="9803" r:id="rId17"/>
    <p:sldId id="9806" r:id="rId18"/>
    <p:sldId id="2702" r:id="rId19"/>
    <p:sldId id="9794" r:id="rId20"/>
    <p:sldId id="8853" r:id="rId21"/>
    <p:sldId id="9795" r:id="rId22"/>
    <p:sldId id="9643" r:id="rId23"/>
    <p:sldId id="9664" r:id="rId24"/>
    <p:sldId id="9765" r:id="rId25"/>
    <p:sldId id="9788" r:id="rId26"/>
    <p:sldId id="9766" r:id="rId27"/>
    <p:sldId id="9789" r:id="rId28"/>
    <p:sldId id="9708" r:id="rId29"/>
    <p:sldId id="9790" r:id="rId30"/>
    <p:sldId id="312" r:id="rId31"/>
    <p:sldId id="9808" r:id="rId32"/>
    <p:sldId id="9796" r:id="rId33"/>
    <p:sldId id="9775" r:id="rId34"/>
    <p:sldId id="9777" r:id="rId35"/>
    <p:sldId id="9778" r:id="rId36"/>
    <p:sldId id="9779" r:id="rId37"/>
    <p:sldId id="9807" r:id="rId38"/>
    <p:sldId id="9799" r:id="rId39"/>
    <p:sldId id="9705" r:id="rId40"/>
    <p:sldId id="9797" r:id="rId41"/>
    <p:sldId id="9798"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54" autoAdjust="0"/>
    <p:restoredTop sz="94692"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801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303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54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599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414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213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3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28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01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403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27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368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790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57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04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63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23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283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46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419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690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198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686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14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92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05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640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526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0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702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947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3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18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825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577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068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0513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700" b="0" u="sng" dirty="0">
                <a:solidFill>
                  <a:srgbClr val="F3F30D"/>
                </a:solidFill>
                <a:cs typeface="Times New Roman" panose="02020603050405020304" pitchFamily="18" charset="0"/>
              </a:rPr>
              <a:t>Tk3:</a:t>
            </a:r>
            <a:r>
              <a:rPr lang="en-US" sz="4700" b="0" dirty="0">
                <a:solidFill>
                  <a:srgbClr val="F3F30D"/>
                </a:solidFill>
                <a:cs typeface="Times New Roman" panose="02020603050405020304" pitchFamily="18" charset="0"/>
              </a:rPr>
              <a:t> </a:t>
            </a:r>
            <a:r>
              <a:rPr lang="vi-VN" sz="4700" b="0" i="0" dirty="0">
                <a:solidFill>
                  <a:schemeClr val="bg1"/>
                </a:solidFill>
                <a:effectLst/>
              </a:rPr>
              <a:t>Chính Ngài thật là Đấng con hằng luôn tin cậy. Chính Ngài là Thiên Chúa con thờ kính đêm ngày. Đây vận mạng của con do ở Chúa an bài. Ơn phù trợ, giải thoát con van nài.</a:t>
            </a:r>
            <a:endParaRPr lang="en-US" sz="47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6868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63679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fontAlgn="base"/>
            <a:r>
              <a:rPr lang="en-US" sz="5100" b="0" u="sng" dirty="0">
                <a:solidFill>
                  <a:srgbClr val="F3F30D"/>
                </a:solidFill>
                <a:latin typeface="+mj-lt"/>
                <a:cs typeface="Times New Roman" panose="02020603050405020304" pitchFamily="18" charset="0"/>
              </a:rPr>
              <a:t>Tk4:</a:t>
            </a:r>
            <a:r>
              <a:rPr lang="en-US" sz="5100" b="0" dirty="0">
                <a:solidFill>
                  <a:schemeClr val="bg1"/>
                </a:solidFill>
                <a:latin typeface="+mj-lt"/>
                <a:cs typeface="Times New Roman" panose="02020603050405020304" pitchFamily="18" charset="0"/>
              </a:rPr>
              <a:t> </a:t>
            </a:r>
            <a:r>
              <a:rPr lang="vi-VN" sz="5000" b="0" i="0" dirty="0">
                <a:solidFill>
                  <a:schemeClr val="bg1"/>
                </a:solidFill>
                <a:effectLst/>
              </a:rPr>
              <a:t>Xin tỏa ngời Nhan Thánh bao từ bi, dịu hiền. Đến bảo vệ mạng con theo lượng Chúa nhân từ. Hãy mạnh dạn này ai trông cậy Chúa không rời. Thêm can trường, luôn vững tin nơi Ngài.</a:t>
            </a:r>
          </a:p>
        </p:txBody>
      </p:sp>
    </p:spTree>
    <p:extLst>
      <p:ext uri="{BB962C8B-B14F-4D97-AF65-F5344CB8AC3E}">
        <p14:creationId xmlns:p14="http://schemas.microsoft.com/office/powerpoint/2010/main" val="299217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04896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TextBox 6"/>
          <p:cNvSpPr txBox="1"/>
          <p:nvPr/>
        </p:nvSpPr>
        <p:spPr>
          <a:xfrm>
            <a:off x="4587240" y="133350"/>
            <a:ext cx="4419600" cy="3046988"/>
          </a:xfrm>
          <a:prstGeom prst="rect">
            <a:avLst/>
          </a:prstGeom>
          <a:noFill/>
          <a:ln>
            <a:solidFill>
              <a:srgbClr val="FFFF00"/>
            </a:solidFill>
          </a:ln>
        </p:spPr>
        <p:txBody>
          <a:bodyPr wrap="square" rtlCol="0">
            <a:spAutoFit/>
          </a:bodyPr>
          <a:lstStyle/>
          <a:p>
            <a:pPr algn="just"/>
            <a:r>
              <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NGƯỜI ĐÃ HỌC ĐƯỢC THẾ NÀO LÀ VÂNG PHỤC, VÀ TRỞ NÊN NGUỒN ƠN CỨU ĐỘ VĨNH CỮU CHO NHỮNG AI TÙNG PHỤC NGƯỜI.</a:t>
            </a:r>
          </a:p>
        </p:txBody>
      </p:sp>
      <p:sp>
        <p:nvSpPr>
          <p:cNvPr id="8" name="TextBox 7"/>
          <p:cNvSpPr txBox="1"/>
          <p:nvPr/>
        </p:nvSpPr>
        <p:spPr>
          <a:xfrm>
            <a:off x="0" y="133350"/>
            <a:ext cx="1981200" cy="646331"/>
          </a:xfrm>
          <a:prstGeom prst="rect">
            <a:avLst/>
          </a:prstGeom>
          <a:noFill/>
        </p:spPr>
        <p:txBody>
          <a:bodyPr wrap="square" rtlCol="0">
            <a:spAutoFit/>
          </a:bodyPr>
          <a:lstStyle/>
          <a:p>
            <a:r>
              <a:rPr lang="en-US" sz="3600">
                <a:solidFill>
                  <a:srgbClr val="FFFF00"/>
                </a:solidFill>
              </a:rPr>
              <a:t>Bài đọc 2</a:t>
            </a:r>
          </a:p>
        </p:txBody>
      </p:sp>
      <p:sp>
        <p:nvSpPr>
          <p:cNvPr id="3" name="TextBox 2"/>
          <p:cNvSpPr txBox="1"/>
          <p:nvPr/>
        </p:nvSpPr>
        <p:spPr>
          <a:xfrm>
            <a:off x="4267200" y="4324350"/>
            <a:ext cx="4739640" cy="523220"/>
          </a:xfrm>
          <a:prstGeom prst="rect">
            <a:avLst/>
          </a:prstGeom>
          <a:noFill/>
        </p:spPr>
        <p:txBody>
          <a:bodyPr wrap="square" rtlCol="0">
            <a:spAutoFit/>
          </a:bodyPr>
          <a:lstStyle/>
          <a:p>
            <a:r>
              <a:rPr lang="en-US" sz="2800" b="1">
                <a:solidFill>
                  <a:srgbClr val="FFFF00"/>
                </a:solidFill>
              </a:rPr>
              <a:t>Bài trích thư gửi tín hữu Híp-ri</a:t>
            </a:r>
          </a:p>
        </p:txBody>
      </p:sp>
    </p:spTree>
    <p:extLst>
      <p:ext uri="{BB962C8B-B14F-4D97-AF65-F5344CB8AC3E}">
        <p14:creationId xmlns:p14="http://schemas.microsoft.com/office/powerpoint/2010/main" val="195654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742950"/>
            <a:ext cx="9144000" cy="4400550"/>
          </a:xfrm>
        </p:spPr>
        <p:txBody>
          <a:bodyPr>
            <a:normAutofit fontScale="92500" lnSpcReduction="10000"/>
          </a:bodyPr>
          <a:lstStyle/>
          <a:p>
            <a:pPr marL="0" indent="0" algn="just">
              <a:lnSpc>
                <a:spcPct val="120000"/>
              </a:lnSpc>
              <a:buNone/>
            </a:pPr>
            <a:r>
              <a:rPr lang="vi-VN" sz="5200" dirty="0">
                <a:solidFill>
                  <a:schemeClr val="bg1"/>
                </a:solidFill>
                <a:latin typeface="+mj-lt"/>
                <a:cs typeface="Times New Roman" panose="02020603050405020304" pitchFamily="18" charset="0"/>
              </a:rPr>
              <a:t>Đức Kitô vì chúng ta đã vâng lời cho đến chết và chết trên thập giá. Vì thế Thiên Chúa đã tôn vinh Người, ban cho Người một danh hiệu vượt trên mọi danh hiệu.</a:t>
            </a:r>
          </a:p>
        </p:txBody>
      </p:sp>
      <p:sp>
        <p:nvSpPr>
          <p:cNvPr id="2" name="TextBox 1"/>
          <p:cNvSpPr txBox="1"/>
          <p:nvPr/>
        </p:nvSpPr>
        <p:spPr>
          <a:xfrm>
            <a:off x="0" y="0"/>
            <a:ext cx="9144000" cy="707886"/>
          </a:xfrm>
          <a:prstGeom prst="rect">
            <a:avLst/>
          </a:prstGeom>
          <a:noFill/>
        </p:spPr>
        <p:txBody>
          <a:bodyPr wrap="square" rtlCol="0">
            <a:spAutoFit/>
          </a:bodyPr>
          <a:lstStyle/>
          <a:p>
            <a:r>
              <a:rPr lang="en-US" sz="4000" i="1" u="sng">
                <a:solidFill>
                  <a:srgbClr val="FFFF00"/>
                </a:solidFill>
              </a:rPr>
              <a:t>Tung Hô Tin Mừng</a:t>
            </a:r>
          </a:p>
        </p:txBody>
      </p:sp>
    </p:spTree>
    <p:extLst>
      <p:ext uri="{BB962C8B-B14F-4D97-AF65-F5344CB8AC3E}">
        <p14:creationId xmlns:p14="http://schemas.microsoft.com/office/powerpoint/2010/main" val="1196643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a:solidFill>
                  <a:prstClr val="white"/>
                </a:solidFill>
              </a:rPr>
              <a:t>THỨ SÁU TUẦN THÁNH</a:t>
            </a: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p>
        </p:txBody>
      </p:sp>
    </p:spTree>
    <p:extLst>
      <p:ext uri="{BB962C8B-B14F-4D97-AF65-F5344CB8AC3E}">
        <p14:creationId xmlns:p14="http://schemas.microsoft.com/office/powerpoint/2010/main" val="409672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1693053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a:solidFill>
                  <a:prstClr val="white"/>
                </a:solidFill>
              </a:rPr>
              <a:t>THỨ SÁU TUẦN THÁNH</a:t>
            </a: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p>
        </p:txBody>
      </p:sp>
    </p:spTree>
    <p:extLst>
      <p:ext uri="{BB962C8B-B14F-4D97-AF65-F5344CB8AC3E}">
        <p14:creationId xmlns:p14="http://schemas.microsoft.com/office/powerpoint/2010/main" val="2751692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a:solidFill>
                  <a:srgbClr val="FFFF00"/>
                </a:solidFill>
                <a:latin typeface="+mj-lt"/>
                <a:cs typeface="Times New Roman" pitchFamily="18" charset="0"/>
              </a:rPr>
              <a:t>Suy Tôn Thánh Giá</a:t>
            </a:r>
            <a:endParaRPr lang="en-US" sz="6000" b="0" i="1" dirty="0">
              <a:solidFill>
                <a:schemeClr val="bg1"/>
              </a:solidFill>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47650"/>
            <a:ext cx="3124200" cy="4686299"/>
          </a:xfrm>
          <a:prstGeom prst="rect">
            <a:avLst/>
          </a:prstGeom>
        </p:spPr>
      </p:pic>
      <p:sp>
        <p:nvSpPr>
          <p:cNvPr id="4" name="TextBox 3">
            <a:extLst>
              <a:ext uri="{FF2B5EF4-FFF2-40B4-BE49-F238E27FC236}">
                <a16:creationId xmlns="" xmlns:a16="http://schemas.microsoft.com/office/drawing/2014/main" id="{B708E5E3-526D-6642-0733-FC0A3E2E555F}"/>
              </a:ext>
            </a:extLst>
          </p:cNvPr>
          <p:cNvSpPr txBox="1"/>
          <p:nvPr/>
        </p:nvSpPr>
        <p:spPr>
          <a:xfrm>
            <a:off x="3360506" y="2724150"/>
            <a:ext cx="4572000" cy="1661993"/>
          </a:xfrm>
          <a:prstGeom prst="rect">
            <a:avLst/>
          </a:prstGeom>
          <a:noFill/>
        </p:spPr>
        <p:txBody>
          <a:bodyPr wrap="square">
            <a:spAutoFit/>
          </a:bodyPr>
          <a:lstStyle/>
          <a:p>
            <a:pPr algn="ctr"/>
            <a:r>
              <a:rPr lang="en-US" sz="5400" b="1" dirty="0" err="1">
                <a:solidFill>
                  <a:srgbClr val="FFFF00"/>
                </a:solidFill>
                <a:cs typeface="Times New Roman" panose="02020603050405020304" pitchFamily="18" charset="0"/>
              </a:rPr>
              <a:t>Dân</a:t>
            </a:r>
            <a:r>
              <a:rPr lang="en-US" sz="5400" b="1" dirty="0">
                <a:solidFill>
                  <a:srgbClr val="FFFF00"/>
                </a:solidFill>
                <a:cs typeface="Times New Roman" panose="02020603050405020304" pitchFamily="18" charset="0"/>
              </a:rPr>
              <a:t> Ta </a:t>
            </a:r>
            <a:r>
              <a:rPr lang="en-US" sz="5400" b="1" dirty="0" err="1">
                <a:solidFill>
                  <a:srgbClr val="FFFF00"/>
                </a:solidFill>
                <a:cs typeface="Times New Roman" panose="02020603050405020304" pitchFamily="18" charset="0"/>
              </a:rPr>
              <a:t>Ơi</a:t>
            </a:r>
            <a:endParaRPr lang="en-US" sz="5400" b="1" dirty="0">
              <a:solidFill>
                <a:srgbClr val="FFFF00"/>
              </a:solidFill>
              <a:cs typeface="Times New Roman" panose="02020603050405020304" pitchFamily="18" charset="0"/>
            </a:endParaRPr>
          </a:p>
          <a:p>
            <a:pPr algn="ctr"/>
            <a:r>
              <a:rPr lang="en-US" sz="4800" b="1" i="1" dirty="0" err="1">
                <a:solidFill>
                  <a:prstClr val="white"/>
                </a:solidFill>
                <a:cs typeface="Times New Roman" panose="02020603050405020304" pitchFamily="18" charset="0"/>
              </a:rPr>
              <a:t>Lm</a:t>
            </a:r>
            <a:r>
              <a:rPr lang="en-US" sz="4800" b="1" i="1" dirty="0">
                <a:solidFill>
                  <a:prstClr val="white"/>
                </a:solidFill>
                <a:cs typeface="Times New Roman" panose="02020603050405020304" pitchFamily="18" charset="0"/>
              </a:rPr>
              <a:t>. Kim Long</a:t>
            </a:r>
          </a:p>
        </p:txBody>
      </p:sp>
    </p:spTree>
    <p:extLst>
      <p:ext uri="{BB962C8B-B14F-4D97-AF65-F5344CB8AC3E}">
        <p14:creationId xmlns:p14="http://schemas.microsoft.com/office/powerpoint/2010/main" val="197881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TextBox 6"/>
          <p:cNvSpPr txBox="1"/>
          <p:nvPr/>
        </p:nvSpPr>
        <p:spPr>
          <a:xfrm>
            <a:off x="4495800" y="456515"/>
            <a:ext cx="4419600" cy="1077218"/>
          </a:xfrm>
          <a:prstGeom prst="rect">
            <a:avLst/>
          </a:prstGeom>
          <a:noFill/>
          <a:ln>
            <a:solidFill>
              <a:srgbClr val="FFFF00"/>
            </a:solidFill>
          </a:ln>
        </p:spPr>
        <p:txBody>
          <a:bodyPr wrap="square" rtlCol="0">
            <a:spAutoFit/>
          </a:bodyPr>
          <a:lstStyle/>
          <a:p>
            <a:pPr algn="just"/>
            <a:r>
              <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NGƯỜI ĐÃ BỊ ĐÂM VÌ CHÚNG TA PHẠM TỘI</a:t>
            </a:r>
          </a:p>
        </p:txBody>
      </p:sp>
      <p:sp>
        <p:nvSpPr>
          <p:cNvPr id="8" name="TextBox 7"/>
          <p:cNvSpPr txBox="1"/>
          <p:nvPr/>
        </p:nvSpPr>
        <p:spPr>
          <a:xfrm>
            <a:off x="0" y="133350"/>
            <a:ext cx="1981200" cy="646331"/>
          </a:xfrm>
          <a:prstGeom prst="rect">
            <a:avLst/>
          </a:prstGeom>
          <a:noFill/>
        </p:spPr>
        <p:txBody>
          <a:bodyPr wrap="square" rtlCol="0">
            <a:spAutoFit/>
          </a:bodyPr>
          <a:lstStyle/>
          <a:p>
            <a:r>
              <a:rPr lang="en-US" sz="3600">
                <a:solidFill>
                  <a:srgbClr val="FFFF00"/>
                </a:solidFill>
              </a:rPr>
              <a:t>Bài đọc 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89944"/>
            <a:ext cx="628015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86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9415941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500" u="sng">
                <a:solidFill>
                  <a:srgbClr val="F3F30D"/>
                </a:solidFill>
                <a:latin typeface="+mj-lt"/>
                <a:ea typeface="SimHei" panose="02010609060101010101" pitchFamily="49" charset="-122"/>
                <a:cs typeface="Times New Roman" panose="02020603050405020304" pitchFamily="18" charset="0"/>
              </a:rPr>
              <a:t>Tk1</a:t>
            </a:r>
            <a:r>
              <a:rPr lang="en-US" altLang="en-US" sz="6500" b="0" u="sng">
                <a:solidFill>
                  <a:srgbClr val="F3F30D"/>
                </a:solidFill>
                <a:latin typeface="+mj-lt"/>
                <a:ea typeface="SimHei" panose="02010609060101010101" pitchFamily="49" charset="-122"/>
                <a:cs typeface="Times New Roman" panose="02020603050405020304" pitchFamily="18" charset="0"/>
              </a:rPr>
              <a:t>:</a:t>
            </a:r>
            <a:r>
              <a:rPr lang="en-US" altLang="en-US" sz="6500" b="0">
                <a:solidFill>
                  <a:schemeClr val="bg1"/>
                </a:solidFill>
                <a:latin typeface="+mj-lt"/>
                <a:ea typeface="SimHei" panose="02010609060101010101" pitchFamily="49" charset="-122"/>
                <a:cs typeface="Times New Roman" panose="02020603050405020304" pitchFamily="18" charset="0"/>
              </a:rPr>
              <a:t> </a:t>
            </a:r>
            <a:r>
              <a:rPr lang="vi-VN" sz="6500">
                <a:solidFill>
                  <a:schemeClr val="bg1"/>
                </a:solidFill>
                <a:latin typeface="+mj-lt"/>
                <a:cs typeface="Times New Roman" panose="02020603050405020304" pitchFamily="18" charset="0"/>
              </a:rPr>
              <a:t> Phải chăng vì Ta đã đưa ngươi ra khỏi đất Ai cập mà ngươi dọn thập tự cho </a:t>
            </a:r>
            <a:r>
              <a:rPr lang="en-US" sz="6500">
                <a:solidFill>
                  <a:schemeClr val="bg1"/>
                </a:solidFill>
                <a:latin typeface="+mj-lt"/>
                <a:cs typeface="Times New Roman" panose="02020603050405020304" pitchFamily="18" charset="0"/>
              </a:rPr>
              <a:t>Đ</a:t>
            </a:r>
            <a:r>
              <a:rPr lang="vi-VN" sz="6500">
                <a:solidFill>
                  <a:schemeClr val="bg1"/>
                </a:solidFill>
                <a:latin typeface="+mj-lt"/>
                <a:cs typeface="Times New Roman" panose="02020603050405020304" pitchFamily="18" charset="0"/>
              </a:rPr>
              <a:t>ấng đã cứu ngươi?</a:t>
            </a:r>
            <a:endParaRPr lang="en-US" sz="6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0277352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2103734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a:solidFill>
                  <a:srgbClr val="F3F30D"/>
                </a:solidFill>
                <a:latin typeface="+mj-lt"/>
                <a:ea typeface="SimHei" panose="02010609060101010101" pitchFamily="49" charset="-122"/>
                <a:cs typeface="Times New Roman" panose="02020603050405020304" pitchFamily="18" charset="0"/>
              </a:rPr>
              <a:t>Tk2</a:t>
            </a:r>
            <a:r>
              <a:rPr lang="en-US" altLang="en-US" sz="5400" b="0" u="sng">
                <a:solidFill>
                  <a:srgbClr val="F3F30D"/>
                </a:solidFill>
                <a:latin typeface="+mj-lt"/>
                <a:ea typeface="SimHei" panose="02010609060101010101" pitchFamily="49" charset="-122"/>
                <a:cs typeface="Times New Roman" panose="02020603050405020304" pitchFamily="18" charset="0"/>
              </a:rPr>
              <a:t>:</a:t>
            </a:r>
            <a:r>
              <a:rPr lang="en-US" altLang="en-US" sz="5400">
                <a:solidFill>
                  <a:schemeClr val="bg1"/>
                </a:solidFill>
                <a:latin typeface="+mj-lt"/>
                <a:ea typeface="SimHei" panose="02010609060101010101" pitchFamily="49" charset="-122"/>
                <a:cs typeface="Times New Roman" panose="02020603050405020304" pitchFamily="18" charset="0"/>
              </a:rPr>
              <a:t> </a:t>
            </a:r>
            <a:r>
              <a:rPr lang="vi-VN" sz="5400">
                <a:solidFill>
                  <a:schemeClr val="bg1"/>
                </a:solidFill>
                <a:latin typeface="+mj-lt"/>
                <a:cs typeface="Times New Roman" panose="02020603050405020304" pitchFamily="18" charset="0"/>
              </a:rPr>
              <a:t>Phải chăng Ta đã dẫn ngươi qua sa mạc bốn mươi năm trường, cho ngươi ăn Mana, và đưa ngươi vào </a:t>
            </a:r>
            <a:r>
              <a:rPr lang="en-US" sz="5400">
                <a:solidFill>
                  <a:schemeClr val="bg1"/>
                </a:solidFill>
                <a:latin typeface="+mj-lt"/>
                <a:cs typeface="Times New Roman" panose="02020603050405020304" pitchFamily="18" charset="0"/>
              </a:rPr>
              <a:t>Đ</a:t>
            </a:r>
            <a:r>
              <a:rPr lang="vi-VN" sz="5400">
                <a:solidFill>
                  <a:schemeClr val="bg1"/>
                </a:solidFill>
                <a:latin typeface="+mj-lt"/>
                <a:cs typeface="Times New Roman" panose="02020603050405020304" pitchFamily="18" charset="0"/>
              </a:rPr>
              <a:t>ất Hứa mà ngươi dọn thập tự cho </a:t>
            </a:r>
            <a:r>
              <a:rPr lang="en-US" sz="5400">
                <a:solidFill>
                  <a:schemeClr val="bg1"/>
                </a:solidFill>
                <a:latin typeface="+mj-lt"/>
                <a:cs typeface="Times New Roman" panose="02020603050405020304" pitchFamily="18" charset="0"/>
              </a:rPr>
              <a:t>Đ</a:t>
            </a:r>
            <a:r>
              <a:rPr lang="vi-VN" sz="5400">
                <a:solidFill>
                  <a:schemeClr val="bg1"/>
                </a:solidFill>
                <a:latin typeface="+mj-lt"/>
                <a:cs typeface="Times New Roman" panose="02020603050405020304" pitchFamily="18" charset="0"/>
              </a:rPr>
              <a:t>ấng đã cứu ngươi?</a:t>
            </a:r>
          </a:p>
        </p:txBody>
      </p:sp>
    </p:spTree>
    <p:extLst>
      <p:ext uri="{BB962C8B-B14F-4D97-AF65-F5344CB8AC3E}">
        <p14:creationId xmlns:p14="http://schemas.microsoft.com/office/powerpoint/2010/main" val="162627136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71744850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000" b="0" u="sng" dirty="0">
                <a:solidFill>
                  <a:srgbClr val="F3F30D"/>
                </a:solidFill>
                <a:latin typeface="+mj-lt"/>
                <a:ea typeface="SimHei" panose="02010609060101010101" pitchFamily="49" charset="-122"/>
                <a:cs typeface="Times New Roman" panose="02020603050405020304" pitchFamily="18" charset="0"/>
              </a:rPr>
              <a:t>Tk3</a:t>
            </a:r>
            <a:r>
              <a:rPr lang="en-US" altLang="en-US" sz="5000" b="0" u="sng">
                <a:solidFill>
                  <a:srgbClr val="F3F30D"/>
                </a:solidFill>
                <a:latin typeface="+mj-lt"/>
                <a:ea typeface="SimHei" panose="02010609060101010101" pitchFamily="49" charset="-122"/>
                <a:cs typeface="Times New Roman" panose="02020603050405020304" pitchFamily="18" charset="0"/>
              </a:rPr>
              <a:t>:</a:t>
            </a:r>
            <a:r>
              <a:rPr lang="en-US" altLang="en-US" sz="5000" b="0">
                <a:solidFill>
                  <a:schemeClr val="bg1"/>
                </a:solidFill>
                <a:latin typeface="+mj-lt"/>
                <a:ea typeface="SimHei" panose="02010609060101010101" pitchFamily="49" charset="-122"/>
                <a:cs typeface="Times New Roman" panose="02020603050405020304" pitchFamily="18" charset="0"/>
              </a:rPr>
              <a:t> </a:t>
            </a:r>
            <a:r>
              <a:rPr lang="vi-VN" sz="5000">
                <a:solidFill>
                  <a:schemeClr val="bg1"/>
                </a:solidFill>
                <a:latin typeface="+mj-lt"/>
                <a:cs typeface="Times New Roman" panose="02020603050405020304" pitchFamily="18" charset="0"/>
              </a:rPr>
              <a:t>Có chi phải làm mà Ta đã không làm cho ngươi? Ta trồng ngươi như vun trồng cây nho quý, mà ngươi lấy đòng đâm thấu tim ta, cùng dâng Ta của cay đắng với dấm chua.</a:t>
            </a:r>
            <a:endParaRPr lang="en-US" sz="5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6397498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a:solidFill>
                  <a:srgbClr val="F3F30D"/>
                </a:solidFill>
                <a:latin typeface="+mj-lt"/>
                <a:ea typeface="SimHei" panose="02010609060101010101" pitchFamily="49" charset="-122"/>
                <a:cs typeface="Times New Roman" panose="02020603050405020304" pitchFamily="18" charset="0"/>
              </a:rPr>
              <a:t>Đk</a:t>
            </a:r>
            <a:r>
              <a:rPr lang="en-US" altLang="en-US" sz="6600" b="0" u="sng">
                <a:solidFill>
                  <a:srgbClr val="F3F30D"/>
                </a:solidFill>
                <a:latin typeface="+mj-lt"/>
                <a:ea typeface="SimHei" panose="02010609060101010101" pitchFamily="49" charset="-122"/>
                <a:cs typeface="Times New Roman" panose="02020603050405020304" pitchFamily="18" charset="0"/>
              </a:rPr>
              <a:t>:</a:t>
            </a:r>
            <a:r>
              <a:rPr lang="en-US" altLang="en-US" sz="6600" b="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1180543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3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5760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a:solidFill>
                  <a:prstClr val="white"/>
                </a:solidFill>
              </a:rPr>
              <a:t>THỨ SÁU TUẦN THÁNH</a:t>
            </a: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p>
        </p:txBody>
      </p:sp>
    </p:spTree>
    <p:extLst>
      <p:ext uri="{BB962C8B-B14F-4D97-AF65-F5344CB8AC3E}">
        <p14:creationId xmlns:p14="http://schemas.microsoft.com/office/powerpoint/2010/main" val="275169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dirty="0" err="1">
                <a:solidFill>
                  <a:srgbClr val="FFFF00"/>
                </a:solidFill>
                <a:latin typeface="+mj-lt"/>
                <a:cs typeface="Times New Roman" panose="02020603050405020304" pitchFamily="18" charset="0"/>
              </a:rPr>
              <a:t>Thánh</a:t>
            </a:r>
            <a:r>
              <a:rPr lang="en-US" sz="8800" b="1" dirty="0">
                <a:solidFill>
                  <a:srgbClr val="FFFF00"/>
                </a:solidFill>
                <a:latin typeface="+mj-lt"/>
                <a:cs typeface="Times New Roman" panose="02020603050405020304" pitchFamily="18" charset="0"/>
              </a:rPr>
              <a:t> </a:t>
            </a:r>
            <a:r>
              <a:rPr lang="en-US" sz="8800" b="1" dirty="0" err="1">
                <a:solidFill>
                  <a:srgbClr val="FFFF00"/>
                </a:solidFill>
                <a:latin typeface="+mj-lt"/>
                <a:cs typeface="Times New Roman" panose="02020603050405020304" pitchFamily="18" charset="0"/>
              </a:rPr>
              <a:t>Vịnh</a:t>
            </a:r>
            <a:r>
              <a:rPr lang="en-US" sz="8800" b="1" dirty="0">
                <a:solidFill>
                  <a:srgbClr val="FFFF00"/>
                </a:solidFill>
                <a:latin typeface="+mj-lt"/>
                <a:cs typeface="Times New Roman" panose="02020603050405020304" pitchFamily="18" charset="0"/>
              </a:rPr>
              <a:t> 30</a:t>
            </a:r>
          </a:p>
          <a:p>
            <a:pPr algn="ctr"/>
            <a:r>
              <a:rPr lang="en-US" sz="6600" b="1" i="1" dirty="0" err="1">
                <a:solidFill>
                  <a:schemeClr val="bg1"/>
                </a:solidFill>
                <a:latin typeface="+mj-lt"/>
                <a:cs typeface="Times New Roman" panose="02020603050405020304" pitchFamily="18" charset="0"/>
              </a:rPr>
              <a:t>Lm</a:t>
            </a:r>
            <a:r>
              <a:rPr lang="en-US" sz="6600" b="1" i="1" dirty="0">
                <a:solidFill>
                  <a:schemeClr val="bg1"/>
                </a:solidFill>
                <a:latin typeface="+mj-lt"/>
                <a:cs typeface="Times New Roman" panose="02020603050405020304" pitchFamily="18" charset="0"/>
              </a:rPr>
              <a:t>. Thanh </a:t>
            </a:r>
            <a:r>
              <a:rPr lang="en-US" sz="6600" b="1" i="1" dirty="0" err="1">
                <a:solidFill>
                  <a:schemeClr val="bg1"/>
                </a:solidFill>
                <a:latin typeface="+mj-lt"/>
                <a:cs typeface="Times New Roman" panose="02020603050405020304" pitchFamily="18" charset="0"/>
              </a:rPr>
              <a:t>Lâm</a:t>
            </a:r>
            <a:endParaRPr lang="en-US" sz="6600" b="1" i="1" dirty="0">
              <a:solidFill>
                <a:schemeClr val="bg1"/>
              </a:solidFill>
              <a:latin typeface="+mj-lt"/>
              <a:cs typeface="Times New Roman" panose="02020603050405020304" pitchFamily="18" charset="0"/>
            </a:endParaRPr>
          </a:p>
          <a:p>
            <a:pPr algn="ctr"/>
            <a:r>
              <a:rPr lang="en-US" sz="6600" b="1" i="1" dirty="0">
                <a:solidFill>
                  <a:schemeClr val="bg1"/>
                </a:solidFill>
                <a:latin typeface="+mj-lt"/>
                <a:cs typeface="Times New Roman" panose="02020603050405020304" pitchFamily="18" charset="0"/>
              </a:rPr>
              <a:t>4 </a:t>
            </a:r>
            <a:r>
              <a:rPr lang="en-US" sz="6600" b="1" i="1" dirty="0" err="1">
                <a:solidFill>
                  <a:schemeClr val="bg1"/>
                </a:solidFill>
                <a:latin typeface="+mj-lt"/>
                <a:cs typeface="Times New Roman" panose="02020603050405020304" pitchFamily="18" charset="0"/>
              </a:rPr>
              <a:t>câu</a:t>
            </a:r>
            <a:endParaRPr lang="en-US" sz="6600" b="1"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6927" y="1417588"/>
            <a:ext cx="9144000" cy="2308324"/>
          </a:xfrm>
          <a:prstGeom prst="rect">
            <a:avLst/>
          </a:prstGeom>
          <a:noFill/>
        </p:spPr>
        <p:txBody>
          <a:bodyPr wrap="square" rtlCol="0">
            <a:spAutoFit/>
          </a:bodyPr>
          <a:lstStyle/>
          <a:p>
            <a:pPr algn="ctr"/>
            <a:r>
              <a:rPr lang="en-US" sz="7200" b="1" dirty="0">
                <a:solidFill>
                  <a:srgbClr val="FFFF00"/>
                </a:solidFill>
                <a:cs typeface="Times New Roman" panose="02020603050405020304" pitchFamily="18" charset="0"/>
              </a:rPr>
              <a:t>Ca </a:t>
            </a:r>
            <a:r>
              <a:rPr lang="en-US" sz="7200" b="1" dirty="0" err="1">
                <a:solidFill>
                  <a:srgbClr val="FFFF00"/>
                </a:solidFill>
                <a:cs typeface="Times New Roman" panose="02020603050405020304" pitchFamily="18" charset="0"/>
              </a:rPr>
              <a:t>Nguyện</a:t>
            </a:r>
            <a:r>
              <a:rPr lang="en-US" sz="7200" b="1" dirty="0">
                <a:solidFill>
                  <a:srgbClr val="FFFF00"/>
                </a:solidFill>
                <a:cs typeface="Times New Roman" panose="02020603050405020304" pitchFamily="18" charset="0"/>
              </a:rPr>
              <a:t> </a:t>
            </a:r>
            <a:r>
              <a:rPr lang="en-US" sz="7200" b="1" dirty="0" err="1">
                <a:solidFill>
                  <a:srgbClr val="FFFF00"/>
                </a:solidFill>
                <a:cs typeface="Times New Roman" panose="02020603050405020304" pitchFamily="18" charset="0"/>
              </a:rPr>
              <a:t>Hiệp</a:t>
            </a:r>
            <a:r>
              <a:rPr lang="en-US" sz="7200" b="1" dirty="0">
                <a:solidFill>
                  <a:srgbClr val="FFFF00"/>
                </a:solidFill>
                <a:cs typeface="Times New Roman" panose="02020603050405020304" pitchFamily="18" charset="0"/>
              </a:rPr>
              <a:t> </a:t>
            </a:r>
            <a:r>
              <a:rPr lang="en-US" sz="7200" b="1" dirty="0" err="1">
                <a:solidFill>
                  <a:srgbClr val="FFFF00"/>
                </a:solidFill>
                <a:cs typeface="Times New Roman" panose="02020603050405020304" pitchFamily="18" charset="0"/>
              </a:rPr>
              <a:t>Lễ</a:t>
            </a:r>
            <a:endParaRPr lang="en-US" sz="7200" b="1" dirty="0">
              <a:solidFill>
                <a:srgbClr val="FFFF00"/>
              </a:solidFill>
              <a:cs typeface="Times New Roman" panose="02020603050405020304" pitchFamily="18" charset="0"/>
            </a:endParaRPr>
          </a:p>
          <a:p>
            <a:pPr algn="ctr"/>
            <a:r>
              <a:rPr lang="en-US" sz="7200" b="1" dirty="0" err="1">
                <a:solidFill>
                  <a:srgbClr val="FFFF00"/>
                </a:solidFill>
                <a:cs typeface="Times New Roman" panose="02020603050405020304" pitchFamily="18" charset="0"/>
              </a:rPr>
              <a:t>Khúc</a:t>
            </a:r>
            <a:r>
              <a:rPr lang="en-US" sz="7200" b="1" dirty="0">
                <a:solidFill>
                  <a:srgbClr val="FFFF00"/>
                </a:solidFill>
                <a:cs typeface="Times New Roman" panose="02020603050405020304" pitchFamily="18" charset="0"/>
              </a:rPr>
              <a:t> Ca </a:t>
            </a:r>
            <a:r>
              <a:rPr lang="en-US" sz="7200" b="1" dirty="0" err="1">
                <a:solidFill>
                  <a:srgbClr val="FFFF00"/>
                </a:solidFill>
                <a:cs typeface="Times New Roman" panose="02020603050405020304" pitchFamily="18" charset="0"/>
              </a:rPr>
              <a:t>Núi</a:t>
            </a:r>
            <a:r>
              <a:rPr lang="en-US" sz="7200" b="1" dirty="0">
                <a:solidFill>
                  <a:srgbClr val="FFFF00"/>
                </a:solidFill>
                <a:cs typeface="Times New Roman" panose="02020603050405020304" pitchFamily="18" charset="0"/>
              </a:rPr>
              <a:t> </a:t>
            </a:r>
            <a:r>
              <a:rPr lang="en-US" sz="7200" b="1" dirty="0" err="1">
                <a:solidFill>
                  <a:srgbClr val="FFFF00"/>
                </a:solidFill>
                <a:cs typeface="Times New Roman" panose="02020603050405020304" pitchFamily="18" charset="0"/>
              </a:rPr>
              <a:t>Thánh</a:t>
            </a:r>
            <a:endParaRPr lang="en-US" sz="7200" b="1"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2684782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fontScale="92500" lnSpcReduction="10000"/>
          </a:bodyPr>
          <a:lstStyle/>
          <a:p>
            <a:pPr algn="just">
              <a:lnSpc>
                <a:spcPct val="118000"/>
              </a:lnSpc>
            </a:pPr>
            <a:r>
              <a:rPr lang="en-US" sz="5400" b="0" u="sng" dirty="0">
                <a:solidFill>
                  <a:srgbClr val="FFFF00"/>
                </a:solidFill>
                <a:latin typeface="+mj-lt"/>
                <a:cs typeface="Times New Roman" panose="02020603050405020304" pitchFamily="18" charset="0"/>
              </a:rPr>
              <a:t>Tk1:</a:t>
            </a:r>
            <a:r>
              <a:rPr lang="en-US" sz="5400" b="0" dirty="0">
                <a:solidFill>
                  <a:srgbClr val="FFFF00"/>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Mẹ nhìn con yêu giờ máu thắm tuôn tràn. Lòng Mẹ đau thương con thấu chăng. Gió cuốn mây đen, trùm kín khắp muôn phương. Núi Thánh cô đơn sầu thương.</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32220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70000" lnSpcReduction="200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u="sng" dirty="0">
                <a:solidFill>
                  <a:srgbClr val="F3F30D"/>
                </a:solidFill>
                <a:latin typeface="+mj-lt"/>
                <a:cs typeface="Times New Roman" panose="02020603050405020304" pitchFamily="18" charset="0"/>
              </a:rPr>
              <a:t>***</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Lệ</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tràn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trên</a:t>
            </a:r>
            <a:r>
              <a:rPr lang="en-US" sz="8000" b="0" dirty="0">
                <a:solidFill>
                  <a:schemeClr val="bg1"/>
                </a:solidFill>
                <a:latin typeface="+mj-lt"/>
                <a:cs typeface="Times New Roman" panose="02020603050405020304" pitchFamily="18" charset="0"/>
              </a:rPr>
              <a:t> mi </a:t>
            </a:r>
            <a:r>
              <a:rPr lang="en-US" sz="8000" b="0" dirty="0" err="1">
                <a:solidFill>
                  <a:schemeClr val="bg1"/>
                </a:solidFill>
                <a:latin typeface="+mj-lt"/>
                <a:cs typeface="Times New Roman" panose="02020603050405020304" pitchFamily="18" charset="0"/>
              </a:rPr>
              <a:t>Mẹ</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khóc</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nỗi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thảm</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sầu</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Thập</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tự</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oan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khiên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ngàn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đắng</a:t>
            </a:r>
            <a:r>
              <a:rPr lang="en-US" sz="8000" dirty="0">
                <a:solidFill>
                  <a:schemeClr val="bg1"/>
                </a:solidFill>
                <a:latin typeface="+mj-lt"/>
                <a:cs typeface="Times New Roman" panose="02020603050405020304" pitchFamily="18" charset="0"/>
              </a:rPr>
              <a:t> cay. </a:t>
            </a:r>
            <a:r>
              <a:rPr lang="en-US" sz="8000" dirty="0" err="1">
                <a:solidFill>
                  <a:schemeClr val="bg1"/>
                </a:solidFill>
                <a:latin typeface="+mj-lt"/>
                <a:cs typeface="Times New Roman" panose="02020603050405020304" pitchFamily="18" charset="0"/>
              </a:rPr>
              <a:t>Bóng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tối</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đau</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thương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Lòng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Chúa</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rất</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nhân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từ</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mình</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đầy</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muôn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vết</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nhơ</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trần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gian</a:t>
            </a:r>
            <a:r>
              <a:rPr lang="en-US" sz="8000" dirty="0">
                <a:solidFill>
                  <a:schemeClr val="bg1"/>
                </a:solidFill>
                <a:latin typeface="+mj-lt"/>
                <a:cs typeface="Times New Roman" panose="02020603050405020304" pitchFamily="18" charset="0"/>
              </a:rPr>
              <a:t>.</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79696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100" b="0" u="sng" dirty="0">
              <a:solidFill>
                <a:srgbClr val="F3F30D"/>
              </a:solidFill>
              <a:latin typeface="+mj-lt"/>
              <a:cs typeface="Times New Roman" panose="02020603050405020304" pitchFamily="18" charset="0"/>
            </a:endParaRPr>
          </a:p>
          <a:p>
            <a:pPr algn="just">
              <a:lnSpc>
                <a:spcPct val="110000"/>
              </a:lnSpc>
            </a:pPr>
            <a:r>
              <a:rPr lang="en-US" sz="5400" b="0" u="sng" dirty="0">
                <a:solidFill>
                  <a:srgbClr val="F3F30D"/>
                </a:solidFill>
                <a:latin typeface="+mj-lt"/>
                <a:cs typeface="Times New Roman" panose="02020603050405020304" pitchFamily="18" charset="0"/>
              </a:rPr>
              <a:t>Tk2:</a:t>
            </a:r>
            <a:r>
              <a:rPr lang="en-US" sz="5400" b="0" dirty="0">
                <a:solidFill>
                  <a:schemeClr val="bg1"/>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Này Mẹ, thân con giờ cứu thoát muôn loài. Rửa sạch bao nhiêu tội thế nhân. Chén đắng con dâng, trọn Thánh ý Cha lành. Phó thác nơi Cha từ nhân.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30273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70000" lnSpcReduction="200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u="sng" dirty="0">
                <a:solidFill>
                  <a:srgbClr val="F3F30D"/>
                </a:solidFill>
                <a:latin typeface="+mj-lt"/>
                <a:cs typeface="Times New Roman" panose="02020603050405020304" pitchFamily="18" charset="0"/>
              </a:rPr>
              <a:t>***</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Mẹ</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hằng</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mong</a:t>
            </a:r>
            <a:r>
              <a:rPr lang="en-US" sz="8000" b="0" dirty="0">
                <a:solidFill>
                  <a:schemeClr val="bg1"/>
                </a:solidFill>
                <a:latin typeface="+mj-lt"/>
                <a:cs typeface="Times New Roman" panose="02020603050405020304" pitchFamily="18" charset="0"/>
              </a:rPr>
              <a:t> con </a:t>
            </a:r>
            <a:r>
              <a:rPr lang="en-US" sz="8000" b="0" dirty="0" err="1">
                <a:solidFill>
                  <a:schemeClr val="bg1"/>
                </a:solidFill>
                <a:latin typeface="+mj-lt"/>
                <a:cs typeface="Times New Roman" panose="02020603050405020304" pitchFamily="18" charset="0"/>
              </a:rPr>
              <a:t>ngủ</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đắm</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giấc</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yên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bình</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Từng</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giờ</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đau</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thương</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mau</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chóng</a:t>
            </a:r>
            <a:r>
              <a:rPr lang="en-US" sz="8000" b="0" dirty="0">
                <a:solidFill>
                  <a:schemeClr val="bg1"/>
                </a:solidFill>
                <a:latin typeface="+mj-lt"/>
                <a:cs typeface="Times New Roman" panose="02020603050405020304" pitchFamily="18" charset="0"/>
              </a:rPr>
              <a:t> qua. </a:t>
            </a:r>
            <a:r>
              <a:rPr lang="en-US" sz="8000" b="0" dirty="0" err="1">
                <a:solidFill>
                  <a:schemeClr val="bg1"/>
                </a:solidFill>
                <a:latin typeface="+mj-lt"/>
                <a:cs typeface="Times New Roman" panose="02020603050405020304" pitchFamily="18" charset="0"/>
              </a:rPr>
              <a:t>Thánh</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giá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đêm</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khuya</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Chìm</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khuất</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bóng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sương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mờ</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tội</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tình</a:t>
            </a:r>
            <a:r>
              <a:rPr lang="en-US" sz="8000" dirty="0">
                <a:solidFill>
                  <a:schemeClr val="bg1"/>
                </a:solidFill>
                <a:latin typeface="+mj-lt"/>
                <a:cs typeface="Times New Roman" panose="02020603050405020304" pitchFamily="18" charset="0"/>
              </a:rPr>
              <a:t> chi </a:t>
            </a:r>
            <a:r>
              <a:rPr lang="en-US" sz="8000" dirty="0" err="1">
                <a:solidFill>
                  <a:schemeClr val="bg1"/>
                </a:solidFill>
                <a:latin typeface="+mj-lt"/>
                <a:cs typeface="Times New Roman" panose="02020603050405020304" pitchFamily="18" charset="0"/>
              </a:rPr>
              <a:t>hỡi</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nhân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loại</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ơi</a:t>
            </a:r>
            <a:r>
              <a:rPr lang="en-US" sz="8000" dirty="0">
                <a:solidFill>
                  <a:schemeClr val="bg1"/>
                </a:solidFill>
                <a:latin typeface="+mj-lt"/>
                <a:cs typeface="Times New Roman" panose="02020603050405020304" pitchFamily="18" charset="0"/>
              </a:rPr>
              <a:t>.</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28236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a:solidFill>
                  <a:prstClr val="white"/>
                </a:solidFill>
              </a:rPr>
              <a:t>THỨ SÁU TUẦN THÁNH</a:t>
            </a: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p>
        </p:txBody>
      </p:sp>
    </p:spTree>
    <p:extLst>
      <p:ext uri="{BB962C8B-B14F-4D97-AF65-F5344CB8AC3E}">
        <p14:creationId xmlns:p14="http://schemas.microsoft.com/office/powerpoint/2010/main" val="393812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830678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a:solidFill>
                  <a:prstClr val="white"/>
                </a:solidFill>
              </a:rPr>
              <a:t>THỨ SÁU TUẦN THÁNH</a:t>
            </a: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p>
        </p:txBody>
      </p:sp>
    </p:spTree>
    <p:extLst>
      <p:ext uri="{BB962C8B-B14F-4D97-AF65-F5344CB8AC3E}">
        <p14:creationId xmlns:p14="http://schemas.microsoft.com/office/powerpoint/2010/main" val="2751692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7904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31566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54287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fontScale="92500" lnSpcReduction="10000"/>
          </a:bodyPr>
          <a:lstStyle/>
          <a:p>
            <a:pPr algn="just">
              <a:lnSpc>
                <a:spcPct val="118000"/>
              </a:lnSpc>
            </a:pPr>
            <a:r>
              <a:rPr lang="en-US" sz="5400" b="0" u="sng" dirty="0">
                <a:solidFill>
                  <a:srgbClr val="FFFF00"/>
                </a:solidFill>
                <a:latin typeface="+mj-lt"/>
                <a:cs typeface="Times New Roman" panose="02020603050405020304" pitchFamily="18" charset="0"/>
              </a:rPr>
              <a:t>Tk1:</a:t>
            </a:r>
            <a:r>
              <a:rPr lang="en-US" sz="5400" b="0" dirty="0">
                <a:solidFill>
                  <a:srgbClr val="FFFF00"/>
                </a:solidFill>
                <a:latin typeface="+mj-lt"/>
                <a:cs typeface="Times New Roman" panose="02020603050405020304" pitchFamily="18" charset="0"/>
              </a:rPr>
              <a:t> </a:t>
            </a:r>
            <a:r>
              <a:rPr lang="vi-VN" sz="5400" b="0" i="0" dirty="0">
                <a:solidFill>
                  <a:schemeClr val="bg1"/>
                </a:solidFill>
                <a:effectLst/>
              </a:rPr>
              <a:t>Con tìm về núp bóng bên mình Chúa nương nhờ. Chớ để lòng con tủi thân, sầu héo bao giờ. Linh hồn này xin phó dâng về Chúa trung hậu. Xin rủ tình ban xuống ơn cứu độ.</a:t>
            </a:r>
            <a:endParaRPr lang="en-US" sz="54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5026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03441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fontAlgn="base"/>
            <a:r>
              <a:rPr lang="en-US" sz="5000" b="0" u="sng" dirty="0">
                <a:solidFill>
                  <a:srgbClr val="F3F30D"/>
                </a:solidFill>
                <a:cs typeface="Times New Roman" panose="02020603050405020304" pitchFamily="18" charset="0"/>
              </a:rPr>
              <a:t>Tk2:</a:t>
            </a:r>
            <a:r>
              <a:rPr lang="en-US" sz="5000" b="0" dirty="0">
                <a:solidFill>
                  <a:schemeClr val="bg1"/>
                </a:solidFill>
                <a:cs typeface="Times New Roman" panose="02020603050405020304" pitchFamily="18" charset="0"/>
              </a:rPr>
              <a:t> </a:t>
            </a:r>
            <a:r>
              <a:rPr lang="vi-VN" sz="5000" b="0" i="0" dirty="0">
                <a:solidFill>
                  <a:schemeClr val="bg1"/>
                </a:solidFill>
                <a:effectLst/>
              </a:rPr>
              <a:t>Quân địch thù vây xúm quanh chọc phá, trêu ghẹo. Đám bạn bè thân thiết nay nhạo báng, chê cười. Hết mọi người xa lánh không nhìn đến thân này. Như chiếc bình nay đã vỡ tan tành.</a:t>
            </a:r>
          </a:p>
        </p:txBody>
      </p:sp>
    </p:spTree>
    <p:extLst>
      <p:ext uri="{BB962C8B-B14F-4D97-AF65-F5344CB8AC3E}">
        <p14:creationId xmlns:p14="http://schemas.microsoft.com/office/powerpoint/2010/main" val="332741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800" b="0" i="0" dirty="0" err="1">
                <a:solidFill>
                  <a:schemeClr val="bg1"/>
                </a:solidFill>
                <a:effectLst/>
              </a:rPr>
              <a:t>Lạy</a:t>
            </a:r>
            <a:r>
              <a:rPr lang="en-US" sz="8800" b="0" i="0" dirty="0">
                <a:solidFill>
                  <a:schemeClr val="bg1"/>
                </a:solidFill>
                <a:effectLst/>
              </a:rPr>
              <a:t> Cha, con </a:t>
            </a:r>
            <a:r>
              <a:rPr lang="en-US" sz="8800" b="0" i="0" dirty="0" err="1">
                <a:solidFill>
                  <a:schemeClr val="bg1"/>
                </a:solidFill>
                <a:effectLst/>
              </a:rPr>
              <a:t>phó</a:t>
            </a:r>
            <a:r>
              <a:rPr lang="en-US" sz="8800" b="0" i="0" dirty="0">
                <a:solidFill>
                  <a:schemeClr val="bg1"/>
                </a:solidFill>
                <a:effectLst/>
              </a:rPr>
              <a:t> </a:t>
            </a:r>
            <a:r>
              <a:rPr lang="en-US" sz="8800" b="0" i="0" dirty="0" err="1">
                <a:solidFill>
                  <a:schemeClr val="bg1"/>
                </a:solidFill>
                <a:effectLst/>
              </a:rPr>
              <a:t>linh</a:t>
            </a:r>
            <a:r>
              <a:rPr lang="en-US" sz="8800" b="0" i="0" dirty="0">
                <a:solidFill>
                  <a:schemeClr val="bg1"/>
                </a:solidFill>
                <a:effectLst/>
              </a:rPr>
              <a:t> </a:t>
            </a:r>
            <a:r>
              <a:rPr lang="en-US" sz="8800" b="0" i="0" dirty="0" err="1">
                <a:solidFill>
                  <a:schemeClr val="bg1"/>
                </a:solidFill>
                <a:effectLst/>
              </a:rPr>
              <a:t>hồn</a:t>
            </a:r>
            <a:r>
              <a:rPr lang="en-US" sz="8800" b="0" i="0" dirty="0">
                <a:solidFill>
                  <a:schemeClr val="bg1"/>
                </a:solidFill>
                <a:effectLst/>
              </a:rPr>
              <a:t> </a:t>
            </a:r>
            <a:r>
              <a:rPr lang="en-US" sz="8800" b="0" i="0" dirty="0" err="1">
                <a:solidFill>
                  <a:schemeClr val="bg1"/>
                </a:solidFill>
                <a:effectLst/>
              </a:rPr>
              <a:t>của</a:t>
            </a:r>
            <a:r>
              <a:rPr lang="en-US" sz="8800" b="0" i="0" dirty="0">
                <a:solidFill>
                  <a:schemeClr val="bg1"/>
                </a:solidFill>
                <a:effectLst/>
              </a:rPr>
              <a:t> con </a:t>
            </a:r>
            <a:r>
              <a:rPr lang="en-US" sz="8800" b="0" i="0" dirty="0" err="1">
                <a:solidFill>
                  <a:schemeClr val="bg1"/>
                </a:solidFill>
                <a:effectLst/>
              </a:rPr>
              <a:t>trong</a:t>
            </a:r>
            <a:r>
              <a:rPr lang="en-US" sz="8800" b="0" i="0" dirty="0">
                <a:solidFill>
                  <a:schemeClr val="bg1"/>
                </a:solidFill>
                <a:effectLst/>
              </a:rPr>
              <a:t> </a:t>
            </a:r>
            <a:r>
              <a:rPr lang="en-US" sz="8800" b="0" i="0" dirty="0" err="1">
                <a:solidFill>
                  <a:schemeClr val="bg1"/>
                </a:solidFill>
                <a:effectLst/>
              </a:rPr>
              <a:t>tay</a:t>
            </a:r>
            <a:r>
              <a:rPr lang="en-US" sz="8800" b="0" i="0" dirty="0">
                <a:solidFill>
                  <a:schemeClr val="bg1"/>
                </a:solidFill>
                <a:effectLst/>
              </a:rPr>
              <a:t> </a:t>
            </a:r>
            <a:r>
              <a:rPr lang="en-US" sz="8800" b="0" i="0" dirty="0" err="1">
                <a:solidFill>
                  <a:schemeClr val="bg1"/>
                </a:solidFill>
                <a:effectLst/>
              </a:rPr>
              <a:t>Ngài</a:t>
            </a:r>
            <a:r>
              <a:rPr lang="en-US" sz="8800" b="0" i="0" dirty="0">
                <a:solidFill>
                  <a:schemeClr val="bg1"/>
                </a:solidFill>
                <a:effectLst/>
              </a:rPr>
              <a:t>.</a:t>
            </a:r>
            <a:endParaRPr lang="en-US" sz="7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2110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1195</TotalTime>
  <Words>816</Words>
  <Application>Microsoft Office PowerPoint</Application>
  <PresentationFormat>On-screen Show (16:9)</PresentationFormat>
  <Paragraphs>57</Paragraphs>
  <Slides>38</Slides>
  <Notes>0</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Suy Tôn Thánh Giá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175</cp:revision>
  <dcterms:created xsi:type="dcterms:W3CDTF">2021-05-09T08:36:44Z</dcterms:created>
  <dcterms:modified xsi:type="dcterms:W3CDTF">2024-03-21T13:08:17Z</dcterms:modified>
</cp:coreProperties>
</file>