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60" r:id="rId9"/>
    <p:sldMasterId id="2147484084" r:id="rId10"/>
    <p:sldMasterId id="2147484108" r:id="rId11"/>
  </p:sldMasterIdLst>
  <p:notesMasterIdLst>
    <p:notesMasterId r:id="rId100"/>
  </p:notesMasterIdLst>
  <p:sldIdLst>
    <p:sldId id="507" r:id="rId12"/>
    <p:sldId id="367" r:id="rId13"/>
    <p:sldId id="368" r:id="rId14"/>
    <p:sldId id="369" r:id="rId15"/>
    <p:sldId id="370" r:id="rId16"/>
    <p:sldId id="371" r:id="rId17"/>
    <p:sldId id="372" r:id="rId18"/>
    <p:sldId id="373" r:id="rId19"/>
    <p:sldId id="374" r:id="rId20"/>
    <p:sldId id="671" r:id="rId21"/>
    <p:sldId id="553" r:id="rId22"/>
    <p:sldId id="273" r:id="rId23"/>
    <p:sldId id="274" r:id="rId24"/>
    <p:sldId id="10012" r:id="rId25"/>
    <p:sldId id="262" r:id="rId26"/>
    <p:sldId id="10013" r:id="rId27"/>
    <p:sldId id="266" r:id="rId28"/>
    <p:sldId id="10014" r:id="rId29"/>
    <p:sldId id="695" r:id="rId30"/>
    <p:sldId id="392" r:id="rId31"/>
    <p:sldId id="393" r:id="rId32"/>
    <p:sldId id="394" r:id="rId33"/>
    <p:sldId id="395" r:id="rId34"/>
    <p:sldId id="396" r:id="rId35"/>
    <p:sldId id="397" r:id="rId36"/>
    <p:sldId id="398" r:id="rId37"/>
    <p:sldId id="399" r:id="rId38"/>
    <p:sldId id="647" r:id="rId39"/>
    <p:sldId id="649" r:id="rId40"/>
    <p:sldId id="683" r:id="rId41"/>
    <p:sldId id="684" r:id="rId42"/>
    <p:sldId id="685" r:id="rId43"/>
    <p:sldId id="701" r:id="rId44"/>
    <p:sldId id="686" r:id="rId45"/>
    <p:sldId id="702" r:id="rId46"/>
    <p:sldId id="687" r:id="rId47"/>
    <p:sldId id="703" r:id="rId48"/>
    <p:sldId id="653" r:id="rId49"/>
    <p:sldId id="688" r:id="rId50"/>
    <p:sldId id="673" r:id="rId51"/>
    <p:sldId id="549" r:id="rId52"/>
    <p:sldId id="400" r:id="rId53"/>
    <p:sldId id="401" r:id="rId54"/>
    <p:sldId id="402" r:id="rId55"/>
    <p:sldId id="403" r:id="rId56"/>
    <p:sldId id="404" r:id="rId57"/>
    <p:sldId id="405" r:id="rId58"/>
    <p:sldId id="406" r:id="rId59"/>
    <p:sldId id="407" r:id="rId60"/>
    <p:sldId id="408" r:id="rId61"/>
    <p:sldId id="409" r:id="rId62"/>
    <p:sldId id="410" r:id="rId63"/>
    <p:sldId id="411" r:id="rId64"/>
    <p:sldId id="412" r:id="rId65"/>
    <p:sldId id="550" r:id="rId66"/>
    <p:sldId id="558" r:id="rId67"/>
    <p:sldId id="561" r:id="rId68"/>
    <p:sldId id="559" r:id="rId69"/>
    <p:sldId id="614" r:id="rId70"/>
    <p:sldId id="704" r:id="rId71"/>
    <p:sldId id="276" r:id="rId72"/>
    <p:sldId id="697" r:id="rId73"/>
    <p:sldId id="9940" r:id="rId74"/>
    <p:sldId id="9941" r:id="rId75"/>
    <p:sldId id="9998" r:id="rId76"/>
    <p:sldId id="9942" r:id="rId77"/>
    <p:sldId id="9999" r:id="rId78"/>
    <p:sldId id="10003" r:id="rId79"/>
    <p:sldId id="10004" r:id="rId80"/>
    <p:sldId id="9944" r:id="rId81"/>
    <p:sldId id="10000" r:id="rId82"/>
    <p:sldId id="10005" r:id="rId83"/>
    <p:sldId id="10006" r:id="rId84"/>
    <p:sldId id="9946" r:id="rId85"/>
    <p:sldId id="10001" r:id="rId86"/>
    <p:sldId id="10007" r:id="rId87"/>
    <p:sldId id="10008" r:id="rId88"/>
    <p:sldId id="9997" r:id="rId89"/>
    <p:sldId id="10002" r:id="rId90"/>
    <p:sldId id="10009" r:id="rId91"/>
    <p:sldId id="10010" r:id="rId92"/>
    <p:sldId id="292" r:id="rId93"/>
    <p:sldId id="698" r:id="rId94"/>
    <p:sldId id="293" r:id="rId95"/>
    <p:sldId id="563" r:id="rId96"/>
    <p:sldId id="700" r:id="rId97"/>
    <p:sldId id="10011" r:id="rId98"/>
    <p:sldId id="699"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08" autoAdjust="0"/>
    <p:restoredTop sz="94656" autoAdjust="0"/>
  </p:normalViewPr>
  <p:slideViewPr>
    <p:cSldViewPr>
      <p:cViewPr varScale="1">
        <p:scale>
          <a:sx n="60" d="100"/>
          <a:sy n="60" d="100"/>
        </p:scale>
        <p:origin x="176" y="151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920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838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479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03456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3949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536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98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2691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8249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0386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337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9/9/23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19069"/>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9/9/23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8000" b="0" dirty="0" err="1">
                <a:solidFill>
                  <a:srgbClr val="FFFF00"/>
                </a:solidFill>
                <a:effectLst/>
                <a:latin typeface="+mj-lt"/>
              </a:rPr>
              <a:t>Muôn</a:t>
            </a:r>
            <a:r>
              <a:rPr lang="en-US" sz="8000" b="0" dirty="0">
                <a:solidFill>
                  <a:srgbClr val="FFFF00"/>
                </a:solidFill>
                <a:effectLst/>
                <a:latin typeface="+mj-lt"/>
              </a:rPr>
              <a:t> </a:t>
            </a:r>
            <a:r>
              <a:rPr lang="en-US" sz="8000" b="0" dirty="0" err="1">
                <a:solidFill>
                  <a:srgbClr val="FFFF00"/>
                </a:solidFill>
                <a:effectLst/>
                <a:latin typeface="+mj-lt"/>
              </a:rPr>
              <a:t>Dân</a:t>
            </a:r>
            <a:r>
              <a:rPr lang="en-US" sz="8000" b="0" dirty="0">
                <a:solidFill>
                  <a:srgbClr val="FFFF00"/>
                </a:solidFill>
                <a:effectLst/>
                <a:latin typeface="+mj-lt"/>
              </a:rPr>
              <a:t> </a:t>
            </a:r>
            <a:r>
              <a:rPr lang="en-US" sz="8000" b="0" dirty="0" err="1">
                <a:solidFill>
                  <a:srgbClr val="FFFF00"/>
                </a:solidFill>
                <a:effectLst/>
                <a:latin typeface="+mj-lt"/>
              </a:rPr>
              <a:t>Hỡi</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Muôn dân hỡi hãy ca tụng Chúa Trời, loài người ơi hát khen danh Thánh người.</a:t>
            </a:r>
          </a:p>
          <a:p>
            <a:pPr algn="just">
              <a:lnSpc>
                <a:spcPct val="120000"/>
              </a:lnSpc>
              <a:spcBef>
                <a:spcPts val="1800"/>
              </a:spcBef>
            </a:pPr>
            <a:endParaRPr lang="vi-VN" sz="6000" b="1" dirty="0">
              <a:solidFill>
                <a:schemeClr val="bg1"/>
              </a:solidFill>
              <a:cs typeface="Times New Roman" panose="02020603050405020304" pitchFamily="18" charset="0"/>
            </a:endParaRPr>
          </a:p>
          <a:p>
            <a:pPr algn="just">
              <a:lnSpc>
                <a:spcPct val="130000"/>
              </a:lnSpc>
              <a:spcBef>
                <a:spcPts val="1800"/>
              </a:spcBef>
            </a:pPr>
            <a:endParaRPr lang="vi-VN" sz="6000" b="1" dirty="0">
              <a:solidFill>
                <a:schemeClr val="bg1"/>
              </a:solidFill>
              <a:cs typeface="Times New Roman" panose="02020603050405020304" pitchFamily="18" charset="0"/>
            </a:endParaRPr>
          </a:p>
          <a:p>
            <a:pPr algn="just">
              <a:lnSpc>
                <a:spcPct val="120000"/>
              </a:lnSpc>
              <a:spcBef>
                <a:spcPts val="1800"/>
              </a:spcBef>
            </a:pPr>
            <a:endParaRPr lang="vi-VN"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333120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150" b="1" dirty="0">
                <a:solidFill>
                  <a:srgbClr val="FFFF00"/>
                </a:solidFill>
                <a:latin typeface="+mj-lt"/>
                <a:cs typeface="Times New Roman" panose="02020603050405020304" pitchFamily="18" charset="0"/>
              </a:rPr>
              <a:t>Tk1: </a:t>
            </a:r>
            <a:r>
              <a:rPr lang="vi-VN" sz="6150" b="1" dirty="0">
                <a:solidFill>
                  <a:schemeClr val="bg1"/>
                </a:solidFill>
                <a:latin typeface="+mj-lt"/>
                <a:cs typeface="Times New Roman" panose="02020603050405020304" pitchFamily="18" charset="0"/>
              </a:rPr>
              <a:t>Hỡi trái đất hãy tung hô thượng đế, đàn hát lên mừng hiển thánh danh Người.</a:t>
            </a:r>
          </a:p>
          <a:p>
            <a:pPr algn="just">
              <a:lnSpc>
                <a:spcPct val="120000"/>
              </a:lnSpc>
              <a:spcBef>
                <a:spcPts val="1800"/>
              </a:spcBef>
            </a:pPr>
            <a:endParaRPr lang="vi-VN" sz="615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0095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Muôn dân hỡi hãy ca tụng Chúa Trời, loài người ơi hát khen danh Thánh người.</a:t>
            </a:r>
          </a:p>
          <a:p>
            <a:pPr algn="just">
              <a:lnSpc>
                <a:spcPct val="120000"/>
              </a:lnSpc>
              <a:spcBef>
                <a:spcPts val="1800"/>
              </a:spcBef>
            </a:pPr>
            <a:endParaRPr lang="vi-VN" sz="6000" b="1" dirty="0">
              <a:solidFill>
                <a:schemeClr val="bg1"/>
              </a:solidFill>
              <a:cs typeface="Times New Roman" panose="02020603050405020304" pitchFamily="18" charset="0"/>
            </a:endParaRPr>
          </a:p>
          <a:p>
            <a:pPr algn="just">
              <a:lnSpc>
                <a:spcPct val="130000"/>
              </a:lnSpc>
              <a:spcBef>
                <a:spcPts val="1800"/>
              </a:spcBef>
            </a:pPr>
            <a:endParaRPr lang="vi-VN" sz="6000" b="1" dirty="0">
              <a:solidFill>
                <a:schemeClr val="bg1"/>
              </a:solidFill>
              <a:cs typeface="Times New Roman" panose="02020603050405020304" pitchFamily="18" charset="0"/>
            </a:endParaRPr>
          </a:p>
          <a:p>
            <a:pPr algn="just">
              <a:lnSpc>
                <a:spcPct val="120000"/>
              </a:lnSpc>
              <a:spcBef>
                <a:spcPts val="1800"/>
              </a:spcBef>
            </a:pPr>
            <a:endParaRPr lang="vi-VN"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563985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450" b="1" dirty="0">
                <a:solidFill>
                  <a:srgbClr val="FFFF00"/>
                </a:solidFill>
                <a:cs typeface="Times New Roman" panose="02020603050405020304" pitchFamily="18" charset="0"/>
              </a:rPr>
              <a:t>Tk2: </a:t>
            </a:r>
            <a:r>
              <a:rPr lang="vi-VN" sz="6450" b="1" dirty="0">
                <a:solidFill>
                  <a:schemeClr val="bg1"/>
                </a:solidFill>
                <a:cs typeface="Times New Roman" panose="02020603050405020304" pitchFamily="18" charset="0"/>
              </a:rPr>
              <a:t>Khắp trái đất khắp nơi trên hoàn vũ, Người tác sinh và thống lĩnh muôn loài.</a:t>
            </a:r>
          </a:p>
        </p:txBody>
      </p:sp>
    </p:spTree>
    <p:extLst>
      <p:ext uri="{BB962C8B-B14F-4D97-AF65-F5344CB8AC3E}">
        <p14:creationId xmlns:p14="http://schemas.microsoft.com/office/powerpoint/2010/main" val="788614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Muôn dân hỡi hãy ca tụng Chúa Trời, loài người ơi hát khen danh Thánh người.</a:t>
            </a:r>
          </a:p>
          <a:p>
            <a:pPr algn="just">
              <a:lnSpc>
                <a:spcPct val="120000"/>
              </a:lnSpc>
              <a:spcBef>
                <a:spcPts val="1800"/>
              </a:spcBef>
            </a:pPr>
            <a:endParaRPr lang="vi-VN" sz="6000" b="1" dirty="0">
              <a:solidFill>
                <a:schemeClr val="bg1"/>
              </a:solidFill>
              <a:cs typeface="Times New Roman" panose="02020603050405020304" pitchFamily="18" charset="0"/>
            </a:endParaRPr>
          </a:p>
          <a:p>
            <a:pPr algn="just">
              <a:lnSpc>
                <a:spcPct val="130000"/>
              </a:lnSpc>
              <a:spcBef>
                <a:spcPts val="1800"/>
              </a:spcBef>
            </a:pPr>
            <a:endParaRPr lang="vi-VN" sz="6000" b="1" dirty="0">
              <a:solidFill>
                <a:schemeClr val="bg1"/>
              </a:solidFill>
              <a:cs typeface="Times New Roman" panose="02020603050405020304" pitchFamily="18" charset="0"/>
            </a:endParaRPr>
          </a:p>
          <a:p>
            <a:pPr algn="just">
              <a:lnSpc>
                <a:spcPct val="120000"/>
              </a:lnSpc>
              <a:spcBef>
                <a:spcPts val="1800"/>
              </a:spcBef>
            </a:pPr>
            <a:endParaRPr lang="vi-VN"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0835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Autofit/>
          </a:bodyPr>
          <a:lstStyle/>
          <a:p>
            <a:pPr algn="just">
              <a:lnSpc>
                <a:spcPct val="120000"/>
              </a:lnSpc>
              <a:spcBef>
                <a:spcPts val="1800"/>
              </a:spcBef>
            </a:pPr>
            <a:r>
              <a:rPr lang="vi-VN" sz="6750" b="1" dirty="0">
                <a:solidFill>
                  <a:srgbClr val="FFFF00"/>
                </a:solidFill>
                <a:cs typeface="Times New Roman" panose="02020603050405020304" pitchFamily="18" charset="0"/>
              </a:rPr>
              <a:t>Tk3: </a:t>
            </a:r>
            <a:r>
              <a:rPr lang="en-US" sz="6750" b="1" dirty="0" err="1">
                <a:solidFill>
                  <a:schemeClr val="bg1"/>
                </a:solidFill>
                <a:cs typeface="Times New Roman" panose="02020603050405020304" pitchFamily="18" charset="0"/>
              </a:rPr>
              <a:t>Đến</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hãy</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đến</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hãy</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nghe</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tôi</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mừng</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rỡ</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về</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biết</a:t>
            </a:r>
            <a:r>
              <a:rPr lang="en-US" sz="6750" b="1" dirty="0">
                <a:solidFill>
                  <a:schemeClr val="bg1"/>
                </a:solidFill>
                <a:cs typeface="Times New Roman" panose="02020603050405020304" pitchFamily="18" charset="0"/>
              </a:rPr>
              <a:t> bao </a:t>
            </a:r>
            <a:r>
              <a:rPr lang="en-US" sz="6750" b="1" dirty="0" err="1">
                <a:solidFill>
                  <a:schemeClr val="bg1"/>
                </a:solidFill>
                <a:cs typeface="Times New Roman" panose="02020603050405020304" pitchFamily="18" charset="0"/>
              </a:rPr>
              <a:t>tuyệt</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tác</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Chúa</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đã</a:t>
            </a:r>
            <a:r>
              <a:rPr lang="en-US" sz="6750" b="1" dirty="0">
                <a:solidFill>
                  <a:schemeClr val="bg1"/>
                </a:solidFill>
                <a:cs typeface="Times New Roman" panose="02020603050405020304" pitchFamily="18" charset="0"/>
              </a:rPr>
              <a:t> </a:t>
            </a:r>
            <a:r>
              <a:rPr lang="en-US" sz="6750" b="1" dirty="0" err="1">
                <a:solidFill>
                  <a:schemeClr val="bg1"/>
                </a:solidFill>
                <a:cs typeface="Times New Roman" panose="02020603050405020304" pitchFamily="18" charset="0"/>
              </a:rPr>
              <a:t>làm</a:t>
            </a:r>
            <a:r>
              <a:rPr lang="en-US" sz="6750" b="1" dirty="0">
                <a:solidFill>
                  <a:schemeClr val="bg1"/>
                </a:solidFill>
                <a:cs typeface="Times New Roman" panose="02020603050405020304" pitchFamily="18" charset="0"/>
              </a:rPr>
              <a:t>.</a:t>
            </a:r>
            <a:endParaRPr lang="vi-VN" sz="6750" b="1" dirty="0">
              <a:solidFill>
                <a:schemeClr val="bg1"/>
              </a:solidFill>
              <a:cs typeface="Times New Roman" panose="02020603050405020304" pitchFamily="18" charset="0"/>
            </a:endParaRPr>
          </a:p>
          <a:p>
            <a:pPr algn="just">
              <a:lnSpc>
                <a:spcPct val="130000"/>
              </a:lnSpc>
              <a:spcBef>
                <a:spcPts val="1800"/>
              </a:spcBef>
            </a:pPr>
            <a:endParaRPr lang="vi-VN" sz="6750" b="1" dirty="0">
              <a:solidFill>
                <a:schemeClr val="bg1"/>
              </a:solidFill>
              <a:cs typeface="Times New Roman" panose="02020603050405020304" pitchFamily="18" charset="0"/>
            </a:endParaRPr>
          </a:p>
          <a:p>
            <a:pPr algn="just">
              <a:lnSpc>
                <a:spcPct val="120000"/>
              </a:lnSpc>
              <a:spcBef>
                <a:spcPts val="1800"/>
              </a:spcBef>
            </a:pPr>
            <a:endParaRPr lang="vi-VN" sz="6750" b="1" dirty="0">
              <a:solidFill>
                <a:schemeClr val="bg1"/>
              </a:solidFill>
              <a:cs typeface="Times New Roman" panose="02020603050405020304" pitchFamily="18" charset="0"/>
            </a:endParaRPr>
          </a:p>
          <a:p>
            <a:pPr algn="just">
              <a:lnSpc>
                <a:spcPct val="130000"/>
              </a:lnSpc>
              <a:spcBef>
                <a:spcPts val="1800"/>
              </a:spcBef>
            </a:pPr>
            <a:endParaRPr lang="vi-VN" sz="6750" b="1" dirty="0">
              <a:solidFill>
                <a:schemeClr val="bg1"/>
              </a:solidFill>
              <a:cs typeface="Times New Roman" panose="02020603050405020304" pitchFamily="18" charset="0"/>
            </a:endParaRPr>
          </a:p>
          <a:p>
            <a:pPr algn="just">
              <a:lnSpc>
                <a:spcPct val="120000"/>
              </a:lnSpc>
              <a:spcBef>
                <a:spcPts val="1800"/>
              </a:spcBef>
            </a:pPr>
            <a:endParaRPr lang="vi-VN" sz="67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51387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6000" b="1" dirty="0">
                <a:solidFill>
                  <a:srgbClr val="FFFF00"/>
                </a:solidFill>
                <a:cs typeface="Times New Roman" panose="02020603050405020304" pitchFamily="18" charset="0"/>
              </a:rPr>
              <a:t>Đk: </a:t>
            </a:r>
            <a:r>
              <a:rPr lang="vi-VN" sz="6000" b="1" dirty="0">
                <a:solidFill>
                  <a:schemeClr val="bg1"/>
                </a:solidFill>
                <a:cs typeface="Times New Roman" panose="02020603050405020304" pitchFamily="18" charset="0"/>
              </a:rPr>
              <a:t>Muôn dân hỡi hãy ca tụng Chúa Trời, loài người ơi hát khen danh Thánh người.</a:t>
            </a:r>
          </a:p>
          <a:p>
            <a:pPr algn="just">
              <a:lnSpc>
                <a:spcPct val="120000"/>
              </a:lnSpc>
              <a:spcBef>
                <a:spcPts val="1800"/>
              </a:spcBef>
            </a:pPr>
            <a:endParaRPr lang="vi-VN" sz="6000" b="1" dirty="0">
              <a:solidFill>
                <a:schemeClr val="bg1"/>
              </a:solidFill>
              <a:cs typeface="Times New Roman" panose="02020603050405020304" pitchFamily="18" charset="0"/>
            </a:endParaRPr>
          </a:p>
          <a:p>
            <a:pPr algn="just">
              <a:lnSpc>
                <a:spcPct val="130000"/>
              </a:lnSpc>
              <a:spcBef>
                <a:spcPts val="1800"/>
              </a:spcBef>
            </a:pPr>
            <a:endParaRPr lang="vi-VN" sz="6000" b="1" dirty="0">
              <a:solidFill>
                <a:schemeClr val="bg1"/>
              </a:solidFill>
              <a:cs typeface="Times New Roman" panose="02020603050405020304" pitchFamily="18" charset="0"/>
            </a:endParaRPr>
          </a:p>
          <a:p>
            <a:pPr algn="just">
              <a:lnSpc>
                <a:spcPct val="120000"/>
              </a:lnSpc>
              <a:spcBef>
                <a:spcPts val="1800"/>
              </a:spcBef>
            </a:pPr>
            <a:endParaRPr lang="vi-VN"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829498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a:ln w="1905"/>
                <a:solidFill>
                  <a:srgbClr val="A50021"/>
                </a:solidFill>
                <a:effectLst>
                  <a:innerShdw blurRad="69850" dist="43180" dir="5400000">
                    <a:srgbClr val="000000">
                      <a:alpha val="65000"/>
                    </a:srgbClr>
                  </a:innerShdw>
                </a:effectLst>
              </a:rPr>
              <a:t>1</a:t>
            </a:r>
            <a:r>
              <a:rPr lang="vi-VN" sz="3200" b="1">
                <a:ln w="1905"/>
                <a:solidFill>
                  <a:srgbClr val="A50021"/>
                </a:solidFill>
                <a:effectLst>
                  <a:innerShdw blurRad="69850" dist="43180" dir="5400000">
                    <a:srgbClr val="000000">
                      <a:alpha val="65000"/>
                    </a:srgbClr>
                  </a:innerShdw>
                </a:effectLst>
              </a:rPr>
              <a:t>.</a:t>
            </a:r>
          </a:p>
          <a:p>
            <a:r>
              <a:rPr lang="vi-VN" sz="3200" b="1">
                <a:ln w="1905"/>
                <a:solidFill>
                  <a:srgbClr val="A50021"/>
                </a:solidFill>
                <a:effectLst>
                  <a:innerShdw blurRad="69850" dist="43180" dir="5400000">
                    <a:srgbClr val="000000">
                      <a:alpha val="65000"/>
                    </a:srgbClr>
                  </a:innerShdw>
                </a:effectLst>
              </a:rPr>
              <a:t>Bài trích sách ngôn sứ </a:t>
            </a:r>
            <a:r>
              <a:rPr lang="en-US" sz="3200" b="1">
                <a:ln w="1905"/>
                <a:solidFill>
                  <a:srgbClr val="A50021"/>
                </a:solidFill>
                <a:effectLst>
                  <a:innerShdw blurRad="69850" dist="43180" dir="5400000">
                    <a:srgbClr val="000000">
                      <a:alpha val="65000"/>
                    </a:srgbClr>
                  </a:innerShdw>
                </a:effectLst>
              </a:rPr>
              <a:t>Ê-dê-ki-en</a:t>
            </a:r>
            <a:r>
              <a:rPr lang="vi-VN" sz="3200" b="1">
                <a:ln w="1905"/>
                <a:solidFill>
                  <a:srgbClr val="A50021"/>
                </a:solidFill>
                <a:effectLst>
                  <a:innerShdw blurRad="69850" dist="43180" dir="5400000">
                    <a:srgbClr val="000000">
                      <a:alpha val="65000"/>
                    </a:srgbClr>
                  </a:innerShdw>
                </a:effectLst>
              </a:rPr>
              <a:t>.</a:t>
            </a:r>
          </a:p>
          <a:p>
            <a:r>
              <a:rPr lang="en-US" sz="3200" b="1">
                <a:ln w="1905"/>
                <a:solidFill>
                  <a:srgbClr val="A50021"/>
                </a:solidFill>
                <a:effectLst>
                  <a:innerShdw blurRad="69850" dist="43180" dir="5400000">
                    <a:srgbClr val="000000">
                      <a:alpha val="65000"/>
                    </a:srgbClr>
                  </a:innerShdw>
                </a:effectLst>
              </a:rPr>
              <a:t>Nếu ngươi không nói để cảnh cáo đứa gian ác,</a:t>
            </a:r>
          </a:p>
          <a:p>
            <a:r>
              <a:rPr lang="en-US" sz="3200" b="1">
                <a:ln w="1905"/>
                <a:solidFill>
                  <a:srgbClr val="A50021"/>
                </a:solidFill>
                <a:effectLst>
                  <a:innerShdw blurRad="69850" dist="43180" dir="5400000">
                    <a:srgbClr val="000000">
                      <a:alpha val="65000"/>
                    </a:srgbClr>
                  </a:innerShdw>
                </a:effectLst>
              </a:rPr>
              <a:t>Thì máu nó, Ta sex đòi ngươi</a:t>
            </a:r>
            <a:r>
              <a:rPr lang="vi-VN" sz="3200" b="1">
                <a:ln w="1905"/>
                <a:solidFill>
                  <a:srgbClr val="A50021"/>
                </a:soli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3450100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94</a:t>
            </a:r>
            <a:br>
              <a:rPr lang="en-US">
                <a:solidFill>
                  <a:srgbClr val="FFFF00"/>
                </a:solidFill>
              </a:rPr>
            </a:br>
            <a:r>
              <a:rPr lang="en-US">
                <a:solidFill>
                  <a:srgbClr val="FFFF00"/>
                </a:solidFill>
              </a:rPr>
              <a:t>Chúa Nhật XXIII Thường Niên</a:t>
            </a:r>
            <a:br>
              <a:rPr lang="en-US">
                <a:solidFill>
                  <a:srgbClr val="FFFF00"/>
                </a:solidFill>
              </a:rPr>
            </a:br>
            <a:r>
              <a:rPr lang="en-US">
                <a:solidFill>
                  <a:srgbClr val="FFFF00"/>
                </a:solidFill>
              </a:rPr>
              <a:t>Năm A</a:t>
            </a:r>
          </a:p>
        </p:txBody>
      </p:sp>
    </p:spTree>
    <p:extLst>
      <p:ext uri="{BB962C8B-B14F-4D97-AF65-F5344CB8AC3E}">
        <p14:creationId xmlns:p14="http://schemas.microsoft.com/office/powerpoint/2010/main" val="241711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6000" b="1" i="0" dirty="0">
                <a:solidFill>
                  <a:schemeClr val="bg1"/>
                </a:solidFill>
                <a:effectLst/>
                <a:latin typeface="+mn-lt"/>
              </a:rPr>
              <a:t>Ước chi các bạn nghe tiếng Ngài. Hôm nay ước gì bạn nghe Chúa. Ngài phán: “Các ngươi hãy vững tin.” Ngài phán: “Các ngươi chớ cứng lòng.”</a:t>
            </a:r>
            <a:endParaRPr lang="vi-VN" sz="7200" b="1" dirty="0">
              <a:solidFill>
                <a:schemeClr val="bg1"/>
              </a:solidFill>
              <a:latin typeface="+mn-lt"/>
            </a:endParaRPr>
          </a:p>
        </p:txBody>
      </p:sp>
    </p:spTree>
    <p:extLst>
      <p:ext uri="{BB962C8B-B14F-4D97-AF65-F5344CB8AC3E}">
        <p14:creationId xmlns:p14="http://schemas.microsoft.com/office/powerpoint/2010/main" val="503721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FF00"/>
                </a:solidFill>
              </a:rPr>
              <a:t>Tk1:</a:t>
            </a:r>
            <a:r>
              <a:rPr lang="en-US" sz="5400" dirty="0">
                <a:solidFill>
                  <a:schemeClr val="bg1"/>
                </a:solidFill>
              </a:rPr>
              <a:t> </a:t>
            </a:r>
            <a:r>
              <a:rPr lang="vi-VN" sz="5400" b="1" i="0" dirty="0">
                <a:solidFill>
                  <a:schemeClr val="bg1"/>
                </a:solidFill>
                <a:effectLst/>
                <a:latin typeface="+mn-lt"/>
              </a:rPr>
              <a:t>Hãy cùng đàn hát mừng Chúa Trời. Ngợi khen, chúc tụng Đấng Cứu Độ. Cùng bước ra trước mặt Thiên Nhan, chúc khen tình yêu Chúa rộng ban.</a:t>
            </a:r>
            <a:endParaRPr lang="en-US" sz="5400" b="1" dirty="0">
              <a:solidFill>
                <a:schemeClr val="bg1"/>
              </a:solidFill>
              <a:latin typeface="+mn-lt"/>
            </a:endParaRPr>
          </a:p>
        </p:txBody>
      </p:sp>
    </p:spTree>
    <p:extLst>
      <p:ext uri="{BB962C8B-B14F-4D97-AF65-F5344CB8AC3E}">
        <p14:creationId xmlns:p14="http://schemas.microsoft.com/office/powerpoint/2010/main" val="1838663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6000" b="1" i="0" dirty="0">
                <a:solidFill>
                  <a:schemeClr val="bg1"/>
                </a:solidFill>
                <a:effectLst/>
                <a:latin typeface="+mn-lt"/>
              </a:rPr>
              <a:t>Ước chi các bạn nghe tiếng Ngài. Hôm nay ước gì bạn nghe Chúa. Ngài phán: “Các ngươi hãy vững tin.” Ngài phán: “Các ngươi chớ cứng lòng.”</a:t>
            </a:r>
            <a:endParaRPr lang="vi-VN" sz="7200" b="1" dirty="0">
              <a:solidFill>
                <a:schemeClr val="bg1"/>
              </a:solidFill>
              <a:latin typeface="+mn-lt"/>
            </a:endParaRPr>
          </a:p>
        </p:txBody>
      </p:sp>
    </p:spTree>
    <p:extLst>
      <p:ext uri="{BB962C8B-B14F-4D97-AF65-F5344CB8AC3E}">
        <p14:creationId xmlns:p14="http://schemas.microsoft.com/office/powerpoint/2010/main" val="1389192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a:solidFill>
                  <a:srgbClr val="FFFF00"/>
                </a:solidFill>
              </a:rPr>
              <a:t>Tk2:</a:t>
            </a:r>
            <a:r>
              <a:rPr lang="en-US" sz="5400" dirty="0">
                <a:solidFill>
                  <a:schemeClr val="bg1"/>
                </a:solidFill>
              </a:rPr>
              <a:t> </a:t>
            </a:r>
            <a:r>
              <a:rPr lang="vi-VN" sz="5400" b="1" i="0" dirty="0">
                <a:solidFill>
                  <a:schemeClr val="bg1"/>
                </a:solidFill>
                <a:effectLst/>
                <a:latin typeface="+mn-lt"/>
              </a:rPr>
              <a:t>Hãy cùng sùng bái, thờ kính Ngài. Phục tôn Đấng tạo tác muôn loài. Này chính đây Chúa của muôn dân, chúng ta là chiên Chúa chăn dắt.</a:t>
            </a:r>
            <a:endParaRPr lang="en-US" sz="5400" dirty="0">
              <a:solidFill>
                <a:schemeClr val="bg1"/>
              </a:solidFill>
            </a:endParaRPr>
          </a:p>
        </p:txBody>
      </p:sp>
    </p:spTree>
    <p:extLst>
      <p:ext uri="{BB962C8B-B14F-4D97-AF65-F5344CB8AC3E}">
        <p14:creationId xmlns:p14="http://schemas.microsoft.com/office/powerpoint/2010/main" val="1942494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6000" b="1" i="0" dirty="0">
                <a:solidFill>
                  <a:schemeClr val="bg1"/>
                </a:solidFill>
                <a:effectLst/>
                <a:latin typeface="+mn-lt"/>
              </a:rPr>
              <a:t>Ước chi các bạn nghe tiếng Ngài. Hôm nay ước gì bạn nghe Chúa. Ngài phán: “Các ngươi hãy vững tin.” Ngài phán: “Các ngươi chớ cứng lòng.”</a:t>
            </a:r>
            <a:endParaRPr lang="vi-VN" sz="7200" b="1" dirty="0">
              <a:solidFill>
                <a:schemeClr val="bg1"/>
              </a:solidFill>
              <a:latin typeface="+mn-lt"/>
            </a:endParaRPr>
          </a:p>
        </p:txBody>
      </p:sp>
    </p:spTree>
    <p:extLst>
      <p:ext uri="{BB962C8B-B14F-4D97-AF65-F5344CB8AC3E}">
        <p14:creationId xmlns:p14="http://schemas.microsoft.com/office/powerpoint/2010/main" val="136515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000" u="sng" dirty="0">
                <a:solidFill>
                  <a:srgbClr val="FFFF00"/>
                </a:solidFill>
              </a:rPr>
              <a:t>Tk3:</a:t>
            </a:r>
            <a:r>
              <a:rPr lang="en-US" sz="6000" dirty="0">
                <a:solidFill>
                  <a:schemeClr val="bg1"/>
                </a:solidFill>
              </a:rPr>
              <a:t> </a:t>
            </a:r>
            <a:r>
              <a:rPr lang="vi-VN" sz="6000" b="1" i="0" dirty="0">
                <a:solidFill>
                  <a:schemeClr val="bg1"/>
                </a:solidFill>
                <a:effectLst/>
                <a:latin typeface="+mn-lt"/>
              </a:rPr>
              <a:t>Ước gì bạn lắng nghe tiếng Ngài: “Đừng như trong rừng vắng năm nào. Tại Mê-ri-ba và Ma-xa, tổ tiên ngày xưa dám thử Ta.”</a:t>
            </a:r>
            <a:endParaRPr lang="vi-VN" sz="6000" dirty="0">
              <a:solidFill>
                <a:schemeClr val="bg1"/>
              </a:solidFill>
            </a:endParaRPr>
          </a:p>
        </p:txBody>
      </p:sp>
    </p:spTree>
    <p:extLst>
      <p:ext uri="{BB962C8B-B14F-4D97-AF65-F5344CB8AC3E}">
        <p14:creationId xmlns:p14="http://schemas.microsoft.com/office/powerpoint/2010/main" val="3639436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dirty="0" err="1">
                <a:solidFill>
                  <a:srgbClr val="FFFF00"/>
                </a:solidFill>
              </a:rPr>
              <a:t>Đk</a:t>
            </a:r>
            <a:r>
              <a:rPr lang="en-US" sz="7200" u="sng" dirty="0">
                <a:solidFill>
                  <a:srgbClr val="FFFF00"/>
                </a:solidFill>
              </a:rPr>
              <a:t>:</a:t>
            </a:r>
            <a:r>
              <a:rPr lang="en-US" sz="7200" dirty="0">
                <a:solidFill>
                  <a:schemeClr val="bg1"/>
                </a:solidFill>
              </a:rPr>
              <a:t> </a:t>
            </a:r>
            <a:r>
              <a:rPr lang="vi-VN" sz="6000" b="1" i="0" dirty="0">
                <a:solidFill>
                  <a:schemeClr val="bg1"/>
                </a:solidFill>
                <a:effectLst/>
                <a:latin typeface="+mn-lt"/>
              </a:rPr>
              <a:t>Ước chi các bạn nghe tiếng Ngài. Hôm nay ước gì bạn nghe Chúa. Ngài phán: “Các ngươi hãy vững tin.” Ngài phán: “Các ngươi chớ cứng lòng.”</a:t>
            </a:r>
            <a:endParaRPr lang="vi-VN" sz="7200" b="1" dirty="0">
              <a:solidFill>
                <a:schemeClr val="bg1"/>
              </a:solidFill>
              <a:latin typeface="+mn-lt"/>
            </a:endParaRPr>
          </a:p>
        </p:txBody>
      </p:sp>
    </p:spTree>
    <p:extLst>
      <p:ext uri="{BB962C8B-B14F-4D97-AF65-F5344CB8AC3E}">
        <p14:creationId xmlns:p14="http://schemas.microsoft.com/office/powerpoint/2010/main" val="2927729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a:solidFill>
                  <a:srgbClr val="A50021"/>
                </a:solidFill>
              </a:rPr>
              <a:t>Bài đọc </a:t>
            </a:r>
            <a:r>
              <a:rPr lang="en-US" sz="3600">
                <a:solidFill>
                  <a:srgbClr val="A50021"/>
                </a:solidFill>
              </a:rPr>
              <a:t>2</a:t>
            </a:r>
            <a:r>
              <a:rPr lang="vi-VN" sz="3600">
                <a:solidFill>
                  <a:srgbClr val="A50021"/>
                </a:solidFill>
              </a:rPr>
              <a:t>.</a:t>
            </a:r>
          </a:p>
          <a:p>
            <a:r>
              <a:rPr lang="vi-VN" sz="3600">
                <a:solidFill>
                  <a:srgbClr val="A50021"/>
                </a:solidFill>
              </a:rPr>
              <a:t>Bài trích </a:t>
            </a:r>
            <a:r>
              <a:rPr lang="en-US" sz="3600">
                <a:solidFill>
                  <a:srgbClr val="A50021"/>
                </a:solidFill>
              </a:rPr>
              <a:t>thư thánh Phao-lô tông đồ gửi tín hữu Rô-ma</a:t>
            </a:r>
            <a:r>
              <a:rPr lang="vi-VN" sz="3600">
                <a:solidFill>
                  <a:srgbClr val="A50021"/>
                </a:solidFill>
              </a:rPr>
              <a:t>.</a:t>
            </a:r>
          </a:p>
          <a:p>
            <a:r>
              <a:rPr lang="en-US" sz="3600">
                <a:solidFill>
                  <a:srgbClr val="A50021"/>
                </a:solidFill>
              </a:rPr>
              <a:t>Yêu thương là chu toàn lề luật</a:t>
            </a:r>
            <a:r>
              <a:rPr lang="vi-VN" sz="3600">
                <a:solidFill>
                  <a:srgbClr val="A50021"/>
                </a:solidFill>
              </a:rPr>
              <a:t>.</a:t>
            </a:r>
          </a:p>
        </p:txBody>
      </p:sp>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chemeClr val="bg1"/>
                </a:solidFill>
              </a:rPr>
              <a:t>Thầy gọi các con là bạn hữu, vì tất cả những gì Thầy đã nghe biết nơi Cha Thầy, thì Thầy đã cho các con biết.</a:t>
            </a:r>
            <a:endParaRPr lang="en-US" sz="54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82777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416320"/>
          </a:xfrm>
          <a:prstGeom prst="rect">
            <a:avLst/>
          </a:prstGeom>
        </p:spPr>
        <p:txBody>
          <a:bodyPr>
            <a:spAutoFit/>
          </a:bodyPr>
          <a:lstStyle/>
          <a:p>
            <a:pPr algn="just"/>
            <a:r>
              <a:rPr lang="vi-VN" sz="3600"/>
              <a:t>Thánh Phaolô dạy : “Anh em đừng mắc nợ gì ai, ngoài món nợ tương thân tương ái. Vì ai yêu người thì đã chu toàn lề luật”.</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4800" b="1" i="1" dirty="0" err="1">
                <a:solidFill>
                  <a:srgbClr val="FFFF00"/>
                </a:solidFill>
              </a:rPr>
              <a:t>Lễ</a:t>
            </a:r>
            <a:r>
              <a:rPr lang="en-US" sz="4800" b="1" i="1" dirty="0">
                <a:solidFill>
                  <a:srgbClr val="FFFF00"/>
                </a:solidFill>
              </a:rPr>
              <a:t> </a:t>
            </a:r>
            <a:r>
              <a:rPr lang="en-US" sz="4800" b="1" i="1" dirty="0" err="1">
                <a:solidFill>
                  <a:srgbClr val="FFFF00"/>
                </a:solidFill>
              </a:rPr>
              <a:t>Dâng</a:t>
            </a:r>
            <a:r>
              <a:rPr lang="en-US" sz="4800" b="1" i="1" dirty="0">
                <a:solidFill>
                  <a:srgbClr val="FFFF00"/>
                </a:solidFill>
              </a:rPr>
              <a:t> Cha </a:t>
            </a:r>
            <a:r>
              <a:rPr lang="en-US" sz="4800" b="1" i="1" dirty="0" err="1">
                <a:solidFill>
                  <a:srgbClr val="FFFF00"/>
                </a:solidFill>
              </a:rPr>
              <a:t>Hiền</a:t>
            </a:r>
            <a:endParaRPr lang="en-US" sz="4800" b="1" i="1" dirty="0">
              <a:solidFill>
                <a:srgbClr val="FFFF00"/>
              </a:solidFill>
            </a:endParaRPr>
          </a:p>
          <a:p>
            <a:pPr algn="ctr"/>
            <a:r>
              <a:rPr lang="en-US" sz="4800" b="1" i="1" dirty="0" err="1">
                <a:solidFill>
                  <a:schemeClr val="bg1"/>
                </a:solidFill>
              </a:rPr>
              <a:t>Đăng</a:t>
            </a:r>
            <a:r>
              <a:rPr lang="en-US" sz="4800" b="1" i="1" dirty="0">
                <a:solidFill>
                  <a:schemeClr val="bg1"/>
                </a:solidFill>
              </a:rPr>
              <a:t> Khoa</a:t>
            </a:r>
          </a:p>
        </p:txBody>
      </p:sp>
    </p:spTree>
    <p:extLst>
      <p:ext uri="{BB962C8B-B14F-4D97-AF65-F5344CB8AC3E}">
        <p14:creationId xmlns:p14="http://schemas.microsoft.com/office/powerpoint/2010/main" val="123585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Giờ đây, con đến bên gần Cha rất nhân hiền, nguyện dâng tâm tư và mơ ước này. Tình con, nay kết nên bài ca vô tận chúc khen tình Ngài ôi miên man. </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sz="54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rgbClr val="FFFF00"/>
                </a:solidFill>
                <a:effectLst/>
              </a:rPr>
              <a:t> </a:t>
            </a:r>
            <a:r>
              <a:rPr lang="vi-VN" sz="5400" b="0" dirty="0">
                <a:solidFill>
                  <a:schemeClr val="bg1"/>
                </a:solidFill>
                <a:effectLst/>
              </a:rPr>
              <a:t>Hạnh phúc, vui sướng khi gần bên tôn nhan Ngài, thầm thưa lên Cha lời yêu mến hoài. Đời con xin kết nên bài ca cảm tạ. Hát khen tình Ngài ôi bao la.</a:t>
            </a:r>
            <a:endParaRPr lang="vi-VN" sz="54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Bánh trắng với rượu, nguyện dâng lên Cha hiền, xin thương đón nhận của lễ con dâng tiến. Cha ơi con đến dâng lời tán dương Ngài. Ước mong luôn làm đẹp ý Cha.</a:t>
            </a:r>
            <a:endParaRPr lang="en-US" sz="5400" b="0" dirty="0">
              <a:solidFill>
                <a:schemeClr val="bg1"/>
              </a:solidFill>
              <a:effectLst/>
            </a:endParaRPr>
          </a:p>
        </p:txBody>
      </p:sp>
    </p:spTree>
    <p:extLst>
      <p:ext uri="{BB962C8B-B14F-4D97-AF65-F5344CB8AC3E}">
        <p14:creationId xmlns:p14="http://schemas.microsoft.com/office/powerpoint/2010/main" val="2134529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928" y="555526"/>
            <a:ext cx="9182842" cy="317009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b="1" dirty="0">
                <a:ln w="11430"/>
                <a:solidFill>
                  <a:srgbClr val="FFFF00"/>
                </a:solidFill>
                <a:effectLst>
                  <a:outerShdw blurRad="50800" dist="39000" dir="5460000" algn="tl">
                    <a:srgbClr val="000000">
                      <a:alpha val="38000"/>
                    </a:srgbClr>
                  </a:outerShdw>
                </a:effectLst>
                <a:cs typeface="Arial" pitchFamily="34" charset="0"/>
              </a:rPr>
              <a:t>Ca </a:t>
            </a:r>
            <a:r>
              <a:rPr lang="en-US" sz="6000" b="1" dirty="0" err="1">
                <a:ln w="11430"/>
                <a:solidFill>
                  <a:srgbClr val="FFFF00"/>
                </a:solidFill>
                <a:effectLst>
                  <a:outerShdw blurRad="50800" dist="39000" dir="5460000" algn="tl">
                    <a:srgbClr val="000000">
                      <a:alpha val="38000"/>
                    </a:srgbClr>
                  </a:outerShdw>
                </a:effectLst>
                <a:cs typeface="Arial" pitchFamily="34" charset="0"/>
              </a:rPr>
              <a:t>Nguyện</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Hiệp</a:t>
            </a:r>
            <a:r>
              <a:rPr lang="en-US" sz="6000" b="1" dirty="0">
                <a:ln w="11430"/>
                <a:solidFill>
                  <a:srgbClr val="FFFF00"/>
                </a:solidFill>
                <a:effectLst>
                  <a:outerShdw blurRad="50800" dist="39000" dir="5460000" algn="tl">
                    <a:srgbClr val="000000">
                      <a:alpha val="38000"/>
                    </a:srgbClr>
                  </a:outerShdw>
                </a:effectLst>
                <a:cs typeface="Arial" pitchFamily="34" charset="0"/>
              </a:rPr>
              <a:t> </a:t>
            </a:r>
            <a:r>
              <a:rPr lang="en-US" sz="6000" b="1" dirty="0" err="1">
                <a:ln w="11430"/>
                <a:solidFill>
                  <a:srgbClr val="FFFF00"/>
                </a:solidFill>
                <a:effectLst>
                  <a:outerShdw blurRad="50800" dist="39000" dir="5460000" algn="tl">
                    <a:srgbClr val="000000">
                      <a:alpha val="38000"/>
                    </a:srgbClr>
                  </a:outerShdw>
                </a:effectLst>
                <a:cs typeface="Arial" pitchFamily="34" charset="0"/>
              </a:rPr>
              <a:t>Lễ</a:t>
            </a:r>
            <a:endParaRPr lang="en-US" sz="6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8000" b="1" dirty="0" err="1">
                <a:ln w="11430"/>
                <a:solidFill>
                  <a:srgbClr val="FFFF00"/>
                </a:solidFill>
                <a:effectLst>
                  <a:outerShdw blurRad="50800" dist="39000" dir="5460000" algn="tl">
                    <a:srgbClr val="000000">
                      <a:alpha val="38000"/>
                    </a:srgbClr>
                  </a:outerShdw>
                </a:effectLst>
                <a:cs typeface="Arial" pitchFamily="34" charset="0"/>
              </a:rPr>
              <a:t>Tâm</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Tình</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Với</a:t>
            </a:r>
            <a:r>
              <a:rPr lang="en-US" sz="8000" b="1" dirty="0">
                <a:ln w="11430"/>
                <a:solidFill>
                  <a:srgbClr val="FFFF00"/>
                </a:solidFill>
                <a:effectLst>
                  <a:outerShdw blurRad="50800" dist="39000" dir="5460000" algn="tl">
                    <a:srgbClr val="000000">
                      <a:alpha val="38000"/>
                    </a:srgbClr>
                  </a:outerShdw>
                </a:effectLst>
                <a:cs typeface="Arial" pitchFamily="34" charset="0"/>
              </a:rPr>
              <a:t> </a:t>
            </a:r>
            <a:r>
              <a:rPr lang="en-US" sz="8000" b="1" dirty="0" err="1">
                <a:ln w="11430"/>
                <a:solidFill>
                  <a:srgbClr val="FFFF00"/>
                </a:solidFill>
                <a:effectLst>
                  <a:outerShdw blurRad="50800" dist="39000" dir="5460000" algn="tl">
                    <a:srgbClr val="000000">
                      <a:alpha val="38000"/>
                    </a:srgbClr>
                  </a:outerShdw>
                </a:effectLst>
                <a:cs typeface="Arial" pitchFamily="34" charset="0"/>
              </a:rPr>
              <a:t>Chúa</a:t>
            </a:r>
            <a:endParaRPr lang="en-US" sz="8000" b="1" dirty="0">
              <a:ln w="11430"/>
              <a:solidFill>
                <a:srgbClr val="FFFF00"/>
              </a:solidFill>
              <a:effectLst>
                <a:outerShdw blurRad="50800" dist="39000" dir="5460000" algn="tl">
                  <a:srgbClr val="000000">
                    <a:alpha val="38000"/>
                  </a:srgbClr>
                </a:outerShdw>
              </a:effectLst>
              <a:cs typeface="Arial" pitchFamily="34" charset="0"/>
            </a:endParaRPr>
          </a:p>
          <a:p>
            <a:pPr algn="ctr" fontAlgn="base">
              <a:spcBef>
                <a:spcPct val="0"/>
              </a:spcBef>
              <a:spcAft>
                <a:spcPct val="0"/>
              </a:spcAft>
            </a:pPr>
            <a:r>
              <a:rPr lang="en-US" sz="6000" b="1" i="1" dirty="0" err="1">
                <a:ln w="11430"/>
                <a:solidFill>
                  <a:schemeClr val="bg1"/>
                </a:solidFill>
                <a:effectLst>
                  <a:outerShdw blurRad="50800" dist="39000" dir="5460000" algn="tl">
                    <a:srgbClr val="000000">
                      <a:alpha val="38000"/>
                    </a:srgbClr>
                  </a:outerShdw>
                </a:effectLst>
                <a:cs typeface="Arial" pitchFamily="34" charset="0"/>
              </a:rPr>
              <a:t>Giang</a:t>
            </a:r>
            <a:r>
              <a:rPr lang="en-US" sz="6000" b="1" i="1" dirty="0">
                <a:ln w="11430"/>
                <a:solidFill>
                  <a:schemeClr val="bg1"/>
                </a:solidFill>
                <a:effectLst>
                  <a:outerShdw blurRad="50800" dist="39000" dir="5460000" algn="tl">
                    <a:srgbClr val="000000">
                      <a:alpha val="38000"/>
                    </a:srgbClr>
                  </a:outerShdw>
                </a:effectLst>
                <a:cs typeface="Arial" pitchFamily="34" charset="0"/>
              </a:rPr>
              <a:t> </a:t>
            </a:r>
            <a:r>
              <a:rPr lang="en-US" sz="6000" b="1" i="1" dirty="0" err="1">
                <a:ln w="11430"/>
                <a:solidFill>
                  <a:schemeClr val="bg1"/>
                </a:solidFill>
                <a:effectLst>
                  <a:outerShdw blurRad="50800" dist="39000" dir="5460000" algn="tl">
                    <a:srgbClr val="000000">
                      <a:alpha val="38000"/>
                    </a:srgbClr>
                  </a:outerShdw>
                </a:effectLst>
                <a:cs typeface="Arial" pitchFamily="34" charset="0"/>
              </a:rPr>
              <a:t>Tâm</a:t>
            </a:r>
            <a:endParaRPr lang="en-US" sz="6000" b="1" i="1" dirty="0">
              <a:ln w="11430"/>
              <a:solidFill>
                <a:schemeClr val="bg1"/>
              </a:soli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398700884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hiện hữu nơi đây,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17635294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Tk1:</a:t>
            </a:r>
            <a:r>
              <a:rPr lang="en-US" sz="6600" b="0" spc="-300" dirty="0">
                <a:solidFill>
                  <a:srgbClr val="FFFF00"/>
                </a:solidFill>
                <a:latin typeface="+mj-lt"/>
              </a:rPr>
              <a:t> </a:t>
            </a:r>
            <a:r>
              <a:rPr lang="vi-VN" sz="6600" b="1" i="0" dirty="0">
                <a:solidFill>
                  <a:schemeClr val="bg1"/>
                </a:solidFill>
                <a:effectLst/>
              </a:rPr>
              <a:t>Tình yêu Chúa lớn lao con sao đền đáp được? Hồn con nhỏ bé đây, xin luôn mãi yêu Ngài. </a:t>
            </a:r>
            <a:endParaRPr lang="vi-VN" sz="6600" b="0" spc="-150" dirty="0">
              <a:solidFill>
                <a:schemeClr val="bg1"/>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rgbClr val="FFFF00"/>
                </a:solidFill>
                <a:latin typeface="+mj-lt"/>
              </a:rPr>
              <a:t> </a:t>
            </a:r>
            <a:r>
              <a:rPr lang="vi-VN" sz="7200" b="1" i="0" dirty="0">
                <a:solidFill>
                  <a:schemeClr val="bg1"/>
                </a:solidFill>
                <a:effectLst/>
              </a:rPr>
              <a:t>Tình yêu Chúa lớn lao, tình yêu con sánh sao! Dù nhỏ bé vẫn luôn cậy trông mến yêu.</a:t>
            </a:r>
            <a:endParaRPr lang="vi-VN" sz="7200" b="0" spc="-150" dirty="0">
              <a:solidFill>
                <a:schemeClr val="bg1"/>
              </a:solidFill>
              <a:latin typeface="+mj-lt"/>
            </a:endParaRPr>
          </a:p>
        </p:txBody>
      </p:sp>
    </p:spTree>
    <p:extLst>
      <p:ext uri="{BB962C8B-B14F-4D97-AF65-F5344CB8AC3E}">
        <p14:creationId xmlns:p14="http://schemas.microsoft.com/office/powerpoint/2010/main" val="293589065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112580194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hiện hữu nơi đây,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149758762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FF00"/>
                </a:solidFill>
                <a:latin typeface="+mj-lt"/>
              </a:rPr>
              <a:t>Tk2:</a:t>
            </a:r>
            <a:r>
              <a:rPr lang="en-US" sz="7200" b="0" spc="-300" dirty="0">
                <a:solidFill>
                  <a:srgbClr val="FFFF00"/>
                </a:solidFill>
                <a:latin typeface="+mj-lt"/>
              </a:rPr>
              <a:t> </a:t>
            </a:r>
            <a:r>
              <a:rPr lang="vi-VN" sz="7200" b="1" i="0" dirty="0">
                <a:solidFill>
                  <a:schemeClr val="bg1"/>
                </a:solidFill>
                <a:effectLst/>
              </a:rPr>
              <a:t>Ngài ngự đến với con hân hoan tràn tâm hồn, Ngài đang sống với con trong nhịp tim hơi thở. </a:t>
            </a:r>
            <a:endParaRPr lang="vi-VN" sz="7200" b="0" dirty="0">
              <a:solidFill>
                <a:schemeClr val="bg1"/>
              </a:solidFill>
              <a:latin typeface="+mj-lt"/>
            </a:endParaRPr>
          </a:p>
        </p:txBody>
      </p:sp>
    </p:spTree>
    <p:extLst>
      <p:ext uri="{BB962C8B-B14F-4D97-AF65-F5344CB8AC3E}">
        <p14:creationId xmlns:p14="http://schemas.microsoft.com/office/powerpoint/2010/main" val="203554240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rgbClr val="FFFF00"/>
                </a:solidFill>
                <a:latin typeface="+mj-lt"/>
              </a:rPr>
              <a:t> </a:t>
            </a:r>
            <a:r>
              <a:rPr lang="vi-VN" sz="7200" b="1" i="0" dirty="0">
                <a:solidFill>
                  <a:schemeClr val="bg1"/>
                </a:solidFill>
                <a:effectLst/>
              </a:rPr>
              <a:t>Đời con sẽ sáng tươi vì được Chúa dẫn đưa. Ngài ở trong con và con ở trong Chúa luôn.</a:t>
            </a:r>
            <a:endParaRPr lang="vi-VN" sz="7200" b="0" dirty="0">
              <a:solidFill>
                <a:schemeClr val="bg1"/>
              </a:solidFill>
              <a:latin typeface="+mj-lt"/>
            </a:endParaRPr>
          </a:p>
        </p:txBody>
      </p:sp>
    </p:spTree>
    <p:extLst>
      <p:ext uri="{BB962C8B-B14F-4D97-AF65-F5344CB8AC3E}">
        <p14:creationId xmlns:p14="http://schemas.microsoft.com/office/powerpoint/2010/main" val="399167994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261348100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hiện hữu nơi đây,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48369969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300" dirty="0">
                <a:solidFill>
                  <a:srgbClr val="FFFF00"/>
                </a:solidFill>
                <a:latin typeface="+mj-lt"/>
              </a:rPr>
              <a:t>Tk3:</a:t>
            </a:r>
            <a:r>
              <a:rPr lang="en-US" sz="7200" b="0" spc="-300" dirty="0">
                <a:solidFill>
                  <a:srgbClr val="FFFF00"/>
                </a:solidFill>
                <a:latin typeface="+mj-lt"/>
              </a:rPr>
              <a:t> </a:t>
            </a:r>
            <a:r>
              <a:rPr lang="vi-VN" sz="7200" b="1" i="0" dirty="0">
                <a:solidFill>
                  <a:schemeClr val="bg1"/>
                </a:solidFill>
                <a:effectLst/>
              </a:rPr>
              <a:t>Lòng tràn đầy sướng vui, hân hoan trong tâm hồn. Vì được Chúa ở bên con an chí vững lòng. </a:t>
            </a:r>
            <a:endParaRPr lang="vi-VN" sz="7200" b="0" dirty="0">
              <a:solidFill>
                <a:schemeClr val="bg1"/>
              </a:solidFill>
              <a:latin typeface="+mj-lt"/>
            </a:endParaRPr>
          </a:p>
        </p:txBody>
      </p:sp>
    </p:spTree>
    <p:extLst>
      <p:ext uri="{BB962C8B-B14F-4D97-AF65-F5344CB8AC3E}">
        <p14:creationId xmlns:p14="http://schemas.microsoft.com/office/powerpoint/2010/main" val="53738074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vi-VN" sz="7200" b="1" i="0" dirty="0">
                <a:solidFill>
                  <a:schemeClr val="bg1"/>
                </a:solidFill>
                <a:effectLst/>
              </a:rPr>
              <a:t> Nguồn hạnh phúc của con, nguồn gia sản của con, nguyện lòng con được kết hiệp với Chúa luôn.</a:t>
            </a:r>
            <a:endParaRPr lang="vi-VN" sz="7200" b="0" dirty="0">
              <a:solidFill>
                <a:schemeClr val="bg1"/>
              </a:solidFill>
              <a:latin typeface="+mj-lt"/>
            </a:endParaRPr>
          </a:p>
        </p:txBody>
      </p:sp>
    </p:spTree>
    <p:extLst>
      <p:ext uri="{BB962C8B-B14F-4D97-AF65-F5344CB8AC3E}">
        <p14:creationId xmlns:p14="http://schemas.microsoft.com/office/powerpoint/2010/main" val="6004331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251536674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hiện hữu nơi đây,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71679210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b="0" u="sng" spc="-300" dirty="0">
                <a:solidFill>
                  <a:srgbClr val="FFFF00"/>
                </a:solidFill>
                <a:latin typeface="+mj-lt"/>
              </a:rPr>
              <a:t>Tk4:</a:t>
            </a:r>
            <a:r>
              <a:rPr lang="en-US" sz="6600" b="0" spc="-300" dirty="0">
                <a:solidFill>
                  <a:srgbClr val="FFFF00"/>
                </a:solidFill>
                <a:latin typeface="+mj-lt"/>
              </a:rPr>
              <a:t> </a:t>
            </a:r>
            <a:r>
              <a:rPr lang="vi-VN" sz="6600" b="1" i="0" dirty="0">
                <a:solidFill>
                  <a:schemeClr val="bg1"/>
                </a:solidFill>
                <a:effectLst/>
              </a:rPr>
              <a:t>Ngài hãy hướng dẫn con biết sống theo gương Ngài, trở nên tấm bánh thơm cho nhân thế hưởng dùng. </a:t>
            </a:r>
            <a:endParaRPr lang="vi-VN" sz="6600" b="0" dirty="0">
              <a:solidFill>
                <a:schemeClr val="bg1"/>
              </a:solidFill>
              <a:latin typeface="+mj-lt"/>
            </a:endParaRPr>
          </a:p>
        </p:txBody>
      </p:sp>
    </p:spTree>
    <p:extLst>
      <p:ext uri="{BB962C8B-B14F-4D97-AF65-F5344CB8AC3E}">
        <p14:creationId xmlns:p14="http://schemas.microsoft.com/office/powerpoint/2010/main" val="416153497"/>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u="sng" spc="-300" dirty="0">
                <a:solidFill>
                  <a:srgbClr val="FFFF00"/>
                </a:solidFill>
                <a:latin typeface="+mj-lt"/>
              </a:rPr>
              <a:t>***</a:t>
            </a:r>
            <a:r>
              <a:rPr lang="en-US" sz="7200" b="0" u="sng" spc="-300" dirty="0">
                <a:solidFill>
                  <a:srgbClr val="FFFF00"/>
                </a:solidFill>
                <a:latin typeface="+mj-lt"/>
              </a:rPr>
              <a:t>:</a:t>
            </a:r>
            <a:r>
              <a:rPr lang="en-US" sz="7200" b="0" spc="-300" dirty="0">
                <a:solidFill>
                  <a:srgbClr val="FFFF00"/>
                </a:solidFill>
                <a:latin typeface="+mj-lt"/>
              </a:rPr>
              <a:t> </a:t>
            </a:r>
            <a:r>
              <a:rPr lang="vi-VN" sz="7200" b="1" i="0" dirty="0">
                <a:solidFill>
                  <a:schemeClr val="bg1"/>
                </a:solidFill>
                <a:effectLst/>
              </a:rPr>
              <a:t>Đời con sẽ hiến thân, vì hạnh phúc thế nhân, Ngài ơi xin dạy con tình yêu hiến thân.</a:t>
            </a:r>
            <a:endParaRPr lang="vi-VN" sz="7200" b="0" dirty="0">
              <a:solidFill>
                <a:schemeClr val="bg1"/>
              </a:solidFill>
              <a:latin typeface="+mj-lt"/>
            </a:endParaRPr>
          </a:p>
        </p:txBody>
      </p:sp>
    </p:spTree>
    <p:extLst>
      <p:ext uri="{BB962C8B-B14F-4D97-AF65-F5344CB8AC3E}">
        <p14:creationId xmlns:p14="http://schemas.microsoft.com/office/powerpoint/2010/main" val="6165453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7200" b="0" u="sng" spc="-150" dirty="0" err="1">
                <a:solidFill>
                  <a:srgbClr val="FFFF00"/>
                </a:solidFill>
                <a:latin typeface="+mj-lt"/>
              </a:rPr>
              <a:t>Đk</a:t>
            </a:r>
            <a:r>
              <a:rPr lang="en-US" sz="7200" b="0" spc="-150" dirty="0">
                <a:solidFill>
                  <a:srgbClr val="FFFF00"/>
                </a:solidFill>
                <a:latin typeface="+mj-lt"/>
              </a:rPr>
              <a:t>: </a:t>
            </a:r>
            <a:r>
              <a:rPr lang="vi-VN" sz="7200" b="1" i="0" dirty="0">
                <a:solidFill>
                  <a:srgbClr val="FFFF00"/>
                </a:solidFill>
                <a:effectLst/>
              </a:rPr>
              <a:t> </a:t>
            </a:r>
            <a:r>
              <a:rPr lang="vi-VN" sz="7200" b="1" i="0" dirty="0">
                <a:solidFill>
                  <a:schemeClr val="bg1"/>
                </a:solidFill>
                <a:effectLst/>
              </a:rPr>
              <a:t>Lặng quỳ bên Chúa, ôi Chúa Giêsu Thánh </a:t>
            </a:r>
            <a:r>
              <a:rPr lang="vi-VN" sz="7200" b="1" dirty="0">
                <a:solidFill>
                  <a:schemeClr val="bg1"/>
                </a:solidFill>
              </a:rPr>
              <a:t>T</a:t>
            </a:r>
            <a:r>
              <a:rPr lang="vi-VN" sz="7200" b="1" i="0" dirty="0">
                <a:solidFill>
                  <a:schemeClr val="bg1"/>
                </a:solidFill>
                <a:effectLst/>
              </a:rPr>
              <a:t>hể, hồn tràn niềm vui chẳng biết nói sao nên lời. </a:t>
            </a:r>
            <a:endParaRPr lang="vi-VN" sz="7200" b="1" spc="-150" dirty="0">
              <a:solidFill>
                <a:schemeClr val="bg1"/>
              </a:solidFill>
            </a:endParaRPr>
          </a:p>
        </p:txBody>
      </p:sp>
    </p:spTree>
    <p:extLst>
      <p:ext uri="{BB962C8B-B14F-4D97-AF65-F5344CB8AC3E}">
        <p14:creationId xmlns:p14="http://schemas.microsoft.com/office/powerpoint/2010/main" val="319859769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600" u="sng" spc="-150" dirty="0">
                <a:solidFill>
                  <a:srgbClr val="FFFF00"/>
                </a:solidFill>
                <a:latin typeface="+mj-lt"/>
              </a:rPr>
              <a:t>***</a:t>
            </a:r>
            <a:r>
              <a:rPr lang="en-US" sz="6600" b="0" spc="-150" dirty="0">
                <a:solidFill>
                  <a:srgbClr val="FFFF00"/>
                </a:solidFill>
                <a:latin typeface="+mj-lt"/>
              </a:rPr>
              <a:t>: </a:t>
            </a:r>
            <a:r>
              <a:rPr lang="vi-VN" sz="6600" b="1" i="0" dirty="0">
                <a:solidFill>
                  <a:schemeClr val="bg1"/>
                </a:solidFill>
                <a:effectLst/>
              </a:rPr>
              <a:t> Vì mến thương con, Chúa đã hiện hữu nơi đây, nguồn suối ơn thiêng nuôi dưỡng tháng ngày đời chúng con.</a:t>
            </a:r>
            <a:endParaRPr lang="vi-VN" sz="6600" b="1" spc="-150" dirty="0">
              <a:solidFill>
                <a:schemeClr val="bg1"/>
              </a:solidFill>
            </a:endParaRPr>
          </a:p>
        </p:txBody>
      </p:sp>
    </p:spTree>
    <p:extLst>
      <p:ext uri="{BB962C8B-B14F-4D97-AF65-F5344CB8AC3E}">
        <p14:creationId xmlns:p14="http://schemas.microsoft.com/office/powerpoint/2010/main" val="73019459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600" b="0" dirty="0">
                <a:solidFill>
                  <a:srgbClr val="FFFF00"/>
                </a:solidFill>
                <a:effectLst/>
                <a:latin typeface="+mj-lt"/>
              </a:rPr>
              <a:t>Xin Cho Con</a:t>
            </a:r>
            <a:br>
              <a:rPr lang="en-US" sz="5400" b="0" dirty="0">
                <a:solidFill>
                  <a:srgbClr val="FFFF00"/>
                </a:solidFill>
                <a:effectLst/>
                <a:latin typeface="+mj-lt"/>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 </a:t>
            </a:r>
            <a:r>
              <a:rPr lang="vi-VN" sz="6000" dirty="0">
                <a:solidFill>
                  <a:schemeClr val="bg1"/>
                </a:solidFill>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a:solidFill>
                  <a:srgbClr val="FFFF00"/>
                </a:solidFill>
              </a:rPr>
              <a:t>T</a:t>
            </a:r>
            <a:r>
              <a:rPr lang="en-US" sz="4800" b="0" u="sng" dirty="0">
                <a:solidFill>
                  <a:srgbClr val="FFFF00"/>
                </a:solidFill>
                <a:effectLst/>
              </a:rPr>
              <a:t>k1:</a:t>
            </a:r>
            <a:r>
              <a:rPr lang="en-US" sz="4800" b="0" dirty="0">
                <a:solidFill>
                  <a:schemeClr val="bg1"/>
                </a:solidFill>
                <a:effectLst/>
              </a:rPr>
              <a:t> </a:t>
            </a:r>
            <a:r>
              <a:rPr lang="vi-VN" sz="4800" b="0" dirty="0">
                <a:solidFill>
                  <a:schemeClr val="bg1"/>
                </a:solidFill>
                <a:effectLst/>
              </a:rPr>
              <a:t> </a:t>
            </a:r>
            <a:r>
              <a:rPr lang="vi-VN" sz="4800" dirty="0">
                <a:solidFill>
                  <a:schemeClr val="bg1"/>
                </a:solidFill>
              </a:rPr>
              <a:t>Giờ đây chúng con ra về Chúa ơi. Những vui buồn chờ đón chúng con trên đường. Xin phó thác trong tay Ngài đường đời hôm nay, xin dẫn bước con trên đường, đường dài tương lai.</a:t>
            </a:r>
            <a:endParaRPr lang="vi-VN" sz="48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 </a:t>
            </a:r>
            <a:r>
              <a:rPr lang="vi-VN" sz="6000" dirty="0">
                <a:solidFill>
                  <a:schemeClr val="bg1"/>
                </a:solidFill>
              </a:rPr>
              <a:t>Xin cho con được luôn kiên vững giữa muôn ngàn gian truân, xin cho con trở nên tia nắng chiếu Tin Mừng sưởi ấm nhân gian.</a:t>
            </a:r>
            <a:endParaRPr lang="vi-VN" sz="6000" b="0" dirty="0">
              <a:solidFill>
                <a:schemeClr val="bg1"/>
              </a:solidFill>
              <a:effectLst/>
            </a:endParaRPr>
          </a:p>
        </p:txBody>
      </p:sp>
    </p:spTree>
    <p:extLst>
      <p:ext uri="{BB962C8B-B14F-4D97-AF65-F5344CB8AC3E}">
        <p14:creationId xmlns:p14="http://schemas.microsoft.com/office/powerpoint/2010/main" val="42477659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2061</Words>
  <Application>Microsoft Macintosh PowerPoint</Application>
  <PresentationFormat>On-screen Show (16:9)</PresentationFormat>
  <Paragraphs>109</Paragraphs>
  <Slides>88</Slides>
  <Notes>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88</vt:i4>
      </vt:variant>
    </vt:vector>
  </HeadingPairs>
  <TitlesOfParts>
    <vt:vector size="102" baseType="lpstr">
      <vt:lpstr>Arial</vt:lpstr>
      <vt:lpstr>Calibri</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5_Office Theme</vt:lpstr>
      <vt:lpstr>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Muôn Dân Hỡi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94 Chúa Nhật XXIII Thường Niên Năm A</vt:lpstr>
      <vt:lpstr>Đk: Ước chi các bạn nghe tiếng Ngài. Hôm nay ước gì bạn nghe Chúa. Ngài phán: “Các ngươi hãy vững tin.” Ngài phán: “Các ngươi chớ cứng lòng.”</vt:lpstr>
      <vt:lpstr>Tk1: Hãy cùng đàn hát mừng Chúa Trời. Ngợi khen, chúc tụng Đấng Cứu Độ. Cùng bước ra trước mặt Thiên Nhan, chúc khen tình yêu Chúa rộng ban.</vt:lpstr>
      <vt:lpstr>Đk: Ước chi các bạn nghe tiếng Ngài. Hôm nay ước gì bạn nghe Chúa. Ngài phán: “Các ngươi hãy vững tin.” Ngài phán: “Các ngươi chớ cứng lòng.”</vt:lpstr>
      <vt:lpstr>Tk2: Hãy cùng sùng bái, thờ kính Ngài. Phục tôn Đấng tạo tác muôn loài. Này chính đây Chúa của muôn dân, chúng ta là chiên Chúa chăn dắt.</vt:lpstr>
      <vt:lpstr>Đk: Ước chi các bạn nghe tiếng Ngài. Hôm nay ước gì bạn nghe Chúa. Ngài phán: “Các ngươi hãy vững tin.” Ngài phán: “Các ngươi chớ cứng lòng.”</vt:lpstr>
      <vt:lpstr>Tk3: Ước gì bạn lắng nghe tiếng Ngài: “Đừng như trong rừng vắng năm nào. Tại Mê-ri-ba và Ma-xa, tổ tiên ngày xưa dám thử Ta.”</vt:lpstr>
      <vt:lpstr>Đk: Ước chi các bạn nghe tiếng Ngài. Hôm nay ước gì bạn nghe Chúa. Ngài phán: “Các ngươi hãy vững tin.” Ngài phán: “Các ngươi chớ cứng lòng.”</vt:lpstr>
      <vt:lpstr>PowerPoint Presentation</vt:lpstr>
      <vt:lpstr>Thầy gọi các con là bạn hữu, vì tất cả những gì Thầy đã nghe biết nơi Cha Thầy, thì Thầy đã cho các con biết.</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Giờ đây, con đến bên gần Cha rất nhân hiền, nguyện dâng tâm tư và mơ ước này. Tình con, nay kết nên bài ca vô tận chúc khen tình Ngài ôi miên man. </vt:lpstr>
      <vt:lpstr>Đk: Bánh trắng với rượu, nguyện dâng lên Cha hiền, xin thương đón nhận của lễ con dâng tiến. Cha ơi con đến dâng lời tán dương Ngài. Ước mong luôn làm đẹp ý Cha.</vt:lpstr>
      <vt:lpstr>Tk2: Hạnh phúc, vui sướng khi gần bên tôn nhan Ngài, thầm thưa lên Cha lời yêu mến hoài. Đời con xin kết nên bài ca cảm tạ. Hát khen tình Ngài ôi bao la.</vt:lpstr>
      <vt:lpstr>Đk: Bánh trắng với rượu, nguyện dâng lên Cha hiền, xin thương đón nhận của lễ con dâng tiến. Cha ơi con đến dâng lời tán dương Ngài. Ước mong luôn làm đẹp ý Cha.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Xin Cho Con Anh Tuấn</vt:lpstr>
      <vt:lpstr>Đk:  Xin cho con được luôn kiên vững giữa muôn ngàn gian truân, xin cho con trở nên tia nắng chiếu Tin Mừng sưởi ấm nhân gian.</vt:lpstr>
      <vt:lpstr>Tk1:  Giờ đây chúng con ra về Chúa ơi. Những vui buồn chờ đón chúng con trên đường. Xin phó thác trong tay Ngài đường đời hôm nay, xin dẫn bước con trên đường, đường dài tương lai.</vt:lpstr>
      <vt:lpstr>Đk:  Xin cho con được luôn kiên vững giữa muôn ngàn gian truân, xin cho con trở nên tia nắng chiếu Tin Mừng sưởi ấm nhân gian.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111</cp:revision>
  <dcterms:created xsi:type="dcterms:W3CDTF">2023-05-21T07:25:42Z</dcterms:created>
  <dcterms:modified xsi:type="dcterms:W3CDTF">2023-09-09T08:47:23Z</dcterms:modified>
</cp:coreProperties>
</file>