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3928" r:id="rId6"/>
    <p:sldMasterId id="2147483964" r:id="rId7"/>
    <p:sldMasterId id="2147483988" r:id="rId8"/>
    <p:sldMasterId id="2147484000" r:id="rId9"/>
    <p:sldMasterId id="2147484012" r:id="rId10"/>
    <p:sldMasterId id="2147484024" r:id="rId11"/>
  </p:sldMasterIdLst>
  <p:sldIdLst>
    <p:sldId id="507" r:id="rId12"/>
    <p:sldId id="367" r:id="rId13"/>
    <p:sldId id="368" r:id="rId14"/>
    <p:sldId id="369" r:id="rId15"/>
    <p:sldId id="370" r:id="rId16"/>
    <p:sldId id="371" r:id="rId17"/>
    <p:sldId id="372" r:id="rId18"/>
    <p:sldId id="373" r:id="rId19"/>
    <p:sldId id="374" r:id="rId20"/>
    <p:sldId id="645" r:id="rId21"/>
    <p:sldId id="553" r:id="rId22"/>
    <p:sldId id="443" r:id="rId23"/>
    <p:sldId id="585" r:id="rId24"/>
    <p:sldId id="657" r:id="rId25"/>
    <p:sldId id="658" r:id="rId26"/>
    <p:sldId id="659" r:id="rId27"/>
    <p:sldId id="660" r:id="rId28"/>
    <p:sldId id="661" r:id="rId29"/>
    <p:sldId id="646" r:id="rId30"/>
    <p:sldId id="392" r:id="rId31"/>
    <p:sldId id="393" r:id="rId32"/>
    <p:sldId id="394" r:id="rId33"/>
    <p:sldId id="395" r:id="rId34"/>
    <p:sldId id="396" r:id="rId35"/>
    <p:sldId id="397" r:id="rId36"/>
    <p:sldId id="398" r:id="rId37"/>
    <p:sldId id="399" r:id="rId38"/>
    <p:sldId id="647" r:id="rId39"/>
    <p:sldId id="649" r:id="rId40"/>
    <p:sldId id="636" r:id="rId41"/>
    <p:sldId id="9719" r:id="rId42"/>
    <p:sldId id="9720" r:id="rId43"/>
    <p:sldId id="9739" r:id="rId44"/>
    <p:sldId id="9722" r:id="rId45"/>
    <p:sldId id="9740" r:id="rId46"/>
    <p:sldId id="9724" r:id="rId47"/>
    <p:sldId id="9741" r:id="rId48"/>
    <p:sldId id="653" r:id="rId49"/>
    <p:sldId id="641" r:id="rId50"/>
    <p:sldId id="648" r:id="rId51"/>
    <p:sldId id="549" r:id="rId52"/>
    <p:sldId id="400" r:id="rId53"/>
    <p:sldId id="401" r:id="rId54"/>
    <p:sldId id="402" r:id="rId55"/>
    <p:sldId id="403" r:id="rId56"/>
    <p:sldId id="404" r:id="rId57"/>
    <p:sldId id="405" r:id="rId58"/>
    <p:sldId id="406" r:id="rId59"/>
    <p:sldId id="407" r:id="rId60"/>
    <p:sldId id="408" r:id="rId61"/>
    <p:sldId id="409" r:id="rId62"/>
    <p:sldId id="410" r:id="rId63"/>
    <p:sldId id="411" r:id="rId64"/>
    <p:sldId id="412" r:id="rId65"/>
    <p:sldId id="550" r:id="rId66"/>
    <p:sldId id="558" r:id="rId67"/>
    <p:sldId id="257" r:id="rId68"/>
    <p:sldId id="259" r:id="rId69"/>
    <p:sldId id="261" r:id="rId70"/>
    <p:sldId id="9742" r:id="rId71"/>
    <p:sldId id="266" r:id="rId72"/>
    <p:sldId id="9743" r:id="rId73"/>
    <p:sldId id="276" r:id="rId74"/>
    <p:sldId id="650" r:id="rId75"/>
    <p:sldId id="277" r:id="rId76"/>
    <p:sldId id="9744" r:id="rId77"/>
    <p:sldId id="9745" r:id="rId78"/>
    <p:sldId id="9746" r:id="rId79"/>
    <p:sldId id="264" r:id="rId80"/>
    <p:sldId id="9747" r:id="rId81"/>
    <p:sldId id="9749" r:id="rId82"/>
    <p:sldId id="271" r:id="rId83"/>
    <p:sldId id="273" r:id="rId84"/>
    <p:sldId id="9750" r:id="rId85"/>
    <p:sldId id="9748" r:id="rId86"/>
    <p:sldId id="280" r:id="rId87"/>
    <p:sldId id="9751" r:id="rId88"/>
    <p:sldId id="292" r:id="rId89"/>
    <p:sldId id="651" r:id="rId90"/>
    <p:sldId id="293" r:id="rId91"/>
    <p:sldId id="9752" r:id="rId92"/>
    <p:sldId id="9753" r:id="rId93"/>
    <p:sldId id="9754" r:id="rId94"/>
    <p:sldId id="652" r:id="rId9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6920" autoAdjust="0"/>
    <p:restoredTop sz="94662" autoAdjust="0"/>
  </p:normalViewPr>
  <p:slideViewPr>
    <p:cSldViewPr>
      <p:cViewPr varScale="1">
        <p:scale>
          <a:sx n="45" d="100"/>
          <a:sy n="45" d="100"/>
        </p:scale>
        <p:origin x="200" y="1792"/>
      </p:cViewPr>
      <p:guideLst>
        <p:guide orient="horz" pos="1620"/>
        <p:guide pos="2880"/>
      </p:guideLst>
    </p:cSldViewPr>
  </p:slideViewPr>
  <p:outlineViewPr>
    <p:cViewPr>
      <p:scale>
        <a:sx n="33" d="100"/>
        <a:sy n="33" d="100"/>
      </p:scale>
      <p:origin x="0" y="1944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5.xml"/><Relationship Id="rId21" Type="http://schemas.openxmlformats.org/officeDocument/2006/relationships/slide" Target="slides/slide10.xml"/><Relationship Id="rId42" Type="http://schemas.openxmlformats.org/officeDocument/2006/relationships/slide" Target="slides/slide31.xml"/><Relationship Id="rId47" Type="http://schemas.openxmlformats.org/officeDocument/2006/relationships/slide" Target="slides/slide36.xml"/><Relationship Id="rId63" Type="http://schemas.openxmlformats.org/officeDocument/2006/relationships/slide" Target="slides/slide52.xml"/><Relationship Id="rId68" Type="http://schemas.openxmlformats.org/officeDocument/2006/relationships/slide" Target="slides/slide57.xml"/><Relationship Id="rId84" Type="http://schemas.openxmlformats.org/officeDocument/2006/relationships/slide" Target="slides/slide73.xml"/><Relationship Id="rId89" Type="http://schemas.openxmlformats.org/officeDocument/2006/relationships/slide" Target="slides/slide78.xml"/><Relationship Id="rId16" Type="http://schemas.openxmlformats.org/officeDocument/2006/relationships/slide" Target="slides/slide5.xml"/><Relationship Id="rId11" Type="http://schemas.openxmlformats.org/officeDocument/2006/relationships/slideMaster" Target="slideMasters/slideMaster11.xml"/><Relationship Id="rId32" Type="http://schemas.openxmlformats.org/officeDocument/2006/relationships/slide" Target="slides/slide21.xml"/><Relationship Id="rId37" Type="http://schemas.openxmlformats.org/officeDocument/2006/relationships/slide" Target="slides/slide26.xml"/><Relationship Id="rId53" Type="http://schemas.openxmlformats.org/officeDocument/2006/relationships/slide" Target="slides/slide42.xml"/><Relationship Id="rId58" Type="http://schemas.openxmlformats.org/officeDocument/2006/relationships/slide" Target="slides/slide47.xml"/><Relationship Id="rId74" Type="http://schemas.openxmlformats.org/officeDocument/2006/relationships/slide" Target="slides/slide63.xml"/><Relationship Id="rId79" Type="http://schemas.openxmlformats.org/officeDocument/2006/relationships/slide" Target="slides/slide68.xml"/><Relationship Id="rId5" Type="http://schemas.openxmlformats.org/officeDocument/2006/relationships/slideMaster" Target="slideMasters/slideMaster5.xml"/><Relationship Id="rId90" Type="http://schemas.openxmlformats.org/officeDocument/2006/relationships/slide" Target="slides/slide79.xml"/><Relationship Id="rId95" Type="http://schemas.openxmlformats.org/officeDocument/2006/relationships/slide" Target="slides/slide84.xml"/><Relationship Id="rId22" Type="http://schemas.openxmlformats.org/officeDocument/2006/relationships/slide" Target="slides/slide11.xml"/><Relationship Id="rId27" Type="http://schemas.openxmlformats.org/officeDocument/2006/relationships/slide" Target="slides/slide16.xml"/><Relationship Id="rId43" Type="http://schemas.openxmlformats.org/officeDocument/2006/relationships/slide" Target="slides/slide32.xml"/><Relationship Id="rId48" Type="http://schemas.openxmlformats.org/officeDocument/2006/relationships/slide" Target="slides/slide37.xml"/><Relationship Id="rId64" Type="http://schemas.openxmlformats.org/officeDocument/2006/relationships/slide" Target="slides/slide53.xml"/><Relationship Id="rId69" Type="http://schemas.openxmlformats.org/officeDocument/2006/relationships/slide" Target="slides/slide58.xml"/><Relationship Id="rId80" Type="http://schemas.openxmlformats.org/officeDocument/2006/relationships/slide" Target="slides/slide69.xml"/><Relationship Id="rId85" Type="http://schemas.openxmlformats.org/officeDocument/2006/relationships/slide" Target="slides/slide74.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slide" Target="slides/slide64.xml"/><Relationship Id="rId83" Type="http://schemas.openxmlformats.org/officeDocument/2006/relationships/slide" Target="slides/slide72.xml"/><Relationship Id="rId88" Type="http://schemas.openxmlformats.org/officeDocument/2006/relationships/slide" Target="slides/slide77.xml"/><Relationship Id="rId91" Type="http://schemas.openxmlformats.org/officeDocument/2006/relationships/slide" Target="slides/slide8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slide" Target="slides/slide67.xml"/><Relationship Id="rId81" Type="http://schemas.openxmlformats.org/officeDocument/2006/relationships/slide" Target="slides/slide70.xml"/><Relationship Id="rId86" Type="http://schemas.openxmlformats.org/officeDocument/2006/relationships/slide" Target="slides/slide75.xml"/><Relationship Id="rId94" Type="http://schemas.openxmlformats.org/officeDocument/2006/relationships/slide" Target="slides/slide83.xml"/><Relationship Id="rId9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 Id="rId34" Type="http://schemas.openxmlformats.org/officeDocument/2006/relationships/slide" Target="slides/slide23.xml"/><Relationship Id="rId50" Type="http://schemas.openxmlformats.org/officeDocument/2006/relationships/slide" Target="slides/slide39.xml"/><Relationship Id="rId55" Type="http://schemas.openxmlformats.org/officeDocument/2006/relationships/slide" Target="slides/slide44.xml"/><Relationship Id="rId76" Type="http://schemas.openxmlformats.org/officeDocument/2006/relationships/slide" Target="slides/slide65.xml"/><Relationship Id="rId97"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60.xml"/><Relationship Id="rId92" Type="http://schemas.openxmlformats.org/officeDocument/2006/relationships/slide" Target="slides/slide81.xml"/><Relationship Id="rId2" Type="http://schemas.openxmlformats.org/officeDocument/2006/relationships/slideMaster" Target="slideMasters/slideMaster2.xml"/><Relationship Id="rId29" Type="http://schemas.openxmlformats.org/officeDocument/2006/relationships/slide" Target="slides/slide18.xml"/><Relationship Id="rId24" Type="http://schemas.openxmlformats.org/officeDocument/2006/relationships/slide" Target="slides/slide13.xml"/><Relationship Id="rId40" Type="http://schemas.openxmlformats.org/officeDocument/2006/relationships/slide" Target="slides/slide29.xml"/><Relationship Id="rId45" Type="http://schemas.openxmlformats.org/officeDocument/2006/relationships/slide" Target="slides/slide34.xml"/><Relationship Id="rId66" Type="http://schemas.openxmlformats.org/officeDocument/2006/relationships/slide" Target="slides/slide55.xml"/><Relationship Id="rId87" Type="http://schemas.openxmlformats.org/officeDocument/2006/relationships/slide" Target="slides/slide76.xml"/><Relationship Id="rId61" Type="http://schemas.openxmlformats.org/officeDocument/2006/relationships/slide" Target="slides/slide50.xml"/><Relationship Id="rId82" Type="http://schemas.openxmlformats.org/officeDocument/2006/relationships/slide" Target="slides/slide71.xml"/><Relationship Id="rId19" Type="http://schemas.openxmlformats.org/officeDocument/2006/relationships/slide" Target="slides/slide8.xml"/><Relationship Id="rId14" Type="http://schemas.openxmlformats.org/officeDocument/2006/relationships/slide" Target="slides/slide3.xml"/><Relationship Id="rId30" Type="http://schemas.openxmlformats.org/officeDocument/2006/relationships/slide" Target="slides/slide19.xml"/><Relationship Id="rId35" Type="http://schemas.openxmlformats.org/officeDocument/2006/relationships/slide" Target="slides/slide24.xml"/><Relationship Id="rId56" Type="http://schemas.openxmlformats.org/officeDocument/2006/relationships/slide" Target="slides/slide45.xml"/><Relationship Id="rId77" Type="http://schemas.openxmlformats.org/officeDocument/2006/relationships/slide" Target="slides/slide66.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slide" Target="slides/slide61.xml"/><Relationship Id="rId93" Type="http://schemas.openxmlformats.org/officeDocument/2006/relationships/slide" Target="slides/slide82.xml"/><Relationship Id="rId98"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8/19/23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8/19/23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8/19/23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509644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8/19/23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153828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8/19/23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149130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8/19/23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168658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8/19/23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92700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8/19/23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91007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8/19/23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11706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8/19/23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547454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8/19/23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76479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8/19/23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538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8/19/23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8/19/23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844783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8/19/23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14511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8/19/23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01860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8/19/23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05771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8/19/23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8/19/23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8/19/23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8/19/23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8/19/23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8/19/23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8/19/23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8/19/23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8/19/23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8/19/23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8/19/23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8/19/23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8/19/23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8/19/23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8/19/23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8/19/23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8/19/23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8/19/23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8/19/23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8/19/23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8/19/23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8/19/23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8/19/23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8/19/23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8/19/23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8/19/23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8/19/23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8/19/23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8/19/23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8/19/23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8/19/23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8/19/23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8/19/23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8/19/23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8/19/23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8/19/23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8/19/23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8/19/23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3376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8/19/23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8/19/23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605294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8/19/23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255376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8/19/23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010375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8/19/23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318188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8/19/23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928939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8/19/23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8019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8/19/23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997592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8/19/23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68437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8/19/23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136739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8/19/23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5704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8/19/23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8/19/23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854110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8/19/23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53766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8/19/23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651466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8/19/23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798942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8/19/23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200312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8/19/23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016078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8/19/23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86551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8/19/23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662097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8/19/23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509644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8/19/23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1538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8/19/23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8/19/23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149130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8/19/23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854110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8/19/23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53766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8/19/23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651466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8/19/23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798942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8/19/23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200312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8/19/23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016078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8/19/23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86551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8/19/23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662097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8/19/23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5096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8/19/23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8/19/23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153828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8/19/23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149130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8/19/23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854110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8/19/23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53766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8/19/23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651466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8/19/23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798942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8/19/23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200312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8/19/23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016078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8/19/23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86551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8/19/23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66209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3.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3.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8/19/23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8/19/23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6564547"/>
      </p:ext>
    </p:extLst>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8/19/23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1043320"/>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8/19/23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8/19/23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8/19/23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8/19/23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7853837"/>
      </p:ext>
    </p:extLst>
  </p:cSld>
  <p:clrMap bg1="lt1" tx1="dk1" bg2="lt2" tx2="dk2" accent1="accent1" accent2="accent2" accent3="accent3" accent4="accent4" accent5="accent5" accent6="accent6" hlink="hlink" folHlink="folHlink"/>
  <p:sldLayoutIdLst>
    <p:sldLayoutId id="2147483965" r:id="rId1"/>
    <p:sldLayoutId id="2147483966" r:id="rId2"/>
    <p:sldLayoutId id="2147483967" r:id="rId3"/>
    <p:sldLayoutId id="2147483968" r:id="rId4"/>
    <p:sldLayoutId id="2147483969" r:id="rId5"/>
    <p:sldLayoutId id="2147483970" r:id="rId6"/>
    <p:sldLayoutId id="2147483971" r:id="rId7"/>
    <p:sldLayoutId id="2147483972" r:id="rId8"/>
    <p:sldLayoutId id="2147483973" r:id="rId9"/>
    <p:sldLayoutId id="2147483974" r:id="rId10"/>
    <p:sldLayoutId id="21474839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8/19/23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6564547"/>
      </p:ext>
    </p:extLst>
  </p:cSld>
  <p:clrMap bg1="lt1" tx1="dk1" bg2="lt2" tx2="dk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 id="2147483995" r:id="rId7"/>
    <p:sldLayoutId id="2147483996" r:id="rId8"/>
    <p:sldLayoutId id="2147483997" r:id="rId9"/>
    <p:sldLayoutId id="2147483998" r:id="rId10"/>
    <p:sldLayoutId id="21474839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8/19/23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6564547"/>
      </p:ext>
    </p:extLst>
  </p:cSld>
  <p:clrMap bg1="lt1" tx1="dk1" bg2="lt2" tx2="dk2" accent1="accent1" accent2="accent2" accent3="accent3" accent4="accent4" accent5="accent5" accent6="accent6" hlink="hlink" folHlink="folHlink"/>
  <p:sldLayoutIdLst>
    <p:sldLayoutId id="2147484001" r:id="rId1"/>
    <p:sldLayoutId id="2147484002" r:id="rId2"/>
    <p:sldLayoutId id="2147484003" r:id="rId3"/>
    <p:sldLayoutId id="2147484004" r:id="rId4"/>
    <p:sldLayoutId id="2147484005" r:id="rId5"/>
    <p:sldLayoutId id="2147484006" r:id="rId6"/>
    <p:sldLayoutId id="2147484007" r:id="rId7"/>
    <p:sldLayoutId id="2147484008" r:id="rId8"/>
    <p:sldLayoutId id="2147484009" r:id="rId9"/>
    <p:sldLayoutId id="2147484010" r:id="rId10"/>
    <p:sldLayoutId id="21474840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1.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2.xml"/></Relationships>
</file>

<file path=ppt/slides/_rels/slide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3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b="0" dirty="0" err="1">
                <a:solidFill>
                  <a:schemeClr val="bg1"/>
                </a:solidFill>
                <a:effectLst/>
                <a:latin typeface="+mj-lt"/>
              </a:rPr>
              <a:t>Chúa</a:t>
            </a:r>
            <a:r>
              <a:rPr lang="en-US" b="0" dirty="0">
                <a:solidFill>
                  <a:schemeClr val="bg1"/>
                </a:solidFill>
                <a:effectLst/>
                <a:latin typeface="+mj-lt"/>
              </a:rPr>
              <a:t> </a:t>
            </a:r>
            <a:r>
              <a:rPr lang="en-US" b="0" dirty="0" err="1">
                <a:solidFill>
                  <a:schemeClr val="bg1"/>
                </a:solidFill>
                <a:effectLst/>
                <a:latin typeface="+mj-lt"/>
              </a:rPr>
              <a:t>Nhật</a:t>
            </a:r>
            <a:r>
              <a:rPr lang="en-US" b="0" dirty="0">
                <a:solidFill>
                  <a:schemeClr val="bg1"/>
                </a:solidFill>
                <a:effectLst/>
                <a:latin typeface="+mj-lt"/>
              </a:rPr>
              <a:t> XX TN </a:t>
            </a:r>
            <a:r>
              <a:rPr lang="en-US" b="0" dirty="0" err="1">
                <a:solidFill>
                  <a:schemeClr val="bg1"/>
                </a:solidFill>
                <a:effectLst/>
                <a:latin typeface="+mj-lt"/>
              </a:rPr>
              <a:t>Năm</a:t>
            </a:r>
            <a:r>
              <a:rPr lang="en-US" b="0" dirty="0">
                <a:solidFill>
                  <a:schemeClr val="bg1"/>
                </a:solidFill>
                <a:effectLst/>
                <a:latin typeface="+mj-lt"/>
              </a:rPr>
              <a:t> A</a:t>
            </a:r>
            <a:br>
              <a:rPr lang="en-US" b="0" dirty="0">
                <a:solidFill>
                  <a:schemeClr val="bg1"/>
                </a:solidFill>
                <a:effectLst/>
                <a:latin typeface="+mj-lt"/>
              </a:rPr>
            </a:br>
            <a:endParaRPr lang="en-US" b="0" dirty="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13"/>
            <a:ext cx="9144000" cy="5135074"/>
          </a:xfrm>
          <a:prstGeom prst="rect">
            <a:avLst/>
          </a:prstGeom>
        </p:spPr>
      </p:pic>
    </p:spTree>
    <p:extLst>
      <p:ext uri="{BB962C8B-B14F-4D97-AF65-F5344CB8AC3E}">
        <p14:creationId xmlns:p14="http://schemas.microsoft.com/office/powerpoint/2010/main" val="1186081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b="0" dirty="0" err="1">
                <a:solidFill>
                  <a:schemeClr val="bg1"/>
                </a:solidFill>
                <a:effectLst/>
                <a:latin typeface="+mj-lt"/>
              </a:rPr>
              <a:t>Chúa</a:t>
            </a:r>
            <a:r>
              <a:rPr lang="en-US" b="0" dirty="0">
                <a:solidFill>
                  <a:schemeClr val="bg1"/>
                </a:solidFill>
                <a:effectLst/>
                <a:latin typeface="+mj-lt"/>
              </a:rPr>
              <a:t> </a:t>
            </a:r>
            <a:r>
              <a:rPr lang="en-US" b="0" dirty="0" err="1">
                <a:solidFill>
                  <a:schemeClr val="bg1"/>
                </a:solidFill>
                <a:effectLst/>
                <a:latin typeface="+mj-lt"/>
              </a:rPr>
              <a:t>Nhật</a:t>
            </a:r>
            <a:r>
              <a:rPr lang="en-US" b="0" dirty="0">
                <a:solidFill>
                  <a:schemeClr val="bg1"/>
                </a:solidFill>
                <a:effectLst/>
                <a:latin typeface="+mj-lt"/>
              </a:rPr>
              <a:t> XX TN </a:t>
            </a:r>
            <a:r>
              <a:rPr lang="en-US" b="0" dirty="0" err="1">
                <a:solidFill>
                  <a:schemeClr val="bg1"/>
                </a:solidFill>
                <a:effectLst/>
                <a:latin typeface="+mj-lt"/>
              </a:rPr>
              <a:t>Năm</a:t>
            </a:r>
            <a:r>
              <a:rPr lang="en-US" b="0" dirty="0">
                <a:solidFill>
                  <a:schemeClr val="bg1"/>
                </a:solidFill>
                <a:effectLst/>
                <a:latin typeface="+mj-lt"/>
              </a:rPr>
              <a:t> A</a:t>
            </a:r>
            <a:br>
              <a:rPr lang="en-US" b="0" dirty="0">
                <a:solidFill>
                  <a:schemeClr val="bg1"/>
                </a:solidFill>
                <a:effectLst/>
                <a:latin typeface="+mj-lt"/>
              </a:rPr>
            </a:br>
            <a:endParaRPr lang="en-US" b="0" dirty="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13"/>
            <a:ext cx="9144000" cy="5135074"/>
          </a:xfrm>
          <a:prstGeom prst="rect">
            <a:avLst/>
          </a:prstGeom>
        </p:spPr>
      </p:pic>
    </p:spTree>
    <p:extLst>
      <p:ext uri="{BB962C8B-B14F-4D97-AF65-F5344CB8AC3E}">
        <p14:creationId xmlns:p14="http://schemas.microsoft.com/office/powerpoint/2010/main" val="12871506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br>
              <a:rPr lang="en-US" sz="6000" b="0" dirty="0">
                <a:solidFill>
                  <a:srgbClr val="FFFF00"/>
                </a:solidFill>
                <a:effectLst/>
                <a:latin typeface="+mj-lt"/>
              </a:rPr>
            </a:br>
            <a:r>
              <a:rPr lang="en-US" sz="6000" b="0" dirty="0">
                <a:solidFill>
                  <a:srgbClr val="FFFF00"/>
                </a:solidFill>
                <a:effectLst/>
                <a:latin typeface="+mj-lt"/>
              </a:rPr>
              <a:t>Ca </a:t>
            </a:r>
            <a:r>
              <a:rPr lang="en-US" sz="6000" b="0" dirty="0" err="1">
                <a:solidFill>
                  <a:srgbClr val="FFFF00"/>
                </a:solidFill>
                <a:effectLst/>
                <a:latin typeface="+mj-lt"/>
              </a:rPr>
              <a:t>Nhập</a:t>
            </a:r>
            <a:r>
              <a:rPr lang="en-US" sz="6000" b="0" dirty="0">
                <a:solidFill>
                  <a:srgbClr val="FFFF00"/>
                </a:solidFill>
                <a:effectLst/>
                <a:latin typeface="+mj-lt"/>
              </a:rPr>
              <a:t> </a:t>
            </a:r>
            <a:r>
              <a:rPr lang="en-US" sz="6000" b="0" dirty="0" err="1">
                <a:solidFill>
                  <a:srgbClr val="FFFF00"/>
                </a:solidFill>
                <a:effectLst/>
                <a:latin typeface="+mj-lt"/>
              </a:rPr>
              <a:t>Lễ</a:t>
            </a:r>
            <a:br>
              <a:rPr lang="en-US" sz="6000" b="0" dirty="0">
                <a:solidFill>
                  <a:srgbClr val="FFFF00"/>
                </a:solidFill>
                <a:effectLst/>
                <a:latin typeface="+mj-lt"/>
              </a:rPr>
            </a:br>
            <a:r>
              <a:rPr lang="en-US" sz="7300" b="0" dirty="0">
                <a:solidFill>
                  <a:srgbClr val="FFFF00"/>
                </a:solidFill>
                <a:effectLst/>
                <a:latin typeface="+mj-lt"/>
              </a:rPr>
              <a:t>Con </a:t>
            </a:r>
            <a:r>
              <a:rPr lang="en-US" sz="7300" b="0" dirty="0" err="1">
                <a:solidFill>
                  <a:srgbClr val="FFFF00"/>
                </a:solidFill>
                <a:effectLst/>
                <a:latin typeface="+mj-lt"/>
              </a:rPr>
              <a:t>Sẽ</a:t>
            </a:r>
            <a:r>
              <a:rPr lang="en-US" sz="7300" b="0" dirty="0">
                <a:solidFill>
                  <a:srgbClr val="FFFF00"/>
                </a:solidFill>
                <a:effectLst/>
                <a:latin typeface="+mj-lt"/>
              </a:rPr>
              <a:t> </a:t>
            </a:r>
            <a:r>
              <a:rPr lang="en-US" sz="7300" b="0" dirty="0" err="1">
                <a:solidFill>
                  <a:srgbClr val="FFFF00"/>
                </a:solidFill>
                <a:effectLst/>
                <a:latin typeface="+mj-lt"/>
              </a:rPr>
              <a:t>Hân</a:t>
            </a:r>
            <a:r>
              <a:rPr lang="en-US" sz="7300" b="0" dirty="0">
                <a:solidFill>
                  <a:srgbClr val="FFFF00"/>
                </a:solidFill>
                <a:effectLst/>
                <a:latin typeface="+mj-lt"/>
              </a:rPr>
              <a:t> </a:t>
            </a:r>
            <a:r>
              <a:rPr lang="en-US" sz="7300" b="0" dirty="0" err="1">
                <a:solidFill>
                  <a:srgbClr val="FFFF00"/>
                </a:solidFill>
                <a:effectLst/>
                <a:latin typeface="+mj-lt"/>
              </a:rPr>
              <a:t>Hoan</a:t>
            </a:r>
            <a:br>
              <a:rPr lang="en-US" sz="5400" b="0" dirty="0">
                <a:solidFill>
                  <a:srgbClr val="FFFF00"/>
                </a:solidFill>
                <a:effectLst/>
                <a:latin typeface="+mj-lt"/>
              </a:rPr>
            </a:br>
            <a:r>
              <a:rPr lang="en-US" sz="5400" b="0" dirty="0">
                <a:solidFill>
                  <a:schemeClr val="bg1"/>
                </a:solidFill>
                <a:effectLst/>
                <a:latin typeface="+mj-lt"/>
              </a:rPr>
              <a:t>Kim Long</a:t>
            </a:r>
            <a:br>
              <a:rPr lang="en-US" sz="6000" b="0" dirty="0">
                <a:solidFill>
                  <a:srgbClr val="FFFF00"/>
                </a:solidFill>
                <a:effectLst/>
                <a:latin typeface="+mj-lt"/>
              </a:rPr>
            </a:br>
            <a:br>
              <a:rPr lang="en-US" sz="6000" b="0" i="1" dirty="0">
                <a:solidFill>
                  <a:schemeClr val="bg1"/>
                </a:solidFill>
                <a:effectLst/>
                <a:latin typeface="+mj-lt"/>
              </a:rPr>
            </a:br>
            <a:endParaRPr lang="en-US" sz="6000" b="0" i="1" dirty="0">
              <a:solidFill>
                <a:schemeClr val="bg1"/>
              </a:solidFill>
              <a:effectLst/>
              <a:latin typeface="+mj-lt"/>
            </a:endParaRPr>
          </a:p>
        </p:txBody>
      </p:sp>
    </p:spTree>
    <p:extLst>
      <p:ext uri="{BB962C8B-B14F-4D97-AF65-F5344CB8AC3E}">
        <p14:creationId xmlns:p14="http://schemas.microsoft.com/office/powerpoint/2010/main" val="11484157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000" b="0" u="sng" dirty="0" err="1">
                <a:solidFill>
                  <a:srgbClr val="FFFF00"/>
                </a:solidFill>
                <a:effectLst/>
                <a:latin typeface="+mj-lt"/>
              </a:rPr>
              <a:t>Đk</a:t>
            </a:r>
            <a:r>
              <a:rPr lang="vi-VN" sz="6000" b="0" u="sng" dirty="0">
                <a:solidFill>
                  <a:srgbClr val="FFFF00"/>
                </a:solidFill>
                <a:effectLst/>
                <a:latin typeface="+mj-lt"/>
              </a:rPr>
              <a:t>:</a:t>
            </a:r>
            <a:r>
              <a:rPr lang="vi-VN" sz="6000" b="0" dirty="0">
                <a:solidFill>
                  <a:schemeClr val="bg1"/>
                </a:solidFill>
                <a:effectLst/>
                <a:latin typeface="+mj-lt"/>
              </a:rPr>
              <a:t> </a:t>
            </a:r>
            <a:r>
              <a:rPr lang="vi-VN" sz="5400" b="0" i="0" dirty="0">
                <a:solidFill>
                  <a:schemeClr val="bg1"/>
                </a:solidFill>
                <a:effectLst/>
              </a:rPr>
              <a:t>Con sẽ hân hoan tiến vào cung thánh, tới gần Chúa Trời tuổi thanh xuân reo vang khúc nhạc êm ái, vương ánh sáng nơi nơi. Gần bàn thờ Chúa tâm hồn con thảnh thơi trong nguồn vui thánh ân muôn đời.</a:t>
            </a:r>
            <a:endParaRPr lang="vi-VN" sz="6000" b="0" dirty="0">
              <a:solidFill>
                <a:schemeClr val="bg1"/>
              </a:solidFill>
              <a:effectLst/>
            </a:endParaRPr>
          </a:p>
        </p:txBody>
      </p:sp>
    </p:spTree>
    <p:extLst>
      <p:ext uri="{BB962C8B-B14F-4D97-AF65-F5344CB8AC3E}">
        <p14:creationId xmlns:p14="http://schemas.microsoft.com/office/powerpoint/2010/main" val="2315032721"/>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400" b="0" u="sng" dirty="0">
                <a:solidFill>
                  <a:srgbClr val="FFFF00"/>
                </a:solidFill>
                <a:effectLst/>
                <a:latin typeface="+mj-lt"/>
              </a:rPr>
              <a:t>Tk1</a:t>
            </a:r>
            <a:r>
              <a:rPr lang="vi-VN" sz="5400" b="0" u="sng" dirty="0">
                <a:solidFill>
                  <a:srgbClr val="FFFF00"/>
                </a:solidFill>
                <a:effectLst/>
                <a:latin typeface="+mj-lt"/>
              </a:rPr>
              <a:t>:</a:t>
            </a:r>
            <a:r>
              <a:rPr lang="vi-VN" sz="5400" b="0" dirty="0">
                <a:solidFill>
                  <a:schemeClr val="bg1"/>
                </a:solidFill>
                <a:effectLst/>
                <a:latin typeface="+mj-lt"/>
              </a:rPr>
              <a:t> </a:t>
            </a:r>
            <a:r>
              <a:rPr lang="vi-VN" sz="6600" b="0" i="0" dirty="0">
                <a:solidFill>
                  <a:schemeClr val="bg1"/>
                </a:solidFill>
                <a:effectLst/>
              </a:rPr>
              <a:t>Ôi nói sao được niềm vui khi lên đền thánh Chúa Trời. Gia-Liêm đây thôi dừng chân lại, đến nơi rồi hồn ta ơi.</a:t>
            </a:r>
            <a:endParaRPr lang="vi-VN" sz="5400" b="0" dirty="0">
              <a:solidFill>
                <a:schemeClr val="bg1"/>
              </a:solidFill>
              <a:effectLst/>
            </a:endParaRPr>
          </a:p>
        </p:txBody>
      </p:sp>
    </p:spTree>
    <p:extLst>
      <p:ext uri="{BB962C8B-B14F-4D97-AF65-F5344CB8AC3E}">
        <p14:creationId xmlns:p14="http://schemas.microsoft.com/office/powerpoint/2010/main" val="1519906175"/>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000" b="0" u="sng" dirty="0" err="1">
                <a:solidFill>
                  <a:srgbClr val="FFFF00"/>
                </a:solidFill>
                <a:effectLst/>
                <a:latin typeface="+mj-lt"/>
              </a:rPr>
              <a:t>Đk</a:t>
            </a:r>
            <a:r>
              <a:rPr lang="vi-VN" sz="6000" b="0" u="sng" dirty="0">
                <a:solidFill>
                  <a:srgbClr val="FFFF00"/>
                </a:solidFill>
                <a:effectLst/>
                <a:latin typeface="+mj-lt"/>
              </a:rPr>
              <a:t>:</a:t>
            </a:r>
            <a:r>
              <a:rPr lang="vi-VN" sz="6000" b="0" dirty="0">
                <a:solidFill>
                  <a:schemeClr val="bg1"/>
                </a:solidFill>
                <a:effectLst/>
                <a:latin typeface="+mj-lt"/>
              </a:rPr>
              <a:t> </a:t>
            </a:r>
            <a:r>
              <a:rPr lang="vi-VN" sz="5400" b="0" i="0" dirty="0">
                <a:solidFill>
                  <a:schemeClr val="bg1"/>
                </a:solidFill>
                <a:effectLst/>
              </a:rPr>
              <a:t>Con sẽ hân hoan tiến vào cung thánh, tới gần Chúa Trời tuổi thanh xuân reo vang khúc nhạc êm ái, vương ánh sáng nơi nơi. Gần bàn thờ Chúa tâm hồn con thảnh thơi trong nguồn vui thánh ân muôn đời.</a:t>
            </a:r>
            <a:endParaRPr lang="vi-VN" sz="6000" b="0" dirty="0">
              <a:solidFill>
                <a:schemeClr val="bg1"/>
              </a:solidFill>
              <a:effectLst/>
            </a:endParaRPr>
          </a:p>
        </p:txBody>
      </p:sp>
    </p:spTree>
    <p:extLst>
      <p:ext uri="{BB962C8B-B14F-4D97-AF65-F5344CB8AC3E}">
        <p14:creationId xmlns:p14="http://schemas.microsoft.com/office/powerpoint/2010/main" val="1150582500"/>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400" b="0" u="sng" dirty="0">
                <a:solidFill>
                  <a:srgbClr val="FFFF00"/>
                </a:solidFill>
                <a:effectLst/>
                <a:latin typeface="+mj-lt"/>
              </a:rPr>
              <a:t>Tk2</a:t>
            </a:r>
            <a:r>
              <a:rPr lang="vi-VN" sz="5400" b="0" u="sng" dirty="0">
                <a:solidFill>
                  <a:srgbClr val="FFFF00"/>
                </a:solidFill>
                <a:effectLst/>
                <a:latin typeface="+mj-lt"/>
              </a:rPr>
              <a:t>:</a:t>
            </a:r>
            <a:r>
              <a:rPr lang="vi-VN" sz="5400" b="0" dirty="0">
                <a:solidFill>
                  <a:schemeClr val="bg1"/>
                </a:solidFill>
                <a:effectLst/>
                <a:latin typeface="+mj-lt"/>
              </a:rPr>
              <a:t> </a:t>
            </a:r>
            <a:r>
              <a:rPr lang="vi-VN" sz="6000" b="0" i="0" dirty="0">
                <a:solidFill>
                  <a:schemeClr val="bg1"/>
                </a:solidFill>
                <a:effectLst/>
              </a:rPr>
              <a:t>Ôi thánh đô đầy quang vinh, vang vang lời chúc thái bình. Giavê đây, chính nguồn hoan lạc, hãy vui mừng hồn ta ơi.</a:t>
            </a:r>
            <a:endParaRPr lang="vi-VN" sz="5400" b="0" dirty="0">
              <a:solidFill>
                <a:schemeClr val="bg1"/>
              </a:solidFill>
              <a:effectLst/>
            </a:endParaRPr>
          </a:p>
        </p:txBody>
      </p:sp>
    </p:spTree>
    <p:extLst>
      <p:ext uri="{BB962C8B-B14F-4D97-AF65-F5344CB8AC3E}">
        <p14:creationId xmlns:p14="http://schemas.microsoft.com/office/powerpoint/2010/main" val="227040058"/>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000" b="0" u="sng" dirty="0" err="1">
                <a:solidFill>
                  <a:srgbClr val="FFFF00"/>
                </a:solidFill>
                <a:effectLst/>
                <a:latin typeface="+mj-lt"/>
              </a:rPr>
              <a:t>Đk</a:t>
            </a:r>
            <a:r>
              <a:rPr lang="vi-VN" sz="6000" b="0" u="sng" dirty="0">
                <a:solidFill>
                  <a:srgbClr val="FFFF00"/>
                </a:solidFill>
                <a:effectLst/>
                <a:latin typeface="+mj-lt"/>
              </a:rPr>
              <a:t>:</a:t>
            </a:r>
            <a:r>
              <a:rPr lang="vi-VN" sz="6000" b="0" dirty="0">
                <a:solidFill>
                  <a:schemeClr val="bg1"/>
                </a:solidFill>
                <a:effectLst/>
                <a:latin typeface="+mj-lt"/>
              </a:rPr>
              <a:t> </a:t>
            </a:r>
            <a:r>
              <a:rPr lang="vi-VN" sz="5400" b="0" i="0" dirty="0">
                <a:solidFill>
                  <a:schemeClr val="bg1"/>
                </a:solidFill>
                <a:effectLst/>
              </a:rPr>
              <a:t>Con sẽ hân hoan tiến vào cung thánh, tới gần Chúa Trời tuổi thanh xuân reo vang khúc nhạc êm ái, vương ánh sáng nơi nơi. Gần bàn thờ Chúa tâm hồn con thảnh thơi trong nguồn vui thánh ân muôn đời.</a:t>
            </a:r>
            <a:endParaRPr lang="vi-VN" sz="6000" b="0" dirty="0">
              <a:solidFill>
                <a:schemeClr val="bg1"/>
              </a:solidFill>
              <a:effectLst/>
            </a:endParaRPr>
          </a:p>
        </p:txBody>
      </p:sp>
    </p:spTree>
    <p:extLst>
      <p:ext uri="{BB962C8B-B14F-4D97-AF65-F5344CB8AC3E}">
        <p14:creationId xmlns:p14="http://schemas.microsoft.com/office/powerpoint/2010/main" val="1863041610"/>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400" b="0" u="sng" dirty="0">
                <a:solidFill>
                  <a:srgbClr val="FFFF00"/>
                </a:solidFill>
                <a:effectLst/>
                <a:latin typeface="+mj-lt"/>
              </a:rPr>
              <a:t>Tk3</a:t>
            </a:r>
            <a:r>
              <a:rPr lang="vi-VN" sz="5400" b="0" u="sng" dirty="0">
                <a:solidFill>
                  <a:srgbClr val="FFFF00"/>
                </a:solidFill>
                <a:effectLst/>
                <a:latin typeface="+mj-lt"/>
              </a:rPr>
              <a:t>:</a:t>
            </a:r>
            <a:r>
              <a:rPr lang="vi-VN" sz="5400" b="0" dirty="0">
                <a:solidFill>
                  <a:schemeClr val="bg1"/>
                </a:solidFill>
                <a:effectLst/>
                <a:latin typeface="+mj-lt"/>
              </a:rPr>
              <a:t> </a:t>
            </a:r>
            <a:r>
              <a:rPr lang="vi-VN" sz="6600" dirty="0">
                <a:solidFill>
                  <a:schemeClr val="bg1"/>
                </a:solidFill>
                <a:latin typeface="+mj-lt"/>
              </a:rPr>
              <a:t>Đ</a:t>
            </a:r>
            <a:r>
              <a:rPr lang="vi-VN" sz="6600" b="0" i="0" dirty="0">
                <a:solidFill>
                  <a:schemeClr val="bg1"/>
                </a:solidFill>
                <a:effectLst/>
              </a:rPr>
              <a:t>ây chốn sum vầy yên vui, mong sao được sống suốt đời. Bao anh em chung lời ca ngợi, hát lên nào, hồn ta ơi.</a:t>
            </a:r>
            <a:endParaRPr lang="vi-VN" sz="5400" b="0" dirty="0">
              <a:solidFill>
                <a:schemeClr val="bg1"/>
              </a:solidFill>
              <a:effectLst/>
            </a:endParaRPr>
          </a:p>
        </p:txBody>
      </p:sp>
    </p:spTree>
    <p:extLst>
      <p:ext uri="{BB962C8B-B14F-4D97-AF65-F5344CB8AC3E}">
        <p14:creationId xmlns:p14="http://schemas.microsoft.com/office/powerpoint/2010/main" val="688625523"/>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000" b="0" u="sng" dirty="0" err="1">
                <a:solidFill>
                  <a:srgbClr val="FFFF00"/>
                </a:solidFill>
                <a:effectLst/>
                <a:latin typeface="+mj-lt"/>
              </a:rPr>
              <a:t>Đk</a:t>
            </a:r>
            <a:r>
              <a:rPr lang="vi-VN" sz="6000" b="0" u="sng" dirty="0">
                <a:solidFill>
                  <a:srgbClr val="FFFF00"/>
                </a:solidFill>
                <a:effectLst/>
                <a:latin typeface="+mj-lt"/>
              </a:rPr>
              <a:t>:</a:t>
            </a:r>
            <a:r>
              <a:rPr lang="vi-VN" sz="6000" b="0" dirty="0">
                <a:solidFill>
                  <a:schemeClr val="bg1"/>
                </a:solidFill>
                <a:effectLst/>
                <a:latin typeface="+mj-lt"/>
              </a:rPr>
              <a:t> </a:t>
            </a:r>
            <a:r>
              <a:rPr lang="vi-VN" sz="5400" b="0" i="0" dirty="0">
                <a:solidFill>
                  <a:schemeClr val="bg1"/>
                </a:solidFill>
                <a:effectLst/>
              </a:rPr>
              <a:t>Con sẽ hân hoan tiến vào cung thánh, tới gần Chúa Trời tuổi thanh xuân reo vang khúc nhạc êm ái, vương ánh sáng nơi nơi. Gần bàn thờ Chúa tâm hồn con thảnh thơi trong nguồn vui thánh ân muôn đời.</a:t>
            </a:r>
            <a:endParaRPr lang="vi-VN" sz="6000" b="0" dirty="0">
              <a:solidFill>
                <a:schemeClr val="bg1"/>
              </a:solidFill>
              <a:effectLst/>
            </a:endParaRPr>
          </a:p>
        </p:txBody>
      </p:sp>
    </p:spTree>
    <p:extLst>
      <p:ext uri="{BB962C8B-B14F-4D97-AF65-F5344CB8AC3E}">
        <p14:creationId xmlns:p14="http://schemas.microsoft.com/office/powerpoint/2010/main" val="3562560739"/>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b="0" dirty="0" err="1">
                <a:solidFill>
                  <a:schemeClr val="bg1"/>
                </a:solidFill>
                <a:effectLst/>
                <a:latin typeface="+mj-lt"/>
              </a:rPr>
              <a:t>Chúa</a:t>
            </a:r>
            <a:r>
              <a:rPr lang="en-US" b="0" dirty="0">
                <a:solidFill>
                  <a:schemeClr val="bg1"/>
                </a:solidFill>
                <a:effectLst/>
                <a:latin typeface="+mj-lt"/>
              </a:rPr>
              <a:t> </a:t>
            </a:r>
            <a:r>
              <a:rPr lang="en-US" b="0" dirty="0" err="1">
                <a:solidFill>
                  <a:schemeClr val="bg1"/>
                </a:solidFill>
                <a:effectLst/>
                <a:latin typeface="+mj-lt"/>
              </a:rPr>
              <a:t>Nhật</a:t>
            </a:r>
            <a:r>
              <a:rPr lang="en-US" b="0" dirty="0">
                <a:solidFill>
                  <a:schemeClr val="bg1"/>
                </a:solidFill>
                <a:effectLst/>
                <a:latin typeface="+mj-lt"/>
              </a:rPr>
              <a:t> XX TN </a:t>
            </a:r>
            <a:r>
              <a:rPr lang="en-US" b="0" dirty="0" err="1">
                <a:solidFill>
                  <a:schemeClr val="bg1"/>
                </a:solidFill>
                <a:effectLst/>
                <a:latin typeface="+mj-lt"/>
              </a:rPr>
              <a:t>Năm</a:t>
            </a:r>
            <a:r>
              <a:rPr lang="en-US" b="0" dirty="0">
                <a:solidFill>
                  <a:schemeClr val="bg1"/>
                </a:solidFill>
                <a:effectLst/>
                <a:latin typeface="+mj-lt"/>
              </a:rPr>
              <a:t> A</a:t>
            </a:r>
            <a:br>
              <a:rPr lang="en-US" b="0" dirty="0">
                <a:solidFill>
                  <a:schemeClr val="bg1"/>
                </a:solidFill>
                <a:effectLst/>
                <a:latin typeface="+mj-lt"/>
              </a:rPr>
            </a:br>
            <a:endParaRPr lang="en-US" b="0" dirty="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13"/>
            <a:ext cx="9144000" cy="5135074"/>
          </a:xfrm>
          <a:prstGeom prst="rect">
            <a:avLst/>
          </a:prstGeom>
        </p:spPr>
      </p:pic>
    </p:spTree>
    <p:extLst>
      <p:ext uri="{BB962C8B-B14F-4D97-AF65-F5344CB8AC3E}">
        <p14:creationId xmlns:p14="http://schemas.microsoft.com/office/powerpoint/2010/main" val="12871506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60784044"/>
      </p:ext>
    </p:extLst>
  </p:cSld>
  <p:clrMapOvr>
    <a:masterClrMapping/>
  </p:clrMapOvr>
  <p:transition spd="slow" advClick="0"/>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798389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a:solidFill>
                  <a:srgbClr val="FFFF00"/>
                </a:solidFill>
                <a:effectLst/>
                <a:latin typeface="+mj-lt"/>
                <a:cs typeface="Times New Roman" panose="02020603050405020304" pitchFamily="18" charset="0"/>
              </a:rPr>
              <a:t>Chủ tế:</a:t>
            </a:r>
            <a:r>
              <a:rPr lang="en-US" sz="4000" b="0">
                <a:solidFill>
                  <a:srgbClr val="FFFF00"/>
                </a:solidFill>
                <a:effectLst/>
                <a:latin typeface="+mj-lt"/>
                <a:cs typeface="Times New Roman" panose="02020603050405020304" pitchFamily="18" charset="0"/>
              </a:rPr>
              <a:t> </a:t>
            </a:r>
            <a:r>
              <a:rPr lang="en-US" sz="5400" b="0" i="1">
                <a:solidFill>
                  <a:srgbClr val="FFFF00"/>
                </a:solidFill>
                <a:effectLst/>
                <a:latin typeface="+mj-lt"/>
                <a:cs typeface="Times New Roman" panose="02020603050405020304" pitchFamily="18" charset="0"/>
              </a:rPr>
              <a:t>Vinh danh Thiên Chúa trên các tầng trời.</a:t>
            </a:r>
            <a:br>
              <a:rPr lang="en-US" sz="5400" b="0" i="1">
                <a:solidFill>
                  <a:srgbClr val="FFFF00"/>
                </a:solidFill>
                <a:effectLst/>
                <a:latin typeface="+mj-lt"/>
                <a:cs typeface="Times New Roman" panose="02020603050405020304" pitchFamily="18" charset="0"/>
              </a:rPr>
            </a:br>
            <a:r>
              <a:rPr lang="vi-VN" sz="5400" b="0">
                <a:solidFill>
                  <a:srgbClr val="FFFF00"/>
                </a:solidFill>
                <a:effectLst/>
                <a:latin typeface="+mj-lt"/>
                <a:cs typeface="Times New Roman" panose="02020603050405020304" pitchFamily="18" charset="0"/>
              </a:rPr>
              <a:t>A+B:</a:t>
            </a:r>
            <a:r>
              <a:rPr lang="vi-VN" sz="5400" b="0">
                <a:solidFill>
                  <a:schemeClr val="bg1"/>
                </a:solidFill>
                <a:effectLst/>
                <a:latin typeface="+mj-lt"/>
                <a:cs typeface="Times New Roman" panose="02020603050405020304" pitchFamily="18" charset="0"/>
              </a:rPr>
              <a:t> Và bình an dưới thế cho người thiện tâm</a:t>
            </a:r>
            <a:r>
              <a:rPr lang="en-US" sz="5400" b="0">
                <a:solidFill>
                  <a:schemeClr val="bg1"/>
                </a:solidFill>
                <a:effectLst/>
                <a:latin typeface="+mj-lt"/>
                <a:cs typeface="Times New Roman" panose="02020603050405020304" pitchFamily="18" charset="0"/>
              </a:rPr>
              <a:t>.</a:t>
            </a:r>
            <a:endParaRPr lang="vi-VN" sz="54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9006529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ca ngợi Chúa.</a:t>
            </a:r>
          </a:p>
          <a:p>
            <a:pPr algn="l" eaLnBrk="1" hangingPunct="1">
              <a:lnSpc>
                <a:spcPct val="140000"/>
              </a:lnSpc>
            </a:pPr>
            <a:r>
              <a:rPr lang="en-US" sz="5000" b="0" u="sng">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chúc tụng Chúa. </a:t>
            </a:r>
            <a:br>
              <a:rPr lang="en-US" sz="5000" b="0">
                <a:solidFill>
                  <a:schemeClr val="bg1"/>
                </a:solidFill>
                <a:effectLst/>
                <a:latin typeface="+mj-lt"/>
                <a:cs typeface="Times New Roman" panose="02020603050405020304" pitchFamily="18" charset="0"/>
              </a:rPr>
            </a:br>
            <a:r>
              <a:rPr lang="en-US" sz="5000" b="0">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thờ lạy Chúa. </a:t>
            </a:r>
          </a:p>
          <a:p>
            <a:pPr algn="l" eaLnBrk="1" hangingPunct="1">
              <a:lnSpc>
                <a:spcPct val="140000"/>
              </a:lnSpc>
            </a:pPr>
            <a:r>
              <a:rPr lang="en-US" sz="5000" b="0">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11055322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0529939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Lạy con một Thiên Chúa,            Chúa Giêsu Kitô.</a:t>
            </a:r>
          </a:p>
          <a:p>
            <a:pPr marL="0" indent="0" algn="just" eaLnBrk="1" hangingPunct="1">
              <a:lnSpc>
                <a:spcPct val="145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42616669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A:</a:t>
            </a:r>
            <a:r>
              <a:rPr lang="en-US" sz="5400" b="0">
                <a:solidFill>
                  <a:schemeClr val="bg1"/>
                </a:solidFill>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B:</a:t>
            </a:r>
            <a:r>
              <a:rPr lang="en-US" sz="5400" b="0">
                <a:solidFill>
                  <a:schemeClr val="bg1"/>
                </a:solidFill>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363437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0" u="sng">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11773311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br>
              <a:rPr lang="en-US" sz="4000" b="0">
                <a:solidFill>
                  <a:schemeClr val="bg1"/>
                </a:solidFill>
                <a:effectLst/>
                <a:latin typeface="+mj-lt"/>
              </a:rPr>
            </a:br>
            <a:endParaRPr lang="en-US" sz="4000" b="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a:solidFill>
                  <a:schemeClr val="bg1"/>
                </a:solidFill>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a:t>
            </a:r>
            <a:r>
              <a:rPr lang="en-US" sz="4400" b="0" u="sng">
                <a:solidFill>
                  <a:srgbClr val="FFFF00"/>
                </a:solidFill>
                <a:effectLst/>
                <a:latin typeface="+mj-lt"/>
                <a:cs typeface="Times New Roman" panose="02020603050405020304" pitchFamily="18" charset="0"/>
              </a:rPr>
              <a:t>B</a:t>
            </a:r>
            <a:r>
              <a:rPr lang="vi-VN" sz="4400" b="0" u="sng">
                <a:solidFill>
                  <a:srgbClr val="FFFF00"/>
                </a:solidFill>
                <a:effectLst/>
                <a:latin typeface="+mj-lt"/>
                <a:cs typeface="Times New Roman" panose="02020603050405020304" pitchFamily="18" charset="0"/>
              </a:rPr>
              <a:t>:</a:t>
            </a:r>
            <a:r>
              <a:rPr lang="vi-VN" sz="4400" b="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27410706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b="0" dirty="0" err="1">
                <a:solidFill>
                  <a:schemeClr val="bg1"/>
                </a:solidFill>
                <a:effectLst/>
                <a:latin typeface="+mj-lt"/>
              </a:rPr>
              <a:t>Chúa</a:t>
            </a:r>
            <a:r>
              <a:rPr lang="en-US" b="0" dirty="0">
                <a:solidFill>
                  <a:schemeClr val="bg1"/>
                </a:solidFill>
                <a:effectLst/>
                <a:latin typeface="+mj-lt"/>
              </a:rPr>
              <a:t> </a:t>
            </a:r>
            <a:r>
              <a:rPr lang="en-US" b="0" dirty="0" err="1">
                <a:solidFill>
                  <a:schemeClr val="bg1"/>
                </a:solidFill>
                <a:effectLst/>
                <a:latin typeface="+mj-lt"/>
              </a:rPr>
              <a:t>Nhật</a:t>
            </a:r>
            <a:r>
              <a:rPr lang="en-US" b="0" dirty="0">
                <a:solidFill>
                  <a:schemeClr val="bg1"/>
                </a:solidFill>
                <a:effectLst/>
                <a:latin typeface="+mj-lt"/>
              </a:rPr>
              <a:t> XX TN </a:t>
            </a:r>
            <a:r>
              <a:rPr lang="en-US" b="0" dirty="0" err="1">
                <a:solidFill>
                  <a:schemeClr val="bg1"/>
                </a:solidFill>
                <a:effectLst/>
                <a:latin typeface="+mj-lt"/>
              </a:rPr>
              <a:t>Năm</a:t>
            </a:r>
            <a:r>
              <a:rPr lang="en-US" b="0" dirty="0">
                <a:solidFill>
                  <a:schemeClr val="bg1"/>
                </a:solidFill>
                <a:effectLst/>
                <a:latin typeface="+mj-lt"/>
              </a:rPr>
              <a:t> A</a:t>
            </a:r>
            <a:br>
              <a:rPr lang="en-US" b="0" dirty="0">
                <a:solidFill>
                  <a:schemeClr val="bg1"/>
                </a:solidFill>
                <a:effectLst/>
                <a:latin typeface="+mj-lt"/>
              </a:rPr>
            </a:br>
            <a:endParaRPr lang="en-US" b="0" dirty="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13"/>
            <a:ext cx="9144000" cy="5135074"/>
          </a:xfrm>
          <a:prstGeom prst="rect">
            <a:avLst/>
          </a:prstGeom>
        </p:spPr>
      </p:pic>
    </p:spTree>
    <p:extLst>
      <p:ext uri="{BB962C8B-B14F-4D97-AF65-F5344CB8AC3E}">
        <p14:creationId xmlns:p14="http://schemas.microsoft.com/office/powerpoint/2010/main" val="12871506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374904" y="285750"/>
            <a:ext cx="8305800" cy="2246769"/>
          </a:xfrm>
          <a:prstGeom prst="rect">
            <a:avLst/>
          </a:prstGeom>
          <a:noFill/>
        </p:spPr>
        <p:txBody>
          <a:bodyPr wrap="square" rtlCol="0">
            <a:spAutoFit/>
          </a:bodyPr>
          <a:lstStyle/>
          <a:p>
            <a:r>
              <a:rPr lang="en-US" sz="2800" b="1">
                <a:ln w="1905"/>
                <a:solidFill>
                  <a:srgbClr val="A50021"/>
                </a:solidFill>
                <a:effectLst>
                  <a:innerShdw blurRad="69850" dist="43180" dir="5400000">
                    <a:srgbClr val="000000">
                      <a:alpha val="65000"/>
                    </a:srgbClr>
                  </a:innerShdw>
                </a:effectLst>
              </a:rPr>
              <a:t>Bài đọc 1.</a:t>
            </a:r>
          </a:p>
          <a:p>
            <a:r>
              <a:rPr lang="en-US" sz="2800" b="1">
                <a:ln w="1905"/>
                <a:solidFill>
                  <a:srgbClr val="A50021"/>
                </a:solidFill>
                <a:effectLst>
                  <a:innerShdw blurRad="69850" dist="43180" dir="5400000">
                    <a:srgbClr val="000000">
                      <a:alpha val="65000"/>
                    </a:srgbClr>
                  </a:innerShdw>
                </a:effectLst>
              </a:rPr>
              <a:t>Bài trích sách ngôn sứ Isaia.</a:t>
            </a:r>
          </a:p>
          <a:p>
            <a:r>
              <a:rPr lang="en-US" sz="2800" b="1">
                <a:ln w="1905"/>
                <a:solidFill>
                  <a:srgbClr val="A50021"/>
                </a:solidFill>
                <a:effectLst>
                  <a:innerShdw blurRad="69850" dist="43180" dir="5400000">
                    <a:srgbClr val="000000">
                      <a:alpha val="65000"/>
                    </a:srgbClr>
                  </a:innerShdw>
                </a:effectLst>
              </a:rPr>
              <a:t>Thánh vịnh 66</a:t>
            </a:r>
          </a:p>
          <a:p>
            <a:r>
              <a:rPr lang="vi-VN" sz="2800" b="1">
                <a:ln w="1905"/>
                <a:solidFill>
                  <a:srgbClr val="A50021"/>
                </a:solidFill>
                <a:effectLst>
                  <a:innerShdw blurRad="69850" dist="43180" dir="5400000">
                    <a:srgbClr val="000000">
                      <a:alpha val="65000"/>
                    </a:srgbClr>
                  </a:innerShdw>
                </a:effectLst>
              </a:rPr>
              <a:t>Chư dân hãy xưng tụng Ngài, lạy Thiên Chúa, </a:t>
            </a:r>
            <a:br>
              <a:rPr lang="en-US" sz="2800" b="1">
                <a:ln w="1905"/>
                <a:solidFill>
                  <a:srgbClr val="A50021"/>
                </a:solidFill>
                <a:effectLst>
                  <a:innerShdw blurRad="69850" dist="43180" dir="5400000">
                    <a:srgbClr val="000000">
                      <a:alpha val="65000"/>
                    </a:srgbClr>
                  </a:innerShdw>
                </a:effectLst>
              </a:rPr>
            </a:br>
            <a:r>
              <a:rPr lang="vi-VN" sz="2800" b="1">
                <a:ln w="1905"/>
                <a:solidFill>
                  <a:srgbClr val="A50021"/>
                </a:solidFill>
                <a:effectLst>
                  <a:innerShdw blurRad="69850" dist="43180" dir="5400000">
                    <a:srgbClr val="000000">
                      <a:alpha val="65000"/>
                    </a:srgbClr>
                  </a:innerShdw>
                </a:effectLst>
              </a:rPr>
              <a:t>chư dân hết thảy hãy xưng tụng Ngài.</a:t>
            </a:r>
            <a:endParaRPr lang="en-US" sz="2800" b="1">
              <a:ln w="1905"/>
              <a:solidFill>
                <a:srgbClr val="A50021"/>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450100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a:solidFill>
                  <a:schemeClr val="bg1"/>
                </a:solidFill>
                <a:effectLst/>
                <a:latin typeface="+mj-lt"/>
              </a:rPr>
              <a:t>Lạy Chúa Thánh Thần là Ánh sáng Chân lý vẹn toàn,</a:t>
            </a:r>
            <a:br>
              <a:rPr lang="vi-VN" sz="5400" b="0">
                <a:solidFill>
                  <a:schemeClr val="bg1"/>
                </a:solidFill>
                <a:effectLst/>
                <a:latin typeface="+mj-lt"/>
              </a:rPr>
            </a:br>
            <a:r>
              <a:rPr lang="vi-VN" sz="5400" b="0">
                <a:solidFill>
                  <a:schemeClr val="bg1"/>
                </a:solidFill>
                <a:effectLst/>
                <a:latin typeface="+mj-lt"/>
              </a:rPr>
              <a:t>Chúa ban những ân huệ thích hợp cho từng thời đại, và dùng nhiều cách thế kỳ diệu để hướng dẫn Hội Thánh,</a:t>
            </a:r>
            <a:endParaRPr lang="en-US" sz="5400" b="0">
              <a:solidFill>
                <a:schemeClr val="bg1"/>
              </a:solidFill>
              <a:effectLst/>
              <a:latin typeface="+mj-lt"/>
            </a:endParaRPr>
          </a:p>
        </p:txBody>
      </p:sp>
    </p:spTree>
    <p:extLst>
      <p:ext uri="{BB962C8B-B14F-4D97-AF65-F5344CB8AC3E}">
        <p14:creationId xmlns:p14="http://schemas.microsoft.com/office/powerpoint/2010/main" val="397113529"/>
      </p:ext>
    </p:extLst>
  </p:cSld>
  <p:clrMapOvr>
    <a:masterClrMapping/>
  </p:clrMapOvr>
  <p:transition spd="slow" advClick="0"/>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lstStyle/>
          <a:p>
            <a:r>
              <a:rPr lang="en-US" b="0">
                <a:solidFill>
                  <a:srgbClr val="FFFF00"/>
                </a:solidFill>
                <a:effectLst/>
              </a:rPr>
              <a:t>Thánh Vịnh 66</a:t>
            </a:r>
            <a:br>
              <a:rPr lang="en-US" b="0">
                <a:solidFill>
                  <a:srgbClr val="FFFF00"/>
                </a:solidFill>
                <a:effectLst/>
              </a:rPr>
            </a:br>
            <a:r>
              <a:rPr lang="en-US" b="0">
                <a:solidFill>
                  <a:srgbClr val="FFFF00"/>
                </a:solidFill>
                <a:effectLst/>
              </a:rPr>
              <a:t>Chúa Nhật XX Thường Niên</a:t>
            </a:r>
            <a:br>
              <a:rPr lang="en-US" b="0">
                <a:solidFill>
                  <a:srgbClr val="FFFF00"/>
                </a:solidFill>
                <a:effectLst/>
              </a:rPr>
            </a:br>
            <a:r>
              <a:rPr lang="en-US" b="0">
                <a:solidFill>
                  <a:srgbClr val="FFFF00"/>
                </a:solidFill>
                <a:effectLst/>
              </a:rPr>
              <a:t>Năm A</a:t>
            </a:r>
          </a:p>
        </p:txBody>
      </p:sp>
    </p:spTree>
    <p:extLst>
      <p:ext uri="{BB962C8B-B14F-4D97-AF65-F5344CB8AC3E}">
        <p14:creationId xmlns:p14="http://schemas.microsoft.com/office/powerpoint/2010/main" val="2955787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pPr algn="just"/>
            <a:r>
              <a:rPr lang="en-US" sz="7999" b="1" u="sng" dirty="0" err="1">
                <a:solidFill>
                  <a:srgbClr val="FFFF00"/>
                </a:solidFill>
                <a:effectLst>
                  <a:outerShdw blurRad="38100" dist="38100" dir="2700000" algn="tl">
                    <a:srgbClr val="000000">
                      <a:alpha val="43137"/>
                    </a:srgbClr>
                  </a:outerShdw>
                </a:effectLst>
                <a:cs typeface="Times New Roman" panose="02020603050405020304" pitchFamily="18" charset="0"/>
              </a:rPr>
              <a:t>Đk</a:t>
            </a:r>
            <a:r>
              <a:rPr lang="en-US" sz="7999" b="1" u="sng" dirty="0">
                <a:solidFill>
                  <a:srgbClr val="FFFF00"/>
                </a:solidFill>
                <a:effectLst>
                  <a:outerShdw blurRad="38100" dist="38100" dir="2700000" algn="tl">
                    <a:srgbClr val="000000">
                      <a:alpha val="43137"/>
                    </a:srgbClr>
                  </a:outerShdw>
                </a:effectLst>
                <a:cs typeface="Times New Roman" panose="02020603050405020304" pitchFamily="18" charset="0"/>
              </a:rPr>
              <a:t>:</a:t>
            </a:r>
            <a:r>
              <a:rPr lang="en-US" sz="7999" b="1" dirty="0">
                <a:solidFill>
                  <a:srgbClr val="FFFF00"/>
                </a:solidFill>
                <a:effectLst>
                  <a:outerShdw blurRad="38100" dist="38100" dir="2700000" algn="tl">
                    <a:srgbClr val="000000">
                      <a:alpha val="43137"/>
                    </a:srgbClr>
                  </a:outerShdw>
                </a:effectLst>
                <a:cs typeface="Times New Roman" panose="02020603050405020304" pitchFamily="18" charset="0"/>
              </a:rPr>
              <a:t> </a:t>
            </a:r>
            <a:r>
              <a:rPr lang="en-US" sz="7999" dirty="0">
                <a:solidFill>
                  <a:srgbClr val="FFFF00"/>
                </a:solidFill>
              </a:rPr>
              <a:t> </a:t>
            </a:r>
            <a:r>
              <a:rPr lang="vi-VN" altLang="en-US" sz="7999" b="1" dirty="0">
                <a:solidFill>
                  <a:schemeClr val="bg1"/>
                </a:solidFill>
                <a:cs typeface="Times New Roman" panose="02020603050405020304" pitchFamily="18" charset="0"/>
              </a:rPr>
              <a:t>Chư dân hãy ca tụng Chúa Trời! Hãy hợp tiếng tán dương Ngài muôn đời.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Autofit/>
          </a:bodyPr>
          <a:lstStyle/>
          <a:p>
            <a:pPr algn="just"/>
            <a:r>
              <a:rPr lang="en-US" sz="5201" b="1" u="sng" dirty="0">
                <a:solidFill>
                  <a:srgbClr val="FFFF00"/>
                </a:solidFill>
                <a:effectLst>
                  <a:outerShdw blurRad="38100" dist="38100" dir="2700000" algn="tl">
                    <a:srgbClr val="000000">
                      <a:alpha val="43137"/>
                    </a:srgbClr>
                  </a:outerShdw>
                </a:effectLst>
                <a:cs typeface="Times New Roman" panose="02020603050405020304" pitchFamily="18" charset="0"/>
              </a:rPr>
              <a:t>Tk1:</a:t>
            </a:r>
            <a:r>
              <a:rPr lang="en-US" sz="5201" b="1" dirty="0">
                <a:solidFill>
                  <a:srgbClr val="FFFF00"/>
                </a:solidFill>
                <a:effectLst>
                  <a:outerShdw blurRad="38100" dist="38100" dir="2700000" algn="tl">
                    <a:srgbClr val="000000">
                      <a:alpha val="43137"/>
                    </a:srgbClr>
                  </a:outerShdw>
                </a:effectLst>
                <a:cs typeface="Times New Roman" panose="02020603050405020304" pitchFamily="18" charset="0"/>
              </a:rPr>
              <a:t> </a:t>
            </a:r>
            <a:r>
              <a:rPr lang="vi-VN" sz="5201" b="1" dirty="0">
                <a:solidFill>
                  <a:schemeClr val="bg1"/>
                </a:solidFill>
                <a:cs typeface="Times New Roman" panose="02020603050405020304" pitchFamily="18" charset="0"/>
              </a:rPr>
              <a:t>Nguyện xin Thiên Chúa rộng ban xuống ơn lành. Và xin chiếu sáng Tôn Nhan khắp trần thế. Để muôn dân nước biết nhìn đường lối Chúa. Hết thảy nhân trần được rõ ơn cứu độ.</a:t>
            </a:r>
            <a:endParaRPr lang="en-US" sz="5201" b="1" dirty="0">
              <a:solidFill>
                <a:schemeClr val="bg1"/>
              </a:solidFill>
              <a:effectLst>
                <a:outerShdw blurRad="38100" dist="38100" dir="2700000" algn="tl">
                  <a:srgbClr val="000000">
                    <a:alpha val="43137"/>
                  </a:srgbClr>
                </a:outerShdw>
              </a:effectLst>
              <a:cs typeface="Times New Roman" panose="02020603050405020304"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pPr algn="just"/>
            <a:r>
              <a:rPr lang="en-US" sz="7999" b="1" u="sng" dirty="0" err="1">
                <a:solidFill>
                  <a:srgbClr val="FFFF00"/>
                </a:solidFill>
                <a:effectLst>
                  <a:outerShdw blurRad="38100" dist="38100" dir="2700000" algn="tl">
                    <a:srgbClr val="000000">
                      <a:alpha val="43137"/>
                    </a:srgbClr>
                  </a:outerShdw>
                </a:effectLst>
                <a:cs typeface="Times New Roman" panose="02020603050405020304" pitchFamily="18" charset="0"/>
              </a:rPr>
              <a:t>Đk</a:t>
            </a:r>
            <a:r>
              <a:rPr lang="en-US" sz="7999" b="1" u="sng" dirty="0">
                <a:solidFill>
                  <a:srgbClr val="FFFF00"/>
                </a:solidFill>
                <a:effectLst>
                  <a:outerShdw blurRad="38100" dist="38100" dir="2700000" algn="tl">
                    <a:srgbClr val="000000">
                      <a:alpha val="43137"/>
                    </a:srgbClr>
                  </a:outerShdw>
                </a:effectLst>
                <a:cs typeface="Times New Roman" panose="02020603050405020304" pitchFamily="18" charset="0"/>
              </a:rPr>
              <a:t>:</a:t>
            </a:r>
            <a:r>
              <a:rPr lang="en-US" sz="7999" b="1" dirty="0">
                <a:solidFill>
                  <a:srgbClr val="FFFF00"/>
                </a:solidFill>
                <a:effectLst>
                  <a:outerShdw blurRad="38100" dist="38100" dir="2700000" algn="tl">
                    <a:srgbClr val="000000">
                      <a:alpha val="43137"/>
                    </a:srgbClr>
                  </a:outerShdw>
                </a:effectLst>
                <a:cs typeface="Times New Roman" panose="02020603050405020304" pitchFamily="18" charset="0"/>
              </a:rPr>
              <a:t> </a:t>
            </a:r>
            <a:r>
              <a:rPr lang="en-US" sz="7999" dirty="0">
                <a:solidFill>
                  <a:srgbClr val="FFFF00"/>
                </a:solidFill>
              </a:rPr>
              <a:t> </a:t>
            </a:r>
            <a:r>
              <a:rPr lang="vi-VN" altLang="en-US" sz="7999" b="1" dirty="0">
                <a:solidFill>
                  <a:schemeClr val="bg1"/>
                </a:solidFill>
                <a:cs typeface="Times New Roman" panose="02020603050405020304" pitchFamily="18" charset="0"/>
              </a:rPr>
              <a:t>Chư dân hãy ca tụng Chúa Trời! Hãy hợp tiếng tán dương Ngài muôn đời. </a:t>
            </a:r>
          </a:p>
        </p:txBody>
      </p:sp>
    </p:spTree>
    <p:extLst>
      <p:ext uri="{BB962C8B-B14F-4D97-AF65-F5344CB8AC3E}">
        <p14:creationId xmlns:p14="http://schemas.microsoft.com/office/powerpoint/2010/main" val="34323061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Autofit/>
          </a:bodyPr>
          <a:lstStyle/>
          <a:p>
            <a:pPr algn="just"/>
            <a:r>
              <a:rPr lang="en-US" sz="5299" b="1" u="sng" dirty="0">
                <a:solidFill>
                  <a:srgbClr val="FFFF00"/>
                </a:solidFill>
                <a:effectLst>
                  <a:outerShdw blurRad="38100" dist="38100" dir="2700000" algn="tl">
                    <a:srgbClr val="000000">
                      <a:alpha val="43137"/>
                    </a:srgbClr>
                  </a:outerShdw>
                </a:effectLst>
                <a:cs typeface="Times New Roman" panose="02020603050405020304" pitchFamily="18" charset="0"/>
              </a:rPr>
              <a:t>Tk2:</a:t>
            </a:r>
            <a:r>
              <a:rPr lang="en-US" sz="5299" b="1" dirty="0">
                <a:solidFill>
                  <a:srgbClr val="FFFF00"/>
                </a:solidFill>
                <a:effectLst>
                  <a:outerShdw blurRad="38100" dist="38100" dir="2700000" algn="tl">
                    <a:srgbClr val="000000">
                      <a:alpha val="43137"/>
                    </a:srgbClr>
                  </a:outerShdw>
                </a:effectLst>
                <a:cs typeface="Times New Roman" panose="02020603050405020304" pitchFamily="18" charset="0"/>
              </a:rPr>
              <a:t> </a:t>
            </a:r>
            <a:r>
              <a:rPr lang="en-US" sz="5299" b="1" dirty="0" err="1">
                <a:solidFill>
                  <a:schemeClr val="bg1"/>
                </a:solidFill>
                <a:cs typeface="Times New Roman" panose="02020603050405020304" pitchFamily="18" charset="0"/>
              </a:rPr>
              <a:t>Mừng</a:t>
            </a:r>
            <a:r>
              <a:rPr lang="en-US" sz="5299" b="1" dirty="0">
                <a:solidFill>
                  <a:schemeClr val="bg1"/>
                </a:solidFill>
                <a:cs typeface="Times New Roman" panose="02020603050405020304" pitchFamily="18" charset="0"/>
              </a:rPr>
              <a:t> </a:t>
            </a:r>
            <a:r>
              <a:rPr lang="en-US" sz="5299" b="1" dirty="0" err="1">
                <a:solidFill>
                  <a:schemeClr val="bg1"/>
                </a:solidFill>
                <a:cs typeface="Times New Roman" panose="02020603050405020304" pitchFamily="18" charset="0"/>
              </a:rPr>
              <a:t>vui</a:t>
            </a:r>
            <a:r>
              <a:rPr lang="en-US" sz="5299" b="1" dirty="0">
                <a:solidFill>
                  <a:schemeClr val="bg1"/>
                </a:solidFill>
                <a:cs typeface="Times New Roman" panose="02020603050405020304" pitchFamily="18" charset="0"/>
              </a:rPr>
              <a:t> </a:t>
            </a:r>
            <a:r>
              <a:rPr lang="en-US" sz="5299" b="1" dirty="0" err="1">
                <a:solidFill>
                  <a:schemeClr val="bg1"/>
                </a:solidFill>
                <a:cs typeface="Times New Roman" panose="02020603050405020304" pitchFamily="18" charset="0"/>
              </a:rPr>
              <a:t>lên</a:t>
            </a:r>
            <a:r>
              <a:rPr lang="en-US" sz="5299" b="1" dirty="0">
                <a:solidFill>
                  <a:schemeClr val="bg1"/>
                </a:solidFill>
                <a:cs typeface="Times New Roman" panose="02020603050405020304" pitchFamily="18" charset="0"/>
              </a:rPr>
              <a:t> </a:t>
            </a:r>
            <a:r>
              <a:rPr lang="en-US" sz="5299" b="1" dirty="0" err="1">
                <a:solidFill>
                  <a:schemeClr val="bg1"/>
                </a:solidFill>
                <a:cs typeface="Times New Roman" panose="02020603050405020304" pitchFamily="18" charset="0"/>
              </a:rPr>
              <a:t>hỡi</a:t>
            </a:r>
            <a:r>
              <a:rPr lang="en-US" sz="5299" b="1" dirty="0">
                <a:solidFill>
                  <a:schemeClr val="bg1"/>
                </a:solidFill>
                <a:cs typeface="Times New Roman" panose="02020603050405020304" pitchFamily="18" charset="0"/>
              </a:rPr>
              <a:t> </a:t>
            </a:r>
            <a:r>
              <a:rPr lang="en-US" sz="5299" b="1" dirty="0" err="1">
                <a:solidFill>
                  <a:schemeClr val="bg1"/>
                </a:solidFill>
                <a:cs typeface="Times New Roman" panose="02020603050405020304" pitchFamily="18" charset="0"/>
              </a:rPr>
              <a:t>ngàn</a:t>
            </a:r>
            <a:r>
              <a:rPr lang="en-US" sz="5299" b="1" dirty="0">
                <a:solidFill>
                  <a:schemeClr val="bg1"/>
                </a:solidFill>
                <a:cs typeface="Times New Roman" panose="02020603050405020304" pitchFamily="18" charset="0"/>
              </a:rPr>
              <a:t> </a:t>
            </a:r>
            <a:r>
              <a:rPr lang="en-US" sz="5299" b="1" dirty="0" err="1">
                <a:solidFill>
                  <a:schemeClr val="bg1"/>
                </a:solidFill>
                <a:cs typeface="Times New Roman" panose="02020603050405020304" pitchFamily="18" charset="0"/>
              </a:rPr>
              <a:t>dân</a:t>
            </a:r>
            <a:r>
              <a:rPr lang="en-US" sz="5299" b="1" dirty="0">
                <a:solidFill>
                  <a:schemeClr val="bg1"/>
                </a:solidFill>
                <a:cs typeface="Times New Roman" panose="02020603050405020304" pitchFamily="18" charset="0"/>
              </a:rPr>
              <a:t> </a:t>
            </a:r>
            <a:r>
              <a:rPr lang="en-US" sz="5299" b="1" dirty="0" err="1">
                <a:solidFill>
                  <a:schemeClr val="bg1"/>
                </a:solidFill>
                <a:cs typeface="Times New Roman" panose="02020603050405020304" pitchFamily="18" charset="0"/>
              </a:rPr>
              <a:t>khắp</a:t>
            </a:r>
            <a:r>
              <a:rPr lang="en-US" sz="5299" b="1" dirty="0">
                <a:solidFill>
                  <a:schemeClr val="bg1"/>
                </a:solidFill>
                <a:cs typeface="Times New Roman" panose="02020603050405020304" pitchFamily="18" charset="0"/>
              </a:rPr>
              <a:t> </a:t>
            </a:r>
            <a:r>
              <a:rPr lang="en-US" sz="5299" b="1" dirty="0" err="1">
                <a:solidFill>
                  <a:schemeClr val="bg1"/>
                </a:solidFill>
                <a:cs typeface="Times New Roman" panose="02020603050405020304" pitchFamily="18" charset="0"/>
              </a:rPr>
              <a:t>địa</a:t>
            </a:r>
            <a:r>
              <a:rPr lang="en-US" sz="5299" b="1" dirty="0">
                <a:solidFill>
                  <a:schemeClr val="bg1"/>
                </a:solidFill>
                <a:cs typeface="Times New Roman" panose="02020603050405020304" pitchFamily="18" charset="0"/>
              </a:rPr>
              <a:t> </a:t>
            </a:r>
            <a:r>
              <a:rPr lang="en-US" sz="5299" b="1" dirty="0" err="1">
                <a:solidFill>
                  <a:schemeClr val="bg1"/>
                </a:solidFill>
                <a:cs typeface="Times New Roman" panose="02020603050405020304" pitchFamily="18" charset="0"/>
              </a:rPr>
              <a:t>cầu</a:t>
            </a:r>
            <a:r>
              <a:rPr lang="en-US" sz="5299" b="1" dirty="0">
                <a:solidFill>
                  <a:schemeClr val="bg1"/>
                </a:solidFill>
                <a:cs typeface="Times New Roman" panose="02020603050405020304" pitchFamily="18" charset="0"/>
              </a:rPr>
              <a:t>. </a:t>
            </a:r>
            <a:r>
              <a:rPr lang="en-US" sz="5299" b="1" dirty="0" err="1">
                <a:solidFill>
                  <a:schemeClr val="bg1"/>
                </a:solidFill>
                <a:cs typeface="Times New Roman" panose="02020603050405020304" pitchFamily="18" charset="0"/>
              </a:rPr>
              <a:t>Vì</a:t>
            </a:r>
            <a:r>
              <a:rPr lang="en-US" sz="5299" b="1" dirty="0">
                <a:solidFill>
                  <a:schemeClr val="bg1"/>
                </a:solidFill>
                <a:cs typeface="Times New Roman" panose="02020603050405020304" pitchFamily="18" charset="0"/>
              </a:rPr>
              <a:t> </a:t>
            </a:r>
            <a:r>
              <a:rPr lang="en-US" sz="5299" b="1" dirty="0" err="1">
                <a:solidFill>
                  <a:schemeClr val="bg1"/>
                </a:solidFill>
                <a:cs typeface="Times New Roman" panose="02020603050405020304" pitchFamily="18" charset="0"/>
              </a:rPr>
              <a:t>Ngài</a:t>
            </a:r>
            <a:r>
              <a:rPr lang="en-US" sz="5299" b="1" dirty="0">
                <a:solidFill>
                  <a:schemeClr val="bg1"/>
                </a:solidFill>
                <a:cs typeface="Times New Roman" panose="02020603050405020304" pitchFamily="18" charset="0"/>
              </a:rPr>
              <a:t> </a:t>
            </a:r>
            <a:r>
              <a:rPr lang="en-US" sz="5299" b="1" dirty="0" err="1">
                <a:solidFill>
                  <a:schemeClr val="bg1"/>
                </a:solidFill>
                <a:cs typeface="Times New Roman" panose="02020603050405020304" pitchFamily="18" charset="0"/>
              </a:rPr>
              <a:t>công</a:t>
            </a:r>
            <a:r>
              <a:rPr lang="en-US" sz="5299" b="1" dirty="0">
                <a:solidFill>
                  <a:schemeClr val="bg1"/>
                </a:solidFill>
                <a:cs typeface="Times New Roman" panose="02020603050405020304" pitchFamily="18" charset="0"/>
              </a:rPr>
              <a:t> </a:t>
            </a:r>
            <a:r>
              <a:rPr lang="en-US" sz="5299" b="1" dirty="0" err="1">
                <a:solidFill>
                  <a:schemeClr val="bg1"/>
                </a:solidFill>
                <a:cs typeface="Times New Roman" panose="02020603050405020304" pitchFamily="18" charset="0"/>
              </a:rPr>
              <a:t>minh</a:t>
            </a:r>
            <a:r>
              <a:rPr lang="en-US" sz="5299" b="1" dirty="0">
                <a:solidFill>
                  <a:schemeClr val="bg1"/>
                </a:solidFill>
                <a:cs typeface="Times New Roman" panose="02020603050405020304" pitchFamily="18" charset="0"/>
              </a:rPr>
              <a:t> </a:t>
            </a:r>
            <a:r>
              <a:rPr lang="en-US" sz="5299" b="1" dirty="0" err="1">
                <a:solidFill>
                  <a:schemeClr val="bg1"/>
                </a:solidFill>
                <a:cs typeface="Times New Roman" panose="02020603050405020304" pitchFamily="18" charset="0"/>
              </a:rPr>
              <a:t>cai</a:t>
            </a:r>
            <a:r>
              <a:rPr lang="en-US" sz="5299" b="1" dirty="0">
                <a:solidFill>
                  <a:schemeClr val="bg1"/>
                </a:solidFill>
                <a:cs typeface="Times New Roman" panose="02020603050405020304" pitchFamily="18" charset="0"/>
              </a:rPr>
              <a:t> </a:t>
            </a:r>
            <a:r>
              <a:rPr lang="en-US" sz="5299" b="1" dirty="0" err="1">
                <a:solidFill>
                  <a:schemeClr val="bg1"/>
                </a:solidFill>
                <a:cs typeface="Times New Roman" panose="02020603050405020304" pitchFamily="18" charset="0"/>
              </a:rPr>
              <a:t>trị</a:t>
            </a:r>
            <a:r>
              <a:rPr lang="en-US" sz="5299" b="1" dirty="0">
                <a:solidFill>
                  <a:schemeClr val="bg1"/>
                </a:solidFill>
                <a:cs typeface="Times New Roman" panose="02020603050405020304" pitchFamily="18" charset="0"/>
              </a:rPr>
              <a:t> </a:t>
            </a:r>
            <a:r>
              <a:rPr lang="en-US" sz="5299" b="1" dirty="0" err="1">
                <a:solidFill>
                  <a:schemeClr val="bg1"/>
                </a:solidFill>
                <a:cs typeface="Times New Roman" panose="02020603050405020304" pitchFamily="18" charset="0"/>
              </a:rPr>
              <a:t>khắp</a:t>
            </a:r>
            <a:r>
              <a:rPr lang="en-US" sz="5299" b="1" dirty="0">
                <a:solidFill>
                  <a:schemeClr val="bg1"/>
                </a:solidFill>
                <a:cs typeface="Times New Roman" panose="02020603050405020304" pitchFamily="18" charset="0"/>
              </a:rPr>
              <a:t> </a:t>
            </a:r>
            <a:r>
              <a:rPr lang="en-US" sz="5299" b="1" dirty="0" err="1">
                <a:solidFill>
                  <a:schemeClr val="bg1"/>
                </a:solidFill>
                <a:cs typeface="Times New Roman" panose="02020603050405020304" pitchFamily="18" charset="0"/>
              </a:rPr>
              <a:t>trần</a:t>
            </a:r>
            <a:r>
              <a:rPr lang="en-US" sz="5299" b="1" dirty="0">
                <a:solidFill>
                  <a:schemeClr val="bg1"/>
                </a:solidFill>
                <a:cs typeface="Times New Roman" panose="02020603050405020304" pitchFamily="18" charset="0"/>
              </a:rPr>
              <a:t> </a:t>
            </a:r>
            <a:r>
              <a:rPr lang="en-US" sz="5299" b="1" dirty="0" err="1">
                <a:solidFill>
                  <a:schemeClr val="bg1"/>
                </a:solidFill>
                <a:cs typeface="Times New Roman" panose="02020603050405020304" pitchFamily="18" charset="0"/>
              </a:rPr>
              <a:t>thế</a:t>
            </a:r>
            <a:r>
              <a:rPr lang="en-US" sz="5299" b="1" dirty="0">
                <a:solidFill>
                  <a:schemeClr val="bg1"/>
                </a:solidFill>
                <a:cs typeface="Times New Roman" panose="02020603050405020304" pitchFamily="18" charset="0"/>
              </a:rPr>
              <a:t>. </a:t>
            </a:r>
            <a:r>
              <a:rPr lang="en-US" sz="5299" b="1" dirty="0" err="1">
                <a:solidFill>
                  <a:schemeClr val="bg1"/>
                </a:solidFill>
                <a:cs typeface="Times New Roman" panose="02020603050405020304" pitchFamily="18" charset="0"/>
              </a:rPr>
              <a:t>Hào</a:t>
            </a:r>
            <a:r>
              <a:rPr lang="en-US" sz="5299" b="1" dirty="0">
                <a:solidFill>
                  <a:schemeClr val="bg1"/>
                </a:solidFill>
                <a:cs typeface="Times New Roman" panose="02020603050405020304" pitchFamily="18" charset="0"/>
              </a:rPr>
              <a:t> </a:t>
            </a:r>
            <a:r>
              <a:rPr lang="en-US" sz="5299" b="1" dirty="0" err="1">
                <a:solidFill>
                  <a:schemeClr val="bg1"/>
                </a:solidFill>
                <a:cs typeface="Times New Roman" panose="02020603050405020304" pitchFamily="18" charset="0"/>
              </a:rPr>
              <a:t>quang</a:t>
            </a:r>
            <a:r>
              <a:rPr lang="en-US" sz="5299" b="1" dirty="0">
                <a:solidFill>
                  <a:schemeClr val="bg1"/>
                </a:solidFill>
                <a:cs typeface="Times New Roman" panose="02020603050405020304" pitchFamily="18" charset="0"/>
              </a:rPr>
              <a:t> </a:t>
            </a:r>
            <a:r>
              <a:rPr lang="en-US" sz="5299" b="1" dirty="0" err="1">
                <a:solidFill>
                  <a:schemeClr val="bg1"/>
                </a:solidFill>
                <a:cs typeface="Times New Roman" panose="02020603050405020304" pitchFamily="18" charset="0"/>
              </a:rPr>
              <a:t>Thiên</a:t>
            </a:r>
            <a:r>
              <a:rPr lang="en-US" sz="5299" b="1" dirty="0">
                <a:solidFill>
                  <a:schemeClr val="bg1"/>
                </a:solidFill>
                <a:cs typeface="Times New Roman" panose="02020603050405020304" pitchFamily="18" charset="0"/>
              </a:rPr>
              <a:t> </a:t>
            </a:r>
            <a:r>
              <a:rPr lang="en-US" sz="5299" b="1" dirty="0" err="1">
                <a:solidFill>
                  <a:schemeClr val="bg1"/>
                </a:solidFill>
                <a:cs typeface="Times New Roman" panose="02020603050405020304" pitchFamily="18" charset="0"/>
              </a:rPr>
              <a:t>Chúa</a:t>
            </a:r>
            <a:r>
              <a:rPr lang="en-US" sz="5299" b="1" dirty="0">
                <a:solidFill>
                  <a:schemeClr val="bg1"/>
                </a:solidFill>
                <a:cs typeface="Times New Roman" panose="02020603050405020304" pitchFamily="18" charset="0"/>
              </a:rPr>
              <a:t> </a:t>
            </a:r>
            <a:r>
              <a:rPr lang="en-US" sz="5299" b="1" dirty="0" err="1">
                <a:solidFill>
                  <a:schemeClr val="bg1"/>
                </a:solidFill>
                <a:cs typeface="Times New Roman" panose="02020603050405020304" pitchFamily="18" charset="0"/>
              </a:rPr>
              <a:t>sáng</a:t>
            </a:r>
            <a:r>
              <a:rPr lang="en-US" sz="5299" b="1" dirty="0">
                <a:solidFill>
                  <a:schemeClr val="bg1"/>
                </a:solidFill>
                <a:cs typeface="Times New Roman" panose="02020603050405020304" pitchFamily="18" charset="0"/>
              </a:rPr>
              <a:t> </a:t>
            </a:r>
            <a:r>
              <a:rPr lang="en-US" sz="5299" b="1" dirty="0" err="1">
                <a:solidFill>
                  <a:schemeClr val="bg1"/>
                </a:solidFill>
                <a:cs typeface="Times New Roman" panose="02020603050405020304" pitchFamily="18" charset="0"/>
              </a:rPr>
              <a:t>ngời</a:t>
            </a:r>
            <a:r>
              <a:rPr lang="en-US" sz="5299" b="1" dirty="0">
                <a:solidFill>
                  <a:schemeClr val="bg1"/>
                </a:solidFill>
                <a:cs typeface="Times New Roman" panose="02020603050405020304" pitchFamily="18" charset="0"/>
              </a:rPr>
              <a:t> </a:t>
            </a:r>
            <a:r>
              <a:rPr lang="en-US" sz="5299" b="1" dirty="0" err="1">
                <a:solidFill>
                  <a:schemeClr val="bg1"/>
                </a:solidFill>
                <a:cs typeface="Times New Roman" panose="02020603050405020304" pitchFamily="18" charset="0"/>
              </a:rPr>
              <a:t>cả</a:t>
            </a:r>
            <a:r>
              <a:rPr lang="en-US" sz="5299" b="1" dirty="0">
                <a:solidFill>
                  <a:schemeClr val="bg1"/>
                </a:solidFill>
                <a:cs typeface="Times New Roman" panose="02020603050405020304" pitchFamily="18" charset="0"/>
              </a:rPr>
              <a:t> </a:t>
            </a:r>
            <a:r>
              <a:rPr lang="en-US" sz="5299" b="1" dirty="0" err="1">
                <a:solidFill>
                  <a:schemeClr val="bg1"/>
                </a:solidFill>
                <a:cs typeface="Times New Roman" panose="02020603050405020304" pitchFamily="18" charset="0"/>
              </a:rPr>
              <a:t>trái</a:t>
            </a:r>
            <a:r>
              <a:rPr lang="en-US" sz="5299" b="1" dirty="0">
                <a:solidFill>
                  <a:schemeClr val="bg1"/>
                </a:solidFill>
                <a:cs typeface="Times New Roman" panose="02020603050405020304" pitchFamily="18" charset="0"/>
              </a:rPr>
              <a:t> </a:t>
            </a:r>
            <a:r>
              <a:rPr lang="en-US" sz="5299" b="1" dirty="0" err="1">
                <a:solidFill>
                  <a:schemeClr val="bg1"/>
                </a:solidFill>
                <a:cs typeface="Times New Roman" panose="02020603050405020304" pitchFamily="18" charset="0"/>
              </a:rPr>
              <a:t>đất</a:t>
            </a:r>
            <a:r>
              <a:rPr lang="en-US" sz="5299" b="1" dirty="0">
                <a:solidFill>
                  <a:schemeClr val="bg1"/>
                </a:solidFill>
                <a:cs typeface="Times New Roman" panose="02020603050405020304" pitchFamily="18" charset="0"/>
              </a:rPr>
              <a:t>. </a:t>
            </a:r>
            <a:r>
              <a:rPr lang="en-US" sz="5299" b="1" dirty="0" err="1">
                <a:solidFill>
                  <a:schemeClr val="bg1"/>
                </a:solidFill>
                <a:cs typeface="Times New Roman" panose="02020603050405020304" pitchFamily="18" charset="0"/>
              </a:rPr>
              <a:t>Chúa</a:t>
            </a:r>
            <a:r>
              <a:rPr lang="en-US" sz="5299" b="1" dirty="0">
                <a:solidFill>
                  <a:schemeClr val="bg1"/>
                </a:solidFill>
                <a:cs typeface="Times New Roman" panose="02020603050405020304" pitchFamily="18" charset="0"/>
              </a:rPr>
              <a:t> </a:t>
            </a:r>
            <a:r>
              <a:rPr lang="en-US" sz="5299" b="1" dirty="0" err="1">
                <a:solidFill>
                  <a:schemeClr val="bg1"/>
                </a:solidFill>
                <a:cs typeface="Times New Roman" panose="02020603050405020304" pitchFamily="18" charset="0"/>
              </a:rPr>
              <a:t>rầy</a:t>
            </a:r>
            <a:r>
              <a:rPr lang="en-US" sz="5299" b="1" dirty="0">
                <a:solidFill>
                  <a:schemeClr val="bg1"/>
                </a:solidFill>
                <a:cs typeface="Times New Roman" panose="02020603050405020304" pitchFamily="18" charset="0"/>
              </a:rPr>
              <a:t> </a:t>
            </a:r>
            <a:r>
              <a:rPr lang="en-US" sz="5299" b="1" dirty="0" err="1">
                <a:solidFill>
                  <a:schemeClr val="bg1"/>
                </a:solidFill>
                <a:cs typeface="Times New Roman" panose="02020603050405020304" pitchFamily="18" charset="0"/>
              </a:rPr>
              <a:t>hiển</a:t>
            </a:r>
            <a:r>
              <a:rPr lang="en-US" sz="5299" b="1" dirty="0">
                <a:solidFill>
                  <a:schemeClr val="bg1"/>
                </a:solidFill>
                <a:cs typeface="Times New Roman" panose="02020603050405020304" pitchFamily="18" charset="0"/>
              </a:rPr>
              <a:t> </a:t>
            </a:r>
            <a:r>
              <a:rPr lang="en-US" sz="5299" b="1" dirty="0" err="1">
                <a:solidFill>
                  <a:schemeClr val="bg1"/>
                </a:solidFill>
                <a:cs typeface="Times New Roman" panose="02020603050405020304" pitchFamily="18" charset="0"/>
              </a:rPr>
              <a:t>trị</a:t>
            </a:r>
            <a:r>
              <a:rPr lang="en-US" sz="5299" b="1" dirty="0">
                <a:solidFill>
                  <a:schemeClr val="bg1"/>
                </a:solidFill>
                <a:cs typeface="Times New Roman" panose="02020603050405020304" pitchFamily="18" charset="0"/>
              </a:rPr>
              <a:t> </a:t>
            </a:r>
            <a:r>
              <a:rPr lang="en-US" sz="5299" b="1" dirty="0" err="1">
                <a:solidFill>
                  <a:schemeClr val="bg1"/>
                </a:solidFill>
                <a:cs typeface="Times New Roman" panose="02020603050405020304" pitchFamily="18" charset="0"/>
              </a:rPr>
              <a:t>toàn</a:t>
            </a:r>
            <a:r>
              <a:rPr lang="en-US" sz="5299" b="1" dirty="0">
                <a:solidFill>
                  <a:schemeClr val="bg1"/>
                </a:solidFill>
                <a:cs typeface="Times New Roman" panose="02020603050405020304" pitchFamily="18" charset="0"/>
              </a:rPr>
              <a:t> </a:t>
            </a:r>
            <a:r>
              <a:rPr lang="en-US" sz="5299" b="1" dirty="0" err="1">
                <a:solidFill>
                  <a:schemeClr val="bg1"/>
                </a:solidFill>
                <a:cs typeface="Times New Roman" panose="02020603050405020304" pitchFamily="18" charset="0"/>
              </a:rPr>
              <a:t>khắp</a:t>
            </a:r>
            <a:r>
              <a:rPr lang="en-US" sz="5299" b="1" dirty="0">
                <a:solidFill>
                  <a:schemeClr val="bg1"/>
                </a:solidFill>
                <a:cs typeface="Times New Roman" panose="02020603050405020304" pitchFamily="18" charset="0"/>
              </a:rPr>
              <a:t> </a:t>
            </a:r>
            <a:r>
              <a:rPr lang="en-US" sz="5299" b="1" dirty="0" err="1">
                <a:solidFill>
                  <a:schemeClr val="bg1"/>
                </a:solidFill>
                <a:cs typeface="Times New Roman" panose="02020603050405020304" pitchFamily="18" charset="0"/>
              </a:rPr>
              <a:t>cõi</a:t>
            </a:r>
            <a:r>
              <a:rPr lang="en-US" sz="5299" b="1" dirty="0">
                <a:solidFill>
                  <a:schemeClr val="bg1"/>
                </a:solidFill>
                <a:cs typeface="Times New Roman" panose="02020603050405020304" pitchFamily="18" charset="0"/>
              </a:rPr>
              <a:t> </a:t>
            </a:r>
            <a:r>
              <a:rPr lang="en-US" sz="5299" b="1" dirty="0" err="1">
                <a:solidFill>
                  <a:schemeClr val="bg1"/>
                </a:solidFill>
                <a:cs typeface="Times New Roman" panose="02020603050405020304" pitchFamily="18" charset="0"/>
              </a:rPr>
              <a:t>địa</a:t>
            </a:r>
            <a:r>
              <a:rPr lang="en-US" sz="5299" b="1" dirty="0">
                <a:solidFill>
                  <a:schemeClr val="bg1"/>
                </a:solidFill>
                <a:cs typeface="Times New Roman" panose="02020603050405020304" pitchFamily="18" charset="0"/>
              </a:rPr>
              <a:t> </a:t>
            </a:r>
            <a:r>
              <a:rPr lang="en-US" sz="5299" b="1" dirty="0" err="1">
                <a:solidFill>
                  <a:schemeClr val="bg1"/>
                </a:solidFill>
                <a:cs typeface="Times New Roman" panose="02020603050405020304" pitchFamily="18" charset="0"/>
              </a:rPr>
              <a:t>cầu</a:t>
            </a:r>
            <a:r>
              <a:rPr lang="en-US" sz="5299" b="1" dirty="0">
                <a:solidFill>
                  <a:schemeClr val="bg1"/>
                </a:solidFill>
                <a:cs typeface="Times New Roman" panose="02020603050405020304" pitchFamily="18" charset="0"/>
              </a:rPr>
              <a:t>.</a:t>
            </a:r>
            <a:endParaRPr lang="en-US" sz="5299" b="1" dirty="0">
              <a:solidFill>
                <a:schemeClr val="bg1"/>
              </a:solidFill>
              <a:effectLst>
                <a:outerShdw blurRad="38100" dist="38100" dir="2700000" algn="tl">
                  <a:srgbClr val="000000">
                    <a:alpha val="43137"/>
                  </a:srgbClr>
                </a:outerShdw>
              </a:effectLst>
              <a:cs typeface="Times New Roman" panose="02020603050405020304"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pPr algn="just"/>
            <a:r>
              <a:rPr lang="en-US" sz="7999" b="1" u="sng" dirty="0" err="1">
                <a:solidFill>
                  <a:srgbClr val="FFFF00"/>
                </a:solidFill>
                <a:effectLst>
                  <a:outerShdw blurRad="38100" dist="38100" dir="2700000" algn="tl">
                    <a:srgbClr val="000000">
                      <a:alpha val="43137"/>
                    </a:srgbClr>
                  </a:outerShdw>
                </a:effectLst>
                <a:cs typeface="Times New Roman" panose="02020603050405020304" pitchFamily="18" charset="0"/>
              </a:rPr>
              <a:t>Đk</a:t>
            </a:r>
            <a:r>
              <a:rPr lang="en-US" sz="7999" b="1" u="sng" dirty="0">
                <a:solidFill>
                  <a:srgbClr val="FFFF00"/>
                </a:solidFill>
                <a:effectLst>
                  <a:outerShdw blurRad="38100" dist="38100" dir="2700000" algn="tl">
                    <a:srgbClr val="000000">
                      <a:alpha val="43137"/>
                    </a:srgbClr>
                  </a:outerShdw>
                </a:effectLst>
                <a:cs typeface="Times New Roman" panose="02020603050405020304" pitchFamily="18" charset="0"/>
              </a:rPr>
              <a:t>:</a:t>
            </a:r>
            <a:r>
              <a:rPr lang="en-US" sz="7999" b="1" dirty="0">
                <a:solidFill>
                  <a:srgbClr val="FFFF00"/>
                </a:solidFill>
                <a:effectLst>
                  <a:outerShdw blurRad="38100" dist="38100" dir="2700000" algn="tl">
                    <a:srgbClr val="000000">
                      <a:alpha val="43137"/>
                    </a:srgbClr>
                  </a:outerShdw>
                </a:effectLst>
                <a:cs typeface="Times New Roman" panose="02020603050405020304" pitchFamily="18" charset="0"/>
              </a:rPr>
              <a:t> </a:t>
            </a:r>
            <a:r>
              <a:rPr lang="en-US" sz="7999" dirty="0">
                <a:solidFill>
                  <a:srgbClr val="FFFF00"/>
                </a:solidFill>
              </a:rPr>
              <a:t> </a:t>
            </a:r>
            <a:r>
              <a:rPr lang="vi-VN" altLang="en-US" sz="7999" b="1" dirty="0">
                <a:solidFill>
                  <a:schemeClr val="bg1"/>
                </a:solidFill>
                <a:cs typeface="Times New Roman" panose="02020603050405020304" pitchFamily="18" charset="0"/>
              </a:rPr>
              <a:t>Chư dân hãy ca tụng Chúa Trời! Hãy hợp tiếng tán dương Ngài muôn đời. </a:t>
            </a:r>
          </a:p>
        </p:txBody>
      </p:sp>
    </p:spTree>
    <p:extLst>
      <p:ext uri="{BB962C8B-B14F-4D97-AF65-F5344CB8AC3E}">
        <p14:creationId xmlns:p14="http://schemas.microsoft.com/office/powerpoint/2010/main" val="18972288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Autofit/>
          </a:bodyPr>
          <a:lstStyle/>
          <a:p>
            <a:pPr algn="just"/>
            <a:r>
              <a:rPr lang="en-US" sz="5201" b="1" u="sng" dirty="0">
                <a:solidFill>
                  <a:srgbClr val="FFFF00"/>
                </a:solidFill>
                <a:effectLst>
                  <a:outerShdw blurRad="38100" dist="38100" dir="2700000" algn="tl">
                    <a:srgbClr val="000000">
                      <a:alpha val="43137"/>
                    </a:srgbClr>
                  </a:outerShdw>
                </a:effectLst>
                <a:cs typeface="Times New Roman" panose="02020603050405020304" pitchFamily="18" charset="0"/>
              </a:rPr>
              <a:t>Tk3:</a:t>
            </a:r>
            <a:r>
              <a:rPr lang="en-US" sz="5201" b="1" dirty="0">
                <a:solidFill>
                  <a:srgbClr val="FFFF00"/>
                </a:solidFill>
                <a:effectLst>
                  <a:outerShdw blurRad="38100" dist="38100" dir="2700000" algn="tl">
                    <a:srgbClr val="000000">
                      <a:alpha val="43137"/>
                    </a:srgbClr>
                  </a:outerShdw>
                </a:effectLst>
                <a:cs typeface="Times New Roman" panose="02020603050405020304" pitchFamily="18" charset="0"/>
              </a:rPr>
              <a:t> </a:t>
            </a:r>
            <a:r>
              <a:rPr lang="vi-VN" sz="5201" b="1" dirty="0">
                <a:solidFill>
                  <a:schemeClr val="bg1"/>
                </a:solidFill>
                <a:cs typeface="Times New Roman" panose="02020603050405020304" pitchFamily="18" charset="0"/>
              </a:rPr>
              <a:t>Nào chư dân hỡi đàn ca chúc khen Ngài. Đồng thanh dâng tiến </a:t>
            </a:r>
            <a:r>
              <a:rPr lang="vi-VN" sz="5201" b="1" u="sng" dirty="0">
                <a:solidFill>
                  <a:schemeClr val="bg1"/>
                </a:solidFill>
                <a:cs typeface="Times New Roman" panose="02020603050405020304" pitchFamily="18" charset="0"/>
              </a:rPr>
              <a:t>lên</a:t>
            </a:r>
            <a:r>
              <a:rPr lang="vi-VN" sz="5201" b="1" dirty="0">
                <a:solidFill>
                  <a:schemeClr val="bg1"/>
                </a:solidFill>
                <a:cs typeface="Times New Roman" panose="02020603050405020304" pitchFamily="18" charset="0"/>
              </a:rPr>
              <a:t> muôn lời cảm mến. Nguyện xin Thiên Chúa đổ tràn muôn ơn phúc. Khắp cùng đất trời sợ kính uy danh Ngài.</a:t>
            </a:r>
            <a:endParaRPr lang="en-US" sz="5201" b="1" dirty="0">
              <a:solidFill>
                <a:schemeClr val="bg1"/>
              </a:solidFill>
              <a:effectLst>
                <a:outerShdw blurRad="38100" dist="38100" dir="2700000" algn="tl">
                  <a:srgbClr val="000000">
                    <a:alpha val="43137"/>
                  </a:srgbClr>
                </a:outerShdw>
              </a:effectLst>
              <a:cs typeface="Times New Roman" panose="02020603050405020304"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pPr algn="just"/>
            <a:r>
              <a:rPr lang="en-US" sz="7999" b="1" u="sng" dirty="0" err="1">
                <a:solidFill>
                  <a:srgbClr val="FFFF00"/>
                </a:solidFill>
                <a:effectLst>
                  <a:outerShdw blurRad="38100" dist="38100" dir="2700000" algn="tl">
                    <a:srgbClr val="000000">
                      <a:alpha val="43137"/>
                    </a:srgbClr>
                  </a:outerShdw>
                </a:effectLst>
                <a:cs typeface="Times New Roman" panose="02020603050405020304" pitchFamily="18" charset="0"/>
              </a:rPr>
              <a:t>Đk</a:t>
            </a:r>
            <a:r>
              <a:rPr lang="en-US" sz="7999" b="1" u="sng" dirty="0">
                <a:solidFill>
                  <a:srgbClr val="FFFF00"/>
                </a:solidFill>
                <a:effectLst>
                  <a:outerShdw blurRad="38100" dist="38100" dir="2700000" algn="tl">
                    <a:srgbClr val="000000">
                      <a:alpha val="43137"/>
                    </a:srgbClr>
                  </a:outerShdw>
                </a:effectLst>
                <a:cs typeface="Times New Roman" panose="02020603050405020304" pitchFamily="18" charset="0"/>
              </a:rPr>
              <a:t>:</a:t>
            </a:r>
            <a:r>
              <a:rPr lang="en-US" sz="7999" b="1" dirty="0">
                <a:solidFill>
                  <a:srgbClr val="FFFF00"/>
                </a:solidFill>
                <a:effectLst>
                  <a:outerShdw blurRad="38100" dist="38100" dir="2700000" algn="tl">
                    <a:srgbClr val="000000">
                      <a:alpha val="43137"/>
                    </a:srgbClr>
                  </a:outerShdw>
                </a:effectLst>
                <a:cs typeface="Times New Roman" panose="02020603050405020304" pitchFamily="18" charset="0"/>
              </a:rPr>
              <a:t> </a:t>
            </a:r>
            <a:r>
              <a:rPr lang="en-US" sz="7999" dirty="0">
                <a:solidFill>
                  <a:srgbClr val="FFFF00"/>
                </a:solidFill>
              </a:rPr>
              <a:t> </a:t>
            </a:r>
            <a:r>
              <a:rPr lang="vi-VN" altLang="en-US" sz="7999" b="1" dirty="0">
                <a:solidFill>
                  <a:schemeClr val="bg1"/>
                </a:solidFill>
                <a:cs typeface="Times New Roman" panose="02020603050405020304" pitchFamily="18" charset="0"/>
              </a:rPr>
              <a:t>Chư dân hãy ca tụng Chúa Trời! Hãy hợp tiếng tán dương Ngài muôn đời. </a:t>
            </a:r>
          </a:p>
        </p:txBody>
      </p:sp>
    </p:spTree>
    <p:extLst>
      <p:ext uri="{BB962C8B-B14F-4D97-AF65-F5344CB8AC3E}">
        <p14:creationId xmlns:p14="http://schemas.microsoft.com/office/powerpoint/2010/main" val="34943502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152400" y="355758"/>
            <a:ext cx="8763000" cy="1200329"/>
          </a:xfrm>
          <a:prstGeom prst="rect">
            <a:avLst/>
          </a:prstGeom>
        </p:spPr>
        <p:txBody>
          <a:bodyPr wrap="square">
            <a:spAutoFit/>
          </a:bodyPr>
          <a:lstStyle/>
          <a:p>
            <a:r>
              <a:rPr lang="vi-VN" sz="2400">
                <a:solidFill>
                  <a:srgbClr val="FF0000"/>
                </a:solidFill>
              </a:rPr>
              <a:t>Bài đọc </a:t>
            </a:r>
            <a:r>
              <a:rPr lang="en-US" sz="2400">
                <a:solidFill>
                  <a:srgbClr val="FF0000"/>
                </a:solidFill>
              </a:rPr>
              <a:t>2</a:t>
            </a:r>
            <a:r>
              <a:rPr lang="vi-VN" sz="2400">
                <a:solidFill>
                  <a:srgbClr val="FF0000"/>
                </a:solidFill>
              </a:rPr>
              <a:t>.</a:t>
            </a:r>
          </a:p>
          <a:p>
            <a:r>
              <a:rPr lang="vi-VN" sz="2400">
                <a:solidFill>
                  <a:srgbClr val="FF0000"/>
                </a:solidFill>
              </a:rPr>
              <a:t>Bài trích </a:t>
            </a:r>
            <a:r>
              <a:rPr lang="en-US" sz="2400">
                <a:solidFill>
                  <a:srgbClr val="FF0000"/>
                </a:solidFill>
              </a:rPr>
              <a:t>thư thánh Phaolo tông đồ gửi tín hữu Roma</a:t>
            </a:r>
            <a:r>
              <a:rPr lang="vi-VN" sz="2400">
                <a:solidFill>
                  <a:srgbClr val="FF0000"/>
                </a:solidFill>
              </a:rPr>
              <a:t>.</a:t>
            </a:r>
          </a:p>
          <a:p>
            <a:r>
              <a:rPr lang="en-US" sz="2400">
                <a:solidFill>
                  <a:srgbClr val="FF0000"/>
                </a:solidFill>
              </a:rPr>
              <a:t>Khi Thiên Chúa đã ban ơn và kêu gọi, thì Người không hề đổi ý</a:t>
            </a:r>
            <a:r>
              <a:rPr lang="vi-VN" sz="2400">
                <a:solidFill>
                  <a:srgbClr val="FF0000"/>
                </a:solidFill>
              </a:rPr>
              <a:t>.</a:t>
            </a:r>
          </a:p>
        </p:txBody>
      </p:sp>
    </p:spTree>
    <p:extLst>
      <p:ext uri="{BB962C8B-B14F-4D97-AF65-F5344CB8AC3E}">
        <p14:creationId xmlns:p14="http://schemas.microsoft.com/office/powerpoint/2010/main" val="10765862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6600" b="0" dirty="0">
                <a:solidFill>
                  <a:schemeClr val="bg1"/>
                </a:solidFill>
                <a:effectLst/>
              </a:rPr>
              <a:t>Chúa Giê-su loan báo Tin Mừng Nước Trời và chữa mọi thứ bệnh hoạn tật nguyền trong dân.</a:t>
            </a:r>
            <a:endParaRPr lang="en-US" sz="6600" b="0" dirty="0">
              <a:solidFill>
                <a:schemeClr val="bg1"/>
              </a:solidFill>
              <a:effectLst/>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FFFF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FFFF00"/>
                </a:solidFill>
              </a:rPr>
              <a:t>Alleluia …</a:t>
            </a:r>
          </a:p>
        </p:txBody>
      </p:sp>
    </p:spTree>
    <p:extLst>
      <p:ext uri="{BB962C8B-B14F-4D97-AF65-F5344CB8AC3E}">
        <p14:creationId xmlns:p14="http://schemas.microsoft.com/office/powerpoint/2010/main" val="11004120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900" b="0">
                <a:solidFill>
                  <a:schemeClr val="bg1"/>
                </a:solidFill>
                <a:effectLst/>
                <a:latin typeface="+mj-lt"/>
              </a:rPr>
              <a:t>này chúng con đang chung lời cầu nguyện cho các</a:t>
            </a:r>
            <a:br>
              <a:rPr lang="vi-VN" sz="5900" b="0">
                <a:solidFill>
                  <a:schemeClr val="bg1"/>
                </a:solidFill>
                <a:effectLst/>
                <a:latin typeface="+mj-lt"/>
              </a:rPr>
            </a:br>
            <a:r>
              <a:rPr lang="vi-VN" sz="5900" b="0">
                <a:solidFill>
                  <a:schemeClr val="bg1"/>
                </a:solidFill>
                <a:effectLst/>
                <a:latin typeface="+mj-lt"/>
              </a:rPr>
              <a:t>Giám mục, và những người tham dự Thượng Hội đồng Giám mục thế giới.</a:t>
            </a:r>
            <a:endParaRPr lang="en-US" sz="5900" b="0" dirty="0">
              <a:solidFill>
                <a:schemeClr val="bg1"/>
              </a:solidFill>
              <a:effectLst/>
              <a:latin typeface="+mj-lt"/>
            </a:endParaRPr>
          </a:p>
        </p:txBody>
      </p:sp>
    </p:spTree>
    <p:extLst>
      <p:ext uri="{BB962C8B-B14F-4D97-AF65-F5344CB8AC3E}">
        <p14:creationId xmlns:p14="http://schemas.microsoft.com/office/powerpoint/2010/main" val="1079944784"/>
      </p:ext>
    </p:extLst>
  </p:cSld>
  <p:clrMapOvr>
    <a:masterClrMapping/>
  </p:clrMapOvr>
  <p:transition spd="slow" advClick="0"/>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b="0" dirty="0" err="1">
                <a:solidFill>
                  <a:schemeClr val="bg1"/>
                </a:solidFill>
                <a:effectLst/>
                <a:latin typeface="+mj-lt"/>
              </a:rPr>
              <a:t>Chúa</a:t>
            </a:r>
            <a:r>
              <a:rPr lang="en-US" b="0" dirty="0">
                <a:solidFill>
                  <a:schemeClr val="bg1"/>
                </a:solidFill>
                <a:effectLst/>
                <a:latin typeface="+mj-lt"/>
              </a:rPr>
              <a:t> </a:t>
            </a:r>
            <a:r>
              <a:rPr lang="en-US" b="0" dirty="0" err="1">
                <a:solidFill>
                  <a:schemeClr val="bg1"/>
                </a:solidFill>
                <a:effectLst/>
                <a:latin typeface="+mj-lt"/>
              </a:rPr>
              <a:t>Nhật</a:t>
            </a:r>
            <a:r>
              <a:rPr lang="en-US" b="0" dirty="0">
                <a:solidFill>
                  <a:schemeClr val="bg1"/>
                </a:solidFill>
                <a:effectLst/>
                <a:latin typeface="+mj-lt"/>
              </a:rPr>
              <a:t> XX TN </a:t>
            </a:r>
            <a:r>
              <a:rPr lang="en-US" b="0" dirty="0" err="1">
                <a:solidFill>
                  <a:schemeClr val="bg1"/>
                </a:solidFill>
                <a:effectLst/>
                <a:latin typeface="+mj-lt"/>
              </a:rPr>
              <a:t>Năm</a:t>
            </a:r>
            <a:r>
              <a:rPr lang="en-US" b="0" dirty="0">
                <a:solidFill>
                  <a:schemeClr val="bg1"/>
                </a:solidFill>
                <a:effectLst/>
                <a:latin typeface="+mj-lt"/>
              </a:rPr>
              <a:t> A</a:t>
            </a:r>
            <a:br>
              <a:rPr lang="en-US" b="0" dirty="0">
                <a:solidFill>
                  <a:schemeClr val="bg1"/>
                </a:solidFill>
                <a:effectLst/>
                <a:latin typeface="+mj-lt"/>
              </a:rPr>
            </a:br>
            <a:endParaRPr lang="en-US" b="0" dirty="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13"/>
            <a:ext cx="9144000" cy="5135074"/>
          </a:xfrm>
          <a:prstGeom prst="rect">
            <a:avLst/>
          </a:prstGeom>
        </p:spPr>
      </p:pic>
    </p:spTree>
    <p:extLst>
      <p:ext uri="{BB962C8B-B14F-4D97-AF65-F5344CB8AC3E}">
        <p14:creationId xmlns:p14="http://schemas.microsoft.com/office/powerpoint/2010/main" val="20914918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800" b="0">
                <a:solidFill>
                  <a:schemeClr val="bg1"/>
                </a:solidFill>
                <a:effectLst/>
                <a:latin typeface="+mj-lt"/>
                <a:cs typeface="Times New Roman" pitchFamily="18" charset="0"/>
              </a:rPr>
              <a:t>Xin Chúa làm nên cuộc Hiện Xuống mới trong đời sống Hội</a:t>
            </a:r>
            <a:br>
              <a:rPr lang="vi-VN" sz="4800" b="0">
                <a:solidFill>
                  <a:schemeClr val="bg1"/>
                </a:solidFill>
                <a:effectLst/>
                <a:latin typeface="+mj-lt"/>
                <a:cs typeface="Times New Roman" pitchFamily="18" charset="0"/>
              </a:rPr>
            </a:br>
            <a:r>
              <a:rPr lang="vi-VN" sz="4800" b="0">
                <a:solidFill>
                  <a:schemeClr val="bg1"/>
                </a:solidFill>
                <a:effectLst/>
                <a:latin typeface="+mj-lt"/>
                <a:cs typeface="Times New Roman" pitchFamily="18" charset="0"/>
              </a:rPr>
              <a:t>Thánh, xin tuôn tràn trên các Mục tử ơn khôn ngoan và thông hiểu, gìn giữ các ngài luôn hiệp thông với nhau trong Chúa,</a:t>
            </a:r>
            <a:endParaRPr lang="en-US" sz="4800" b="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122863253"/>
      </p:ext>
    </p:extLst>
  </p:cSld>
  <p:clrMapOvr>
    <a:masterClrMapping/>
  </p:clrMapOvr>
  <p:transition spd="slow" advClick="0"/>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3962400" y="1079033"/>
            <a:ext cx="4572000" cy="2862322"/>
          </a:xfrm>
          <a:prstGeom prst="rect">
            <a:avLst/>
          </a:prstGeom>
        </p:spPr>
        <p:txBody>
          <a:bodyPr>
            <a:spAutoFit/>
          </a:bodyPr>
          <a:lstStyle/>
          <a:p>
            <a:pPr algn="just"/>
            <a:r>
              <a:rPr lang="vi-VN" sz="3600"/>
              <a:t>Thiên Chúa là Chúa của mọi người, mọi dân tộc. Ngài yêu thương tất cả và muốn cứu độ tất cả.</a:t>
            </a:r>
            <a:endParaRPr lang="en-US" sz="3600"/>
          </a:p>
        </p:txBody>
      </p:sp>
    </p:spTree>
    <p:extLst>
      <p:ext uri="{BB962C8B-B14F-4D97-AF65-F5344CB8AC3E}">
        <p14:creationId xmlns:p14="http://schemas.microsoft.com/office/powerpoint/2010/main" val="420509807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3350"/>
            <a:ext cx="9144000" cy="5010150"/>
          </a:xfrm>
          <a:prstGeom prst="rect">
            <a:avLst/>
          </a:prstGeom>
        </p:spPr>
      </p:pic>
      <p:sp>
        <p:nvSpPr>
          <p:cNvPr id="4" name="Rectangle 3"/>
          <p:cNvSpPr/>
          <p:nvPr/>
        </p:nvSpPr>
        <p:spPr>
          <a:xfrm>
            <a:off x="3810000" y="2570911"/>
            <a:ext cx="5181600" cy="1938992"/>
          </a:xfrm>
          <a:prstGeom prst="rect">
            <a:avLst/>
          </a:prstGeom>
        </p:spPr>
        <p:txBody>
          <a:bodyPr wrap="square">
            <a:spAutoFit/>
          </a:bodyPr>
          <a:lstStyle/>
          <a:p>
            <a:pPr algn="ctr"/>
            <a:r>
              <a:rPr lang="en-US" sz="8000" b="1" i="1" dirty="0" err="1">
                <a:solidFill>
                  <a:srgbClr val="FFFF00"/>
                </a:solidFill>
              </a:rPr>
              <a:t>Dâng</a:t>
            </a:r>
            <a:endParaRPr lang="en-US" sz="8000" b="1" i="1" dirty="0">
              <a:solidFill>
                <a:srgbClr val="FFFF00"/>
              </a:solidFill>
            </a:endParaRPr>
          </a:p>
          <a:p>
            <a:pPr algn="ctr"/>
            <a:r>
              <a:rPr lang="en-US" sz="4000" b="1" i="1" dirty="0" err="1">
                <a:solidFill>
                  <a:schemeClr val="bg1"/>
                </a:solidFill>
              </a:rPr>
              <a:t>Nguyễn</a:t>
            </a:r>
            <a:r>
              <a:rPr lang="en-US" sz="4000" b="1" i="1" dirty="0">
                <a:solidFill>
                  <a:schemeClr val="bg1"/>
                </a:solidFill>
              </a:rPr>
              <a:t> </a:t>
            </a:r>
            <a:r>
              <a:rPr lang="en-US" sz="4000" b="1" i="1" dirty="0" err="1">
                <a:solidFill>
                  <a:schemeClr val="bg1"/>
                </a:solidFill>
              </a:rPr>
              <a:t>Duy</a:t>
            </a:r>
            <a:endParaRPr lang="en-US" sz="4000" b="1" i="1" dirty="0">
              <a:solidFill>
                <a:schemeClr val="bg1"/>
              </a:solidFill>
            </a:endParaRPr>
          </a:p>
        </p:txBody>
      </p:sp>
    </p:spTree>
    <p:extLst>
      <p:ext uri="{BB962C8B-B14F-4D97-AF65-F5344CB8AC3E}">
        <p14:creationId xmlns:p14="http://schemas.microsoft.com/office/powerpoint/2010/main" val="123585548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fontScale="92500"/>
          </a:bodyPr>
          <a:lstStyle/>
          <a:p>
            <a:pPr marL="0" indent="0" algn="just">
              <a:lnSpc>
                <a:spcPct val="130000"/>
              </a:lnSpc>
              <a:spcBef>
                <a:spcPts val="1350"/>
              </a:spcBef>
              <a:buNone/>
            </a:pPr>
            <a:r>
              <a:rPr lang="vi-VN" sz="4800" b="1" dirty="0">
                <a:solidFill>
                  <a:srgbClr val="FFFF00"/>
                </a:solidFill>
                <a:ea typeface="Tahoma" pitchFamily="34" charset="0"/>
                <a:cs typeface="Times New Roman" panose="02020603050405020304" pitchFamily="18" charset="0"/>
              </a:rPr>
              <a:t>Tk1: </a:t>
            </a:r>
            <a:r>
              <a:rPr lang="vi-VN" sz="4800" b="1" dirty="0">
                <a:solidFill>
                  <a:schemeClr val="bg1"/>
                </a:solidFill>
                <a:cs typeface="Times New Roman" panose="02020603050405020304" pitchFamily="18" charset="0"/>
              </a:rPr>
              <a:t>Nguyện dâng Chúa lễ tình yêu chân thành, này tấm bánh đây rượu nho thơm ngát. Nguyện dâng Chúa đôi bàn tay con hiến, Chúa thương chấp nhận ban phước lành tháng năm.</a:t>
            </a:r>
            <a:endParaRPr lang="vi-VN" sz="4800" b="1" dirty="0">
              <a:solidFill>
                <a:schemeClr val="bg1"/>
              </a:solidFill>
              <a:ea typeface="Tahoma" pitchFamily="34" charset="0"/>
              <a:cs typeface="Times New Roman" panose="02020603050405020304" pitchFamily="18" charset="0"/>
            </a:endParaRPr>
          </a:p>
          <a:p>
            <a:pPr marL="0" indent="0" algn="just">
              <a:lnSpc>
                <a:spcPct val="120000"/>
              </a:lnSpc>
              <a:spcBef>
                <a:spcPts val="1350"/>
              </a:spcBef>
              <a:buNone/>
            </a:pPr>
            <a:endParaRPr lang="vi-VN" sz="1600" b="1" dirty="0">
              <a:solidFill>
                <a:schemeClr val="bg1"/>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61225078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0" indent="0" algn="just">
              <a:lnSpc>
                <a:spcPct val="130000"/>
              </a:lnSpc>
              <a:spcBef>
                <a:spcPts val="1350"/>
              </a:spcBef>
              <a:buNone/>
            </a:pPr>
            <a:r>
              <a:rPr lang="vi-VN" sz="4725" b="1" dirty="0">
                <a:solidFill>
                  <a:srgbClr val="FFFF00"/>
                </a:solidFill>
                <a:ea typeface="Tahoma" pitchFamily="34" charset="0"/>
                <a:cs typeface="Times New Roman" panose="02020603050405020304" pitchFamily="18" charset="0"/>
              </a:rPr>
              <a:t>Đk: </a:t>
            </a:r>
            <a:r>
              <a:rPr lang="vi-VN" sz="4725" b="1" dirty="0">
                <a:solidFill>
                  <a:schemeClr val="bg1"/>
                </a:solidFill>
                <a:cs typeface="Times New Roman" panose="02020603050405020304" pitchFamily="18" charset="0"/>
              </a:rPr>
              <a:t>Nguyện dâng Chúa tâm tình con thiết tha, xin Cha thương ủ ấp trái tim hồng. Nguyện dâng Chúa bánh rượu thơm trắng trong, xin trung kiên mến yêu Ngài hết lòng.</a:t>
            </a:r>
            <a:br>
              <a:rPr lang="vi-VN" sz="4725" b="1" dirty="0">
                <a:solidFill>
                  <a:schemeClr val="bg1"/>
                </a:solidFill>
                <a:cs typeface="Times New Roman" panose="02020603050405020304" pitchFamily="18" charset="0"/>
              </a:rPr>
            </a:br>
            <a:endParaRPr lang="vi-VN" sz="4725" b="1" dirty="0">
              <a:solidFill>
                <a:schemeClr val="bg1"/>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25635457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0" indent="0" algn="just">
              <a:lnSpc>
                <a:spcPct val="130000"/>
              </a:lnSpc>
              <a:spcBef>
                <a:spcPts val="1350"/>
              </a:spcBef>
              <a:buNone/>
            </a:pPr>
            <a:r>
              <a:rPr lang="vi-VN" sz="4725" b="1" dirty="0">
                <a:solidFill>
                  <a:srgbClr val="FFFF00"/>
                </a:solidFill>
                <a:ea typeface="Tahoma" pitchFamily="34" charset="0"/>
                <a:cs typeface="Times New Roman" panose="02020603050405020304" pitchFamily="18" charset="0"/>
              </a:rPr>
              <a:t>Tk2: </a:t>
            </a:r>
            <a:r>
              <a:rPr lang="vi-VN" sz="4725" b="1" dirty="0">
                <a:solidFill>
                  <a:schemeClr val="bg1"/>
                </a:solidFill>
                <a:cs typeface="Times New Roman" panose="02020603050405020304" pitchFamily="18" charset="0"/>
              </a:rPr>
              <a:t>Đoàn con cái đã về đây chung lời, hợp dâng Chúa tâm hồn và thân xác. Nguyện mãi mãi suốt đời yêu nhau hơn, Chúa thương kết hiệp muôn tấm lòng chúng con.</a:t>
            </a:r>
            <a:endParaRPr lang="vi-VN" sz="4725" b="1" dirty="0">
              <a:solidFill>
                <a:schemeClr val="bg1"/>
              </a:solidFill>
              <a:ea typeface="Tahoma" pitchFamily="34" charset="0"/>
              <a:cs typeface="Times New Roman" panose="02020603050405020304" pitchFamily="18" charset="0"/>
            </a:endParaRPr>
          </a:p>
          <a:p>
            <a:pPr marL="0" indent="0" algn="just">
              <a:lnSpc>
                <a:spcPct val="120000"/>
              </a:lnSpc>
              <a:spcBef>
                <a:spcPts val="1350"/>
              </a:spcBef>
              <a:buNone/>
            </a:pPr>
            <a:endParaRPr lang="vi-VN" sz="4725" b="1" dirty="0">
              <a:solidFill>
                <a:schemeClr val="bg1"/>
              </a:solidFill>
              <a:ea typeface="Tahoma" pitchFamily="34" charset="0"/>
              <a:cs typeface="Times New Roman" panose="02020603050405020304" pitchFamily="18" charset="0"/>
            </a:endParaRPr>
          </a:p>
          <a:p>
            <a:pPr marL="0" indent="0" algn="just">
              <a:lnSpc>
                <a:spcPct val="120000"/>
              </a:lnSpc>
              <a:spcBef>
                <a:spcPts val="1350"/>
              </a:spcBef>
              <a:buNone/>
            </a:pPr>
            <a:endParaRPr lang="vi-VN" sz="4725" b="1" dirty="0">
              <a:solidFill>
                <a:schemeClr val="bg1"/>
              </a:solidFill>
              <a:ea typeface="Tahoma" pitchFamily="34" charset="0"/>
              <a:cs typeface="Times New Roman" panose="02020603050405020304" pitchFamily="18" charset="0"/>
            </a:endParaRPr>
          </a:p>
          <a:p>
            <a:pPr marL="0" indent="0" algn="just">
              <a:lnSpc>
                <a:spcPct val="120000"/>
              </a:lnSpc>
              <a:spcBef>
                <a:spcPts val="1350"/>
              </a:spcBef>
              <a:buNone/>
            </a:pPr>
            <a:endParaRPr lang="vi-VN" sz="4725" b="1" dirty="0">
              <a:solidFill>
                <a:schemeClr val="bg1"/>
              </a:solidFill>
              <a:ea typeface="Tahoma" pitchFamily="34" charset="0"/>
              <a:cs typeface="Times New Roman" panose="02020603050405020304" pitchFamily="18" charset="0"/>
            </a:endParaRPr>
          </a:p>
          <a:p>
            <a:pPr marL="0" indent="0" algn="just">
              <a:lnSpc>
                <a:spcPct val="120000"/>
              </a:lnSpc>
              <a:spcBef>
                <a:spcPts val="1350"/>
              </a:spcBef>
              <a:buNone/>
            </a:pPr>
            <a:endParaRPr lang="vi-VN" sz="4725" b="1" dirty="0">
              <a:solidFill>
                <a:schemeClr val="bg1"/>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17768719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400" b="0">
                <a:solidFill>
                  <a:schemeClr val="bg1"/>
                </a:solidFill>
                <a:effectLst/>
                <a:latin typeface="+mj-lt"/>
              </a:rPr>
              <a:t>để các ngài cùng nhau tìm hiểu những điều đẹp ý</a:t>
            </a:r>
            <a:r>
              <a:rPr lang="en-US" sz="5400" b="0">
                <a:solidFill>
                  <a:schemeClr val="bg1"/>
                </a:solidFill>
                <a:effectLst/>
                <a:latin typeface="+mj-lt"/>
              </a:rPr>
              <a:t> </a:t>
            </a:r>
            <a:r>
              <a:rPr lang="vi-VN" sz="5400" b="0">
                <a:solidFill>
                  <a:schemeClr val="bg1"/>
                </a:solidFill>
                <a:effectLst/>
                <a:latin typeface="+mj-lt"/>
              </a:rPr>
              <a:t>Chúa, và hướng dẫn đoàn Dân Chúa thực thi những điều Chúa truyền dạy</a:t>
            </a:r>
            <a:r>
              <a:rPr lang="en-US" sz="5400" b="0">
                <a:solidFill>
                  <a:schemeClr val="bg1"/>
                </a:solidFill>
                <a:effectLst/>
                <a:latin typeface="+mj-lt"/>
              </a:rPr>
              <a:t>.</a:t>
            </a:r>
          </a:p>
        </p:txBody>
      </p:sp>
    </p:spTree>
    <p:extLst>
      <p:ext uri="{BB962C8B-B14F-4D97-AF65-F5344CB8AC3E}">
        <p14:creationId xmlns:p14="http://schemas.microsoft.com/office/powerpoint/2010/main" val="3173521748"/>
      </p:ext>
    </p:extLst>
  </p:cSld>
  <p:clrMapOvr>
    <a:masterClrMapping/>
  </p:clrMapOvr>
  <p:transition spd="slow" advClick="0"/>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0" indent="0" algn="just">
              <a:lnSpc>
                <a:spcPct val="130000"/>
              </a:lnSpc>
              <a:spcBef>
                <a:spcPts val="1350"/>
              </a:spcBef>
              <a:buNone/>
            </a:pPr>
            <a:r>
              <a:rPr lang="vi-VN" sz="4725" b="1" dirty="0">
                <a:solidFill>
                  <a:srgbClr val="FFFF00"/>
                </a:solidFill>
                <a:ea typeface="Tahoma" pitchFamily="34" charset="0"/>
                <a:cs typeface="Times New Roman" panose="02020603050405020304" pitchFamily="18" charset="0"/>
              </a:rPr>
              <a:t>Đk: </a:t>
            </a:r>
            <a:r>
              <a:rPr lang="vi-VN" sz="4725" b="1" dirty="0">
                <a:solidFill>
                  <a:schemeClr val="bg1"/>
                </a:solidFill>
                <a:cs typeface="Times New Roman" panose="02020603050405020304" pitchFamily="18" charset="0"/>
              </a:rPr>
              <a:t>Nguyện dâng Chúa tâm tình con thiết tha, xin Cha thương ủ ấp trái tim hồng. Nguyện dâng Chúa bánh rượu thơm trắng trong, xin trung kiên mến yêu Ngài hết lòng.</a:t>
            </a:r>
            <a:br>
              <a:rPr lang="vi-VN" sz="4725" b="1" dirty="0">
                <a:solidFill>
                  <a:schemeClr val="bg1"/>
                </a:solidFill>
                <a:cs typeface="Times New Roman" panose="02020603050405020304" pitchFamily="18" charset="0"/>
              </a:rPr>
            </a:br>
            <a:endParaRPr lang="vi-VN" sz="4725" b="1" dirty="0">
              <a:solidFill>
                <a:schemeClr val="bg1"/>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181050339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0" indent="0" algn="just">
              <a:lnSpc>
                <a:spcPct val="130000"/>
              </a:lnSpc>
              <a:spcBef>
                <a:spcPts val="1350"/>
              </a:spcBef>
              <a:buNone/>
            </a:pPr>
            <a:r>
              <a:rPr lang="vi-VN" sz="4600" b="1" dirty="0">
                <a:solidFill>
                  <a:srgbClr val="FFFF00"/>
                </a:solidFill>
                <a:ea typeface="Tahoma" pitchFamily="34" charset="0"/>
                <a:cs typeface="Times New Roman" panose="02020603050405020304" pitchFamily="18" charset="0"/>
              </a:rPr>
              <a:t>Tk3: </a:t>
            </a:r>
            <a:r>
              <a:rPr lang="vi-VN" sz="4600" b="1" dirty="0">
                <a:solidFill>
                  <a:schemeClr val="bg1"/>
                </a:solidFill>
                <a:cs typeface="Times New Roman" panose="02020603050405020304" pitchFamily="18" charset="0"/>
              </a:rPr>
              <a:t>Nguyện xin Chúa cho ngưởi xin lễ này, mọi ơn thánh dư đầy muôn vinh phúc. Ngài thương đoái linh hồn người đã mất, chóng về Thiên Đàng hưởng phúc lành Chúa ban.</a:t>
            </a:r>
            <a:endParaRPr lang="vi-VN" sz="4600" b="1" dirty="0">
              <a:solidFill>
                <a:schemeClr val="bg1"/>
              </a:solidFill>
              <a:ea typeface="Tahoma" pitchFamily="34" charset="0"/>
              <a:cs typeface="Times New Roman" panose="02020603050405020304" pitchFamily="18" charset="0"/>
            </a:endParaRPr>
          </a:p>
          <a:p>
            <a:pPr marL="0" indent="0" algn="just">
              <a:lnSpc>
                <a:spcPct val="120000"/>
              </a:lnSpc>
              <a:spcBef>
                <a:spcPts val="1350"/>
              </a:spcBef>
              <a:buNone/>
            </a:pPr>
            <a:endParaRPr lang="vi-VN" sz="4600" b="1" dirty="0">
              <a:solidFill>
                <a:schemeClr val="bg1"/>
              </a:solidFill>
              <a:ea typeface="Tahoma" pitchFamily="34" charset="0"/>
              <a:cs typeface="Times New Roman" panose="02020603050405020304" pitchFamily="18" charset="0"/>
            </a:endParaRPr>
          </a:p>
          <a:p>
            <a:pPr marL="0" indent="0" algn="just">
              <a:lnSpc>
                <a:spcPct val="120000"/>
              </a:lnSpc>
              <a:spcBef>
                <a:spcPts val="1350"/>
              </a:spcBef>
              <a:buNone/>
            </a:pPr>
            <a:endParaRPr lang="vi-VN" sz="4600" b="1" dirty="0">
              <a:solidFill>
                <a:schemeClr val="bg1"/>
              </a:solidFill>
              <a:ea typeface="Tahoma" pitchFamily="34" charset="0"/>
              <a:cs typeface="Times New Roman" panose="02020603050405020304" pitchFamily="18" charset="0"/>
            </a:endParaRPr>
          </a:p>
          <a:p>
            <a:pPr marL="0" indent="0" algn="just">
              <a:lnSpc>
                <a:spcPct val="120000"/>
              </a:lnSpc>
              <a:spcBef>
                <a:spcPts val="1350"/>
              </a:spcBef>
              <a:buNone/>
            </a:pPr>
            <a:endParaRPr lang="vi-VN" sz="4600" b="1" dirty="0">
              <a:solidFill>
                <a:schemeClr val="bg1"/>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171739700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0" indent="0" algn="just">
              <a:lnSpc>
                <a:spcPct val="130000"/>
              </a:lnSpc>
              <a:spcBef>
                <a:spcPts val="1350"/>
              </a:spcBef>
              <a:buNone/>
            </a:pPr>
            <a:r>
              <a:rPr lang="vi-VN" sz="4725" b="1" dirty="0">
                <a:solidFill>
                  <a:srgbClr val="FFFF00"/>
                </a:solidFill>
                <a:ea typeface="Tahoma" pitchFamily="34" charset="0"/>
                <a:cs typeface="Times New Roman" panose="02020603050405020304" pitchFamily="18" charset="0"/>
              </a:rPr>
              <a:t>Đk: </a:t>
            </a:r>
            <a:r>
              <a:rPr lang="vi-VN" sz="4725" b="1" dirty="0">
                <a:solidFill>
                  <a:schemeClr val="bg1"/>
                </a:solidFill>
                <a:cs typeface="Times New Roman" panose="02020603050405020304" pitchFamily="18" charset="0"/>
              </a:rPr>
              <a:t>Nguyện dâng Chúa tâm tình con thiết tha, xin Cha thương ủ ấp trái tim hồng. Nguyện dâng Chúa bánh rượu thơm trắng trong, xin trung kiên mến yêu Ngài hết lòng.</a:t>
            </a:r>
            <a:br>
              <a:rPr lang="vi-VN" sz="4725" b="1" dirty="0">
                <a:solidFill>
                  <a:schemeClr val="bg1"/>
                </a:solidFill>
                <a:cs typeface="Times New Roman" panose="02020603050405020304" pitchFamily="18" charset="0"/>
              </a:rPr>
            </a:br>
            <a:endParaRPr lang="vi-VN" sz="4725" b="1" dirty="0">
              <a:solidFill>
                <a:schemeClr val="bg1"/>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176500596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b="0" dirty="0" err="1">
                <a:solidFill>
                  <a:schemeClr val="bg1"/>
                </a:solidFill>
                <a:effectLst/>
                <a:latin typeface="+mj-lt"/>
              </a:rPr>
              <a:t>Chúa</a:t>
            </a:r>
            <a:r>
              <a:rPr lang="en-US" b="0" dirty="0">
                <a:solidFill>
                  <a:schemeClr val="bg1"/>
                </a:solidFill>
                <a:effectLst/>
                <a:latin typeface="+mj-lt"/>
              </a:rPr>
              <a:t> </a:t>
            </a:r>
            <a:r>
              <a:rPr lang="en-US" b="0" dirty="0" err="1">
                <a:solidFill>
                  <a:schemeClr val="bg1"/>
                </a:solidFill>
                <a:effectLst/>
                <a:latin typeface="+mj-lt"/>
              </a:rPr>
              <a:t>Nhật</a:t>
            </a:r>
            <a:r>
              <a:rPr lang="en-US" b="0" dirty="0">
                <a:solidFill>
                  <a:schemeClr val="bg1"/>
                </a:solidFill>
                <a:effectLst/>
                <a:latin typeface="+mj-lt"/>
              </a:rPr>
              <a:t> XX TN </a:t>
            </a:r>
            <a:r>
              <a:rPr lang="en-US" b="0" dirty="0" err="1">
                <a:solidFill>
                  <a:schemeClr val="bg1"/>
                </a:solidFill>
                <a:effectLst/>
                <a:latin typeface="+mj-lt"/>
              </a:rPr>
              <a:t>Năm</a:t>
            </a:r>
            <a:r>
              <a:rPr lang="en-US" b="0" dirty="0">
                <a:solidFill>
                  <a:schemeClr val="bg1"/>
                </a:solidFill>
                <a:effectLst/>
                <a:latin typeface="+mj-lt"/>
              </a:rPr>
              <a:t> A</a:t>
            </a:r>
            <a:br>
              <a:rPr lang="en-US" b="0" dirty="0">
                <a:solidFill>
                  <a:schemeClr val="bg1"/>
                </a:solidFill>
                <a:effectLst/>
                <a:latin typeface="+mj-lt"/>
              </a:rPr>
            </a:br>
            <a:endParaRPr lang="en-US" b="0" dirty="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13"/>
            <a:ext cx="9144000" cy="5135074"/>
          </a:xfrm>
          <a:prstGeom prst="rect">
            <a:avLst/>
          </a:prstGeom>
        </p:spPr>
      </p:pic>
    </p:spTree>
    <p:extLst>
      <p:ext uri="{BB962C8B-B14F-4D97-AF65-F5344CB8AC3E}">
        <p14:creationId xmlns:p14="http://schemas.microsoft.com/office/powerpoint/2010/main" val="347686520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FFFF00"/>
                </a:solidFill>
                <a:effectLst/>
                <a:latin typeface="+mj-lt"/>
              </a:rPr>
              <a:t>Ca </a:t>
            </a:r>
            <a:r>
              <a:rPr lang="en-US" sz="6600" b="0" dirty="0" err="1">
                <a:solidFill>
                  <a:srgbClr val="FFFF00"/>
                </a:solidFill>
                <a:effectLst/>
                <a:latin typeface="+mj-lt"/>
              </a:rPr>
              <a:t>Nguyện</a:t>
            </a:r>
            <a:r>
              <a:rPr lang="en-US" sz="6600" b="0" dirty="0">
                <a:solidFill>
                  <a:srgbClr val="FFFF00"/>
                </a:solidFill>
                <a:effectLst/>
                <a:latin typeface="+mj-lt"/>
              </a:rPr>
              <a:t> </a:t>
            </a:r>
            <a:r>
              <a:rPr lang="en-US" sz="6600" b="0" dirty="0" err="1">
                <a:solidFill>
                  <a:srgbClr val="FFFF00"/>
                </a:solidFill>
                <a:effectLst/>
                <a:latin typeface="+mj-lt"/>
              </a:rPr>
              <a:t>Hiệp</a:t>
            </a:r>
            <a:r>
              <a:rPr lang="en-US" sz="6600" b="0" dirty="0">
                <a:solidFill>
                  <a:srgbClr val="FFFF00"/>
                </a:solidFill>
                <a:effectLst/>
                <a:latin typeface="+mj-lt"/>
              </a:rPr>
              <a:t> </a:t>
            </a:r>
            <a:r>
              <a:rPr lang="en-US" sz="6600" b="0" dirty="0" err="1">
                <a:solidFill>
                  <a:srgbClr val="FFFF00"/>
                </a:solidFill>
                <a:effectLst/>
                <a:latin typeface="+mj-lt"/>
              </a:rPr>
              <a:t>Lễ</a:t>
            </a:r>
            <a:br>
              <a:rPr lang="en-US" sz="6600" b="0" dirty="0">
                <a:solidFill>
                  <a:srgbClr val="FFFF00"/>
                </a:solidFill>
                <a:effectLst/>
                <a:latin typeface="+mj-lt"/>
              </a:rPr>
            </a:br>
            <a:r>
              <a:rPr lang="en-US" sz="6600" b="0" dirty="0">
                <a:solidFill>
                  <a:srgbClr val="FFFF00"/>
                </a:solidFill>
                <a:effectLst/>
                <a:latin typeface="+mj-lt"/>
              </a:rPr>
              <a:t>Con Tin </a:t>
            </a:r>
            <a:r>
              <a:rPr lang="en-US" sz="6600" b="0" dirty="0" err="1">
                <a:solidFill>
                  <a:srgbClr val="FFFF00"/>
                </a:solidFill>
                <a:effectLst/>
                <a:latin typeface="+mj-lt"/>
              </a:rPr>
              <a:t>Chúa</a:t>
            </a:r>
            <a:r>
              <a:rPr lang="en-US" sz="6600" b="0" dirty="0">
                <a:solidFill>
                  <a:srgbClr val="FFFF00"/>
                </a:solidFill>
                <a:effectLst/>
                <a:latin typeface="+mj-lt"/>
              </a:rPr>
              <a:t> </a:t>
            </a:r>
            <a:r>
              <a:rPr lang="en-US" sz="6600" b="0" dirty="0" err="1">
                <a:solidFill>
                  <a:srgbClr val="FFFF00"/>
                </a:solidFill>
                <a:effectLst/>
                <a:latin typeface="+mj-lt"/>
              </a:rPr>
              <a:t>Ơi</a:t>
            </a:r>
            <a:br>
              <a:rPr lang="en-US" sz="6600" b="0" dirty="0">
                <a:solidFill>
                  <a:srgbClr val="FFFF00"/>
                </a:solidFill>
                <a:effectLst/>
                <a:latin typeface="+mj-lt"/>
              </a:rPr>
            </a:br>
            <a:r>
              <a:rPr lang="en-US" sz="6000" b="0" i="1" dirty="0" err="1">
                <a:solidFill>
                  <a:schemeClr val="bg1"/>
                </a:solidFill>
                <a:effectLst/>
                <a:latin typeface="+mj-lt"/>
              </a:rPr>
              <a:t>Lm</a:t>
            </a:r>
            <a:r>
              <a:rPr lang="en-US" sz="6000" b="0" i="1" dirty="0">
                <a:solidFill>
                  <a:schemeClr val="bg1"/>
                </a:solidFill>
                <a:effectLst/>
                <a:latin typeface="+mj-lt"/>
              </a:rPr>
              <a:t> </a:t>
            </a:r>
            <a:r>
              <a:rPr lang="en-US" sz="6000" b="0" i="1" dirty="0" err="1">
                <a:solidFill>
                  <a:schemeClr val="bg1"/>
                </a:solidFill>
                <a:effectLst/>
                <a:latin typeface="+mj-lt"/>
              </a:rPr>
              <a:t>Duy</a:t>
            </a:r>
            <a:r>
              <a:rPr lang="en-US" sz="6000" b="0" i="1" dirty="0">
                <a:solidFill>
                  <a:schemeClr val="bg1"/>
                </a:solidFill>
                <a:effectLst/>
                <a:latin typeface="+mj-lt"/>
              </a:rPr>
              <a:t> </a:t>
            </a:r>
            <a:r>
              <a:rPr lang="en-US" sz="6000" b="0" i="1" dirty="0" err="1">
                <a:solidFill>
                  <a:schemeClr val="bg1"/>
                </a:solidFill>
                <a:effectLst/>
                <a:latin typeface="+mj-lt"/>
              </a:rPr>
              <a:t>Thiên</a:t>
            </a:r>
            <a:endParaRPr lang="en-US" sz="9600" b="0" i="1" dirty="0">
              <a:solidFill>
                <a:schemeClr val="bg1"/>
              </a:solidFill>
              <a:effectLst/>
              <a:latin typeface="+mj-lt"/>
            </a:endParaRPr>
          </a:p>
        </p:txBody>
      </p:sp>
    </p:spTree>
    <p:extLst>
      <p:ext uri="{BB962C8B-B14F-4D97-AF65-F5344CB8AC3E}">
        <p14:creationId xmlns:p14="http://schemas.microsoft.com/office/powerpoint/2010/main" val="353878427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Content Placeholder 2"/>
          <p:cNvSpPr>
            <a:spLocks noGrp="1"/>
          </p:cNvSpPr>
          <p:nvPr>
            <p:ph idx="1"/>
          </p:nvPr>
        </p:nvSpPr>
        <p:spPr>
          <a:xfrm>
            <a:off x="0" y="0"/>
            <a:ext cx="9144000" cy="5143500"/>
          </a:xfrm>
        </p:spPr>
        <p:txBody>
          <a:bodyPr>
            <a:noAutofit/>
          </a:bodyPr>
          <a:lstStyle/>
          <a:p>
            <a:pPr marL="0" indent="0" algn="just">
              <a:lnSpc>
                <a:spcPct val="120000"/>
              </a:lnSpc>
              <a:spcBef>
                <a:spcPts val="1350"/>
              </a:spcBef>
              <a:buNone/>
            </a:pPr>
            <a:r>
              <a:rPr lang="en-US" altLang="en-US" sz="6000" b="1" dirty="0">
                <a:solidFill>
                  <a:srgbClr val="FFFF00"/>
                </a:solidFill>
                <a:cs typeface="Tahoma" pitchFamily="34" charset="0"/>
              </a:rPr>
              <a:t>Tk1: </a:t>
            </a:r>
            <a:r>
              <a:rPr lang="en-US" altLang="en-US" sz="6000" b="1" dirty="0" err="1">
                <a:solidFill>
                  <a:schemeClr val="bg1"/>
                </a:solidFill>
                <a:cs typeface="Tahoma" pitchFamily="34" charset="0"/>
              </a:rPr>
              <a:t>Thời</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gian</a:t>
            </a:r>
            <a:r>
              <a:rPr lang="en-US" altLang="en-US" sz="6000" b="1" dirty="0">
                <a:solidFill>
                  <a:schemeClr val="bg1"/>
                </a:solidFill>
                <a:cs typeface="Tahoma" pitchFamily="34" charset="0"/>
              </a:rPr>
              <a:t> qua </a:t>
            </a:r>
            <a:r>
              <a:rPr lang="en-US" altLang="en-US" sz="6000" b="1" dirty="0" err="1">
                <a:solidFill>
                  <a:schemeClr val="bg1"/>
                </a:solidFill>
                <a:cs typeface="Tahoma" pitchFamily="34" charset="0"/>
              </a:rPr>
              <a:t>mau</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mà</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còn</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đây</a:t>
            </a:r>
            <a:r>
              <a:rPr lang="en-US" altLang="en-US" sz="6000" b="1" dirty="0">
                <a:solidFill>
                  <a:schemeClr val="bg1"/>
                </a:solidFill>
                <a:cs typeface="Tahoma" pitchFamily="34" charset="0"/>
              </a:rPr>
              <a:t> bao </a:t>
            </a:r>
            <a:r>
              <a:rPr lang="en-US" altLang="en-US" sz="6000" b="1" dirty="0" err="1">
                <a:solidFill>
                  <a:schemeClr val="bg1"/>
                </a:solidFill>
                <a:cs typeface="Tahoma" pitchFamily="34" charset="0"/>
              </a:rPr>
              <a:t>nỗi</a:t>
            </a:r>
            <a:r>
              <a:rPr lang="en-US" altLang="en-US" sz="6000" b="1" dirty="0">
                <a:solidFill>
                  <a:schemeClr val="bg1"/>
                </a:solidFill>
                <a:cs typeface="Tahoma" pitchFamily="34" charset="0"/>
              </a:rPr>
              <a:t> u </a:t>
            </a:r>
            <a:r>
              <a:rPr lang="en-US" altLang="en-US" sz="6000" b="1" dirty="0" err="1">
                <a:solidFill>
                  <a:schemeClr val="bg1"/>
                </a:solidFill>
                <a:cs typeface="Tahoma" pitchFamily="34" charset="0"/>
              </a:rPr>
              <a:t>buồn</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cuộc</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tình</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hôm</a:t>
            </a:r>
            <a:r>
              <a:rPr lang="en-US" altLang="en-US" sz="6000" b="1" dirty="0">
                <a:solidFill>
                  <a:schemeClr val="bg1"/>
                </a:solidFill>
                <a:cs typeface="Tahoma" pitchFamily="34" charset="0"/>
              </a:rPr>
              <a:t> nay </a:t>
            </a:r>
            <a:r>
              <a:rPr lang="en-US" altLang="en-US" sz="6000" b="1" dirty="0" err="1">
                <a:solidFill>
                  <a:schemeClr val="bg1"/>
                </a:solidFill>
                <a:cs typeface="Tahoma" pitchFamily="34" charset="0"/>
              </a:rPr>
              <a:t>cho</a:t>
            </a:r>
            <a:r>
              <a:rPr lang="en-US" altLang="en-US" sz="6000" b="1" dirty="0">
                <a:solidFill>
                  <a:schemeClr val="bg1"/>
                </a:solidFill>
                <a:cs typeface="Tahoma" pitchFamily="34" charset="0"/>
              </a:rPr>
              <a:t> bao </a:t>
            </a:r>
            <a:r>
              <a:rPr lang="en-US" altLang="en-US" sz="6000" b="1" dirty="0" err="1">
                <a:solidFill>
                  <a:schemeClr val="bg1"/>
                </a:solidFill>
                <a:cs typeface="Tahoma" pitchFamily="34" charset="0"/>
              </a:rPr>
              <a:t>nhiêu</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tủi</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hờn</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đắng</a:t>
            </a:r>
            <a:r>
              <a:rPr lang="en-US" altLang="en-US" sz="6000" b="1" dirty="0">
                <a:solidFill>
                  <a:schemeClr val="bg1"/>
                </a:solidFill>
                <a:cs typeface="Tahoma" pitchFamily="34" charset="0"/>
              </a:rPr>
              <a:t> cay. </a:t>
            </a:r>
            <a:endParaRPr lang="vi-VN" altLang="en-US" sz="6000" b="1" dirty="0">
              <a:solidFill>
                <a:schemeClr val="bg1"/>
              </a:solidFill>
              <a:cs typeface="Tahoma" pitchFamily="34" charset="0"/>
            </a:endParaRPr>
          </a:p>
          <a:p>
            <a:pPr marL="0" indent="0" algn="just">
              <a:lnSpc>
                <a:spcPct val="120000"/>
              </a:lnSpc>
              <a:spcBef>
                <a:spcPts val="1350"/>
              </a:spcBef>
              <a:buNone/>
            </a:pPr>
            <a:endParaRPr lang="vi-VN" altLang="en-US" sz="6600" b="1" dirty="0">
              <a:solidFill>
                <a:schemeClr val="bg1"/>
              </a:solidFill>
              <a:cs typeface="Tahoma" pitchFamily="34" charset="0"/>
            </a:endParaRPr>
          </a:p>
        </p:txBody>
      </p:sp>
    </p:spTree>
    <p:extLst>
      <p:ext uri="{BB962C8B-B14F-4D97-AF65-F5344CB8AC3E}">
        <p14:creationId xmlns:p14="http://schemas.microsoft.com/office/powerpoint/2010/main" val="255959695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Content Placeholder 2"/>
          <p:cNvSpPr>
            <a:spLocks noGrp="1"/>
          </p:cNvSpPr>
          <p:nvPr>
            <p:ph idx="1"/>
          </p:nvPr>
        </p:nvSpPr>
        <p:spPr>
          <a:xfrm>
            <a:off x="0" y="0"/>
            <a:ext cx="9144000" cy="5143500"/>
          </a:xfrm>
        </p:spPr>
        <p:txBody>
          <a:bodyPr>
            <a:noAutofit/>
          </a:bodyPr>
          <a:lstStyle/>
          <a:p>
            <a:pPr marL="0" indent="0" algn="just">
              <a:lnSpc>
                <a:spcPct val="120000"/>
              </a:lnSpc>
              <a:spcBef>
                <a:spcPts val="1350"/>
              </a:spcBef>
              <a:buNone/>
            </a:pPr>
            <a:r>
              <a:rPr lang="en-US" altLang="en-US" sz="4800" b="1" dirty="0">
                <a:solidFill>
                  <a:srgbClr val="FFFF00"/>
                </a:solidFill>
                <a:cs typeface="Tahoma" pitchFamily="34" charset="0"/>
              </a:rPr>
              <a:t>*** </a:t>
            </a:r>
            <a:r>
              <a:rPr lang="en-US" altLang="en-US" sz="4800" b="1" dirty="0" err="1">
                <a:solidFill>
                  <a:schemeClr val="bg1"/>
                </a:solidFill>
                <a:cs typeface="Tahoma" pitchFamily="34" charset="0"/>
              </a:rPr>
              <a:t>Một</a:t>
            </a:r>
            <a:r>
              <a:rPr lang="en-US" altLang="en-US" sz="4800" b="1" dirty="0">
                <a:solidFill>
                  <a:schemeClr val="bg1"/>
                </a:solidFill>
                <a:cs typeface="Tahoma" pitchFamily="34" charset="0"/>
              </a:rPr>
              <a:t> </a:t>
            </a:r>
            <a:r>
              <a:rPr lang="en-US" altLang="en-US" sz="4800" b="1" dirty="0" err="1">
                <a:solidFill>
                  <a:schemeClr val="bg1"/>
                </a:solidFill>
                <a:cs typeface="Tahoma" pitchFamily="34" charset="0"/>
              </a:rPr>
              <a:t>đời</a:t>
            </a:r>
            <a:r>
              <a:rPr lang="en-US" altLang="en-US" sz="4800" b="1" dirty="0">
                <a:solidFill>
                  <a:schemeClr val="bg1"/>
                </a:solidFill>
                <a:cs typeface="Tahoma" pitchFamily="34" charset="0"/>
              </a:rPr>
              <a:t> </a:t>
            </a:r>
            <a:r>
              <a:rPr lang="en-US" altLang="en-US" sz="4800" b="1" dirty="0" err="1">
                <a:solidFill>
                  <a:schemeClr val="bg1"/>
                </a:solidFill>
                <a:cs typeface="Tahoma" pitchFamily="34" charset="0"/>
              </a:rPr>
              <a:t>miệt</a:t>
            </a:r>
            <a:r>
              <a:rPr lang="en-US" altLang="en-US" sz="4800" b="1" dirty="0">
                <a:solidFill>
                  <a:schemeClr val="bg1"/>
                </a:solidFill>
                <a:cs typeface="Tahoma" pitchFamily="34" charset="0"/>
              </a:rPr>
              <a:t> </a:t>
            </a:r>
            <a:r>
              <a:rPr lang="en-US" altLang="en-US" sz="4800" b="1" dirty="0" err="1">
                <a:solidFill>
                  <a:schemeClr val="bg1"/>
                </a:solidFill>
                <a:cs typeface="Tahoma" pitchFamily="34" charset="0"/>
              </a:rPr>
              <a:t>mài</a:t>
            </a:r>
            <a:r>
              <a:rPr lang="en-US" altLang="en-US" sz="4800" b="1" dirty="0">
                <a:solidFill>
                  <a:schemeClr val="bg1"/>
                </a:solidFill>
                <a:cs typeface="Tahoma" pitchFamily="34" charset="0"/>
              </a:rPr>
              <a:t> </a:t>
            </a:r>
            <a:r>
              <a:rPr lang="en-US" altLang="en-US" sz="4800" b="1" dirty="0" err="1">
                <a:solidFill>
                  <a:schemeClr val="bg1"/>
                </a:solidFill>
                <a:cs typeface="Tahoma" pitchFamily="34" charset="0"/>
              </a:rPr>
              <a:t>lầm</a:t>
            </a:r>
            <a:r>
              <a:rPr lang="en-US" altLang="en-US" sz="4800" b="1" dirty="0">
                <a:solidFill>
                  <a:schemeClr val="bg1"/>
                </a:solidFill>
                <a:cs typeface="Tahoma" pitchFamily="34" charset="0"/>
              </a:rPr>
              <a:t> than </a:t>
            </a:r>
            <a:r>
              <a:rPr lang="en-US" altLang="en-US" sz="4800" b="1" dirty="0" err="1">
                <a:solidFill>
                  <a:schemeClr val="bg1"/>
                </a:solidFill>
                <a:cs typeface="Tahoma" pitchFamily="34" charset="0"/>
              </a:rPr>
              <a:t>dãi</a:t>
            </a:r>
            <a:r>
              <a:rPr lang="en-US" altLang="en-US" sz="4800" b="1" dirty="0">
                <a:solidFill>
                  <a:schemeClr val="bg1"/>
                </a:solidFill>
                <a:cs typeface="Tahoma" pitchFamily="34" charset="0"/>
              </a:rPr>
              <a:t> </a:t>
            </a:r>
            <a:r>
              <a:rPr lang="en-US" altLang="en-US" sz="4800" b="1" dirty="0" err="1">
                <a:solidFill>
                  <a:schemeClr val="bg1"/>
                </a:solidFill>
                <a:cs typeface="Tahoma" pitchFamily="34" charset="0"/>
              </a:rPr>
              <a:t>dầu</a:t>
            </a:r>
            <a:r>
              <a:rPr lang="en-US" altLang="en-US" sz="4800" b="1" dirty="0">
                <a:solidFill>
                  <a:schemeClr val="bg1"/>
                </a:solidFill>
                <a:cs typeface="Tahoma" pitchFamily="34" charset="0"/>
              </a:rPr>
              <a:t> </a:t>
            </a:r>
            <a:r>
              <a:rPr lang="en-US" altLang="en-US" sz="4800" b="1" dirty="0" err="1">
                <a:solidFill>
                  <a:schemeClr val="bg1"/>
                </a:solidFill>
                <a:cs typeface="Tahoma" pitchFamily="34" charset="0"/>
              </a:rPr>
              <a:t>sớm</a:t>
            </a:r>
            <a:r>
              <a:rPr lang="en-US" altLang="en-US" sz="4800" b="1" dirty="0">
                <a:solidFill>
                  <a:schemeClr val="bg1"/>
                </a:solidFill>
                <a:cs typeface="Tahoma" pitchFamily="34" charset="0"/>
              </a:rPr>
              <a:t> </a:t>
            </a:r>
            <a:r>
              <a:rPr lang="en-US" altLang="en-US" sz="4800" b="1" dirty="0" err="1">
                <a:solidFill>
                  <a:schemeClr val="bg1"/>
                </a:solidFill>
                <a:cs typeface="Tahoma" pitchFamily="34" charset="0"/>
              </a:rPr>
              <a:t>hôm</a:t>
            </a:r>
            <a:r>
              <a:rPr lang="en-US" altLang="en-US" sz="4800" b="1" dirty="0">
                <a:solidFill>
                  <a:schemeClr val="bg1"/>
                </a:solidFill>
                <a:cs typeface="Tahoma" pitchFamily="34" charset="0"/>
              </a:rPr>
              <a:t>, bao </a:t>
            </a:r>
            <a:r>
              <a:rPr lang="en-US" altLang="en-US" sz="4800" b="1" dirty="0" err="1">
                <a:solidFill>
                  <a:schemeClr val="bg1"/>
                </a:solidFill>
                <a:cs typeface="Tahoma" pitchFamily="34" charset="0"/>
              </a:rPr>
              <a:t>năm</a:t>
            </a:r>
            <a:r>
              <a:rPr lang="en-US" altLang="en-US" sz="4800" b="1" dirty="0">
                <a:solidFill>
                  <a:schemeClr val="bg1"/>
                </a:solidFill>
                <a:cs typeface="Tahoma" pitchFamily="34" charset="0"/>
              </a:rPr>
              <a:t> </a:t>
            </a:r>
            <a:r>
              <a:rPr lang="en-US" altLang="en-US" sz="4800" b="1" dirty="0" err="1">
                <a:solidFill>
                  <a:schemeClr val="bg1"/>
                </a:solidFill>
                <a:cs typeface="Tahoma" pitchFamily="34" charset="0"/>
              </a:rPr>
              <a:t>tháng</a:t>
            </a:r>
            <a:r>
              <a:rPr lang="en-US" altLang="en-US" sz="4800" b="1" dirty="0">
                <a:solidFill>
                  <a:schemeClr val="bg1"/>
                </a:solidFill>
                <a:cs typeface="Tahoma" pitchFamily="34" charset="0"/>
              </a:rPr>
              <a:t> con </a:t>
            </a:r>
            <a:r>
              <a:rPr lang="en-US" altLang="en-US" sz="4800" b="1" dirty="0" err="1">
                <a:solidFill>
                  <a:schemeClr val="bg1"/>
                </a:solidFill>
                <a:cs typeface="Tahoma" pitchFamily="34" charset="0"/>
              </a:rPr>
              <a:t>mỏi</a:t>
            </a:r>
            <a:r>
              <a:rPr lang="en-US" altLang="en-US" sz="4800" b="1" dirty="0">
                <a:solidFill>
                  <a:schemeClr val="bg1"/>
                </a:solidFill>
                <a:cs typeface="Tahoma" pitchFamily="34" charset="0"/>
              </a:rPr>
              <a:t> </a:t>
            </a:r>
            <a:r>
              <a:rPr lang="en-US" altLang="en-US" sz="4800" b="1" dirty="0" err="1">
                <a:solidFill>
                  <a:schemeClr val="bg1"/>
                </a:solidFill>
                <a:cs typeface="Tahoma" pitchFamily="34" charset="0"/>
              </a:rPr>
              <a:t>mòn</a:t>
            </a:r>
            <a:r>
              <a:rPr lang="en-US" altLang="en-US" sz="4800" b="1" dirty="0">
                <a:solidFill>
                  <a:schemeClr val="bg1"/>
                </a:solidFill>
                <a:cs typeface="Tahoma" pitchFamily="34" charset="0"/>
              </a:rPr>
              <a:t>. </a:t>
            </a:r>
            <a:r>
              <a:rPr lang="en-US" altLang="en-US" sz="4800" b="1" dirty="0" err="1">
                <a:solidFill>
                  <a:schemeClr val="bg1"/>
                </a:solidFill>
                <a:cs typeface="Tahoma" pitchFamily="34" charset="0"/>
              </a:rPr>
              <a:t>Tình</a:t>
            </a:r>
            <a:r>
              <a:rPr lang="en-US" altLang="en-US" sz="4800" b="1" dirty="0">
                <a:solidFill>
                  <a:schemeClr val="bg1"/>
                </a:solidFill>
                <a:cs typeface="Tahoma" pitchFamily="34" charset="0"/>
              </a:rPr>
              <a:t> </a:t>
            </a:r>
            <a:r>
              <a:rPr lang="en-US" altLang="en-US" sz="4800" b="1" dirty="0" err="1">
                <a:solidFill>
                  <a:schemeClr val="bg1"/>
                </a:solidFill>
                <a:cs typeface="Tahoma" pitchFamily="34" charset="0"/>
              </a:rPr>
              <a:t>Ngài</a:t>
            </a:r>
            <a:r>
              <a:rPr lang="en-US" altLang="en-US" sz="4800" b="1" dirty="0">
                <a:solidFill>
                  <a:schemeClr val="bg1"/>
                </a:solidFill>
                <a:cs typeface="Tahoma" pitchFamily="34" charset="0"/>
              </a:rPr>
              <a:t> </a:t>
            </a:r>
            <a:r>
              <a:rPr lang="en-US" altLang="en-US" sz="4800" b="1" dirty="0" err="1">
                <a:solidFill>
                  <a:schemeClr val="bg1"/>
                </a:solidFill>
                <a:cs typeface="Tahoma" pitchFamily="34" charset="0"/>
              </a:rPr>
              <a:t>thương</a:t>
            </a:r>
            <a:r>
              <a:rPr lang="en-US" altLang="en-US" sz="4800" b="1" dirty="0">
                <a:solidFill>
                  <a:schemeClr val="bg1"/>
                </a:solidFill>
                <a:cs typeface="Tahoma" pitchFamily="34" charset="0"/>
              </a:rPr>
              <a:t> </a:t>
            </a:r>
            <a:r>
              <a:rPr lang="en-US" altLang="en-US" sz="4800" b="1" dirty="0" err="1">
                <a:solidFill>
                  <a:schemeClr val="bg1"/>
                </a:solidFill>
                <a:cs typeface="Tahoma" pitchFamily="34" charset="0"/>
              </a:rPr>
              <a:t>vẫn</a:t>
            </a:r>
            <a:r>
              <a:rPr lang="en-US" altLang="en-US" sz="4800" b="1" dirty="0">
                <a:solidFill>
                  <a:schemeClr val="bg1"/>
                </a:solidFill>
                <a:cs typeface="Tahoma" pitchFamily="34" charset="0"/>
              </a:rPr>
              <a:t> </a:t>
            </a:r>
            <a:r>
              <a:rPr lang="en-US" altLang="en-US" sz="4800" b="1" dirty="0" err="1">
                <a:solidFill>
                  <a:schemeClr val="bg1"/>
                </a:solidFill>
                <a:cs typeface="Tahoma" pitchFamily="34" charset="0"/>
              </a:rPr>
              <a:t>luôn</a:t>
            </a:r>
            <a:r>
              <a:rPr lang="en-US" altLang="en-US" sz="4800" b="1" dirty="0">
                <a:solidFill>
                  <a:schemeClr val="bg1"/>
                </a:solidFill>
                <a:cs typeface="Tahoma" pitchFamily="34" charset="0"/>
              </a:rPr>
              <a:t> </a:t>
            </a:r>
            <a:r>
              <a:rPr lang="en-US" altLang="en-US" sz="4800" b="1" dirty="0" err="1">
                <a:solidFill>
                  <a:schemeClr val="bg1"/>
                </a:solidFill>
                <a:cs typeface="Tahoma" pitchFamily="34" charset="0"/>
              </a:rPr>
              <a:t>vuông</a:t>
            </a:r>
            <a:r>
              <a:rPr lang="en-US" altLang="en-US" sz="4800" b="1" dirty="0">
                <a:solidFill>
                  <a:schemeClr val="bg1"/>
                </a:solidFill>
                <a:cs typeface="Tahoma" pitchFamily="34" charset="0"/>
              </a:rPr>
              <a:t> </a:t>
            </a:r>
            <a:r>
              <a:rPr lang="en-US" altLang="en-US" sz="4800" b="1" dirty="0" err="1">
                <a:solidFill>
                  <a:schemeClr val="bg1"/>
                </a:solidFill>
                <a:cs typeface="Tahoma" pitchFamily="34" charset="0"/>
              </a:rPr>
              <a:t>tròn</a:t>
            </a:r>
            <a:r>
              <a:rPr lang="en-US" altLang="en-US" sz="4800" b="1" dirty="0">
                <a:solidFill>
                  <a:schemeClr val="bg1"/>
                </a:solidFill>
                <a:cs typeface="Tahoma" pitchFamily="34" charset="0"/>
              </a:rPr>
              <a:t>, </a:t>
            </a:r>
            <a:r>
              <a:rPr lang="en-US" altLang="en-US" sz="4800" b="1" dirty="0" err="1">
                <a:solidFill>
                  <a:schemeClr val="bg1"/>
                </a:solidFill>
                <a:cs typeface="Tahoma" pitchFamily="34" charset="0"/>
              </a:rPr>
              <a:t>niềm</a:t>
            </a:r>
            <a:r>
              <a:rPr lang="en-US" altLang="en-US" sz="4800" b="1" dirty="0">
                <a:solidFill>
                  <a:schemeClr val="bg1"/>
                </a:solidFill>
                <a:cs typeface="Tahoma" pitchFamily="34" charset="0"/>
              </a:rPr>
              <a:t> </a:t>
            </a:r>
            <a:r>
              <a:rPr lang="en-US" altLang="en-US" sz="4800" b="1" dirty="0" err="1">
                <a:solidFill>
                  <a:schemeClr val="bg1"/>
                </a:solidFill>
                <a:cs typeface="Tahoma" pitchFamily="34" charset="0"/>
              </a:rPr>
              <a:t>cậy</a:t>
            </a:r>
            <a:r>
              <a:rPr lang="en-US" altLang="en-US" sz="4800" b="1" dirty="0">
                <a:solidFill>
                  <a:schemeClr val="bg1"/>
                </a:solidFill>
                <a:cs typeface="Tahoma" pitchFamily="34" charset="0"/>
              </a:rPr>
              <a:t> </a:t>
            </a:r>
            <a:r>
              <a:rPr lang="en-US" altLang="en-US" sz="4800" b="1" dirty="0" err="1">
                <a:solidFill>
                  <a:schemeClr val="bg1"/>
                </a:solidFill>
                <a:cs typeface="Tahoma" pitchFamily="34" charset="0"/>
              </a:rPr>
              <a:t>trông</a:t>
            </a:r>
            <a:r>
              <a:rPr lang="en-US" altLang="en-US" sz="4800" b="1" dirty="0">
                <a:solidFill>
                  <a:schemeClr val="bg1"/>
                </a:solidFill>
                <a:cs typeface="Tahoma" pitchFamily="34" charset="0"/>
              </a:rPr>
              <a:t> </a:t>
            </a:r>
            <a:r>
              <a:rPr lang="en-US" altLang="en-US" sz="4800" b="1" dirty="0" err="1">
                <a:solidFill>
                  <a:schemeClr val="bg1"/>
                </a:solidFill>
                <a:cs typeface="Tahoma" pitchFamily="34" charset="0"/>
              </a:rPr>
              <a:t>Chúa</a:t>
            </a:r>
            <a:r>
              <a:rPr lang="en-US" altLang="en-US" sz="4800" b="1" dirty="0">
                <a:solidFill>
                  <a:schemeClr val="bg1"/>
                </a:solidFill>
                <a:cs typeface="Tahoma" pitchFamily="34" charset="0"/>
              </a:rPr>
              <a:t> </a:t>
            </a:r>
            <a:r>
              <a:rPr lang="en-US" altLang="en-US" sz="4800" b="1" dirty="0" err="1">
                <a:solidFill>
                  <a:schemeClr val="bg1"/>
                </a:solidFill>
                <a:cs typeface="Tahoma" pitchFamily="34" charset="0"/>
              </a:rPr>
              <a:t>thương</a:t>
            </a:r>
            <a:r>
              <a:rPr lang="en-US" altLang="en-US" sz="4800" b="1" dirty="0">
                <a:solidFill>
                  <a:schemeClr val="bg1"/>
                </a:solidFill>
                <a:cs typeface="Tahoma" pitchFamily="34" charset="0"/>
              </a:rPr>
              <a:t> </a:t>
            </a:r>
            <a:r>
              <a:rPr lang="en-US" altLang="en-US" sz="4800" b="1" dirty="0" err="1">
                <a:solidFill>
                  <a:schemeClr val="bg1"/>
                </a:solidFill>
                <a:cs typeface="Tahoma" pitchFamily="34" charset="0"/>
              </a:rPr>
              <a:t>đời</a:t>
            </a:r>
            <a:r>
              <a:rPr lang="en-US" altLang="en-US" sz="4800" b="1" dirty="0">
                <a:solidFill>
                  <a:schemeClr val="bg1"/>
                </a:solidFill>
                <a:cs typeface="Tahoma" pitchFamily="34" charset="0"/>
              </a:rPr>
              <a:t> con.</a:t>
            </a:r>
            <a:endParaRPr lang="vi-VN" altLang="en-US" sz="4800" b="1" dirty="0">
              <a:solidFill>
                <a:schemeClr val="bg1"/>
              </a:solidFill>
              <a:cs typeface="Tahoma" pitchFamily="34" charset="0"/>
            </a:endParaRPr>
          </a:p>
          <a:p>
            <a:pPr marL="0" indent="0" algn="just">
              <a:lnSpc>
                <a:spcPct val="120000"/>
              </a:lnSpc>
              <a:spcBef>
                <a:spcPts val="0"/>
              </a:spcBef>
              <a:buNone/>
            </a:pPr>
            <a:endParaRPr lang="vi-VN" altLang="en-US" sz="4800" b="1" dirty="0">
              <a:solidFill>
                <a:schemeClr val="bg1"/>
              </a:solidFill>
              <a:cs typeface="Tahoma" pitchFamily="34" charset="0"/>
            </a:endParaRPr>
          </a:p>
          <a:p>
            <a:pPr marL="0" indent="0" algn="just">
              <a:lnSpc>
                <a:spcPct val="130000"/>
              </a:lnSpc>
              <a:spcBef>
                <a:spcPts val="1350"/>
              </a:spcBef>
              <a:buNone/>
            </a:pPr>
            <a:endParaRPr lang="vi-VN" altLang="en-US" sz="4800" b="1" dirty="0">
              <a:solidFill>
                <a:schemeClr val="bg1"/>
              </a:solidFill>
              <a:cs typeface="Tahoma" pitchFamily="34" charset="0"/>
            </a:endParaRPr>
          </a:p>
        </p:txBody>
      </p:sp>
    </p:spTree>
    <p:extLst>
      <p:ext uri="{BB962C8B-B14F-4D97-AF65-F5344CB8AC3E}">
        <p14:creationId xmlns:p14="http://schemas.microsoft.com/office/powerpoint/2010/main" val="408031710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Content Placeholder 2"/>
          <p:cNvSpPr>
            <a:spLocks noGrp="1"/>
          </p:cNvSpPr>
          <p:nvPr>
            <p:ph idx="1"/>
          </p:nvPr>
        </p:nvSpPr>
        <p:spPr>
          <a:xfrm>
            <a:off x="0" y="0"/>
            <a:ext cx="9144000" cy="5143500"/>
          </a:xfrm>
        </p:spPr>
        <p:txBody>
          <a:bodyPr>
            <a:normAutofit fontScale="92500"/>
          </a:bodyPr>
          <a:lstStyle/>
          <a:p>
            <a:pPr marL="0" indent="0" algn="just">
              <a:lnSpc>
                <a:spcPct val="120000"/>
              </a:lnSpc>
              <a:spcBef>
                <a:spcPts val="0"/>
              </a:spcBef>
              <a:buNone/>
            </a:pPr>
            <a:r>
              <a:rPr lang="en-US" altLang="en-US" sz="4800" b="1" dirty="0" err="1">
                <a:solidFill>
                  <a:srgbClr val="FFFF00"/>
                </a:solidFill>
                <a:cs typeface="Tahoma" pitchFamily="34" charset="0"/>
              </a:rPr>
              <a:t>Đk</a:t>
            </a:r>
            <a:r>
              <a:rPr lang="en-US" altLang="en-US" sz="4800" b="1" dirty="0">
                <a:solidFill>
                  <a:srgbClr val="FFFF00"/>
                </a:solidFill>
                <a:cs typeface="Tahoma" pitchFamily="34" charset="0"/>
              </a:rPr>
              <a:t>: </a:t>
            </a:r>
            <a:r>
              <a:rPr lang="en-US" altLang="en-US" sz="4800" b="1" dirty="0">
                <a:solidFill>
                  <a:schemeClr val="bg1"/>
                </a:solidFill>
                <a:cs typeface="Tahoma" pitchFamily="34" charset="0"/>
              </a:rPr>
              <a:t>Con tin </a:t>
            </a:r>
            <a:r>
              <a:rPr lang="en-US" altLang="en-US" sz="4800" b="1" dirty="0" err="1">
                <a:solidFill>
                  <a:schemeClr val="bg1"/>
                </a:solidFill>
                <a:cs typeface="Tahoma" pitchFamily="34" charset="0"/>
              </a:rPr>
              <a:t>Chúa</a:t>
            </a:r>
            <a:r>
              <a:rPr lang="en-US" altLang="en-US" sz="4800" b="1" dirty="0">
                <a:solidFill>
                  <a:schemeClr val="bg1"/>
                </a:solidFill>
                <a:cs typeface="Tahoma" pitchFamily="34" charset="0"/>
              </a:rPr>
              <a:t> </a:t>
            </a:r>
            <a:r>
              <a:rPr lang="en-US" altLang="en-US" sz="4800" b="1" dirty="0" err="1">
                <a:solidFill>
                  <a:schemeClr val="bg1"/>
                </a:solidFill>
                <a:cs typeface="Tahoma" pitchFamily="34" charset="0"/>
              </a:rPr>
              <a:t>ơi</a:t>
            </a:r>
            <a:r>
              <a:rPr lang="en-US" altLang="en-US" sz="4800" b="1" dirty="0">
                <a:solidFill>
                  <a:schemeClr val="bg1"/>
                </a:solidFill>
                <a:cs typeface="Tahoma" pitchFamily="34" charset="0"/>
              </a:rPr>
              <a:t>, </a:t>
            </a:r>
            <a:r>
              <a:rPr lang="en-US" altLang="en-US" sz="4800" b="1" dirty="0" err="1">
                <a:solidFill>
                  <a:schemeClr val="bg1"/>
                </a:solidFill>
                <a:cs typeface="Tahoma" pitchFamily="34" charset="0"/>
              </a:rPr>
              <a:t>Chúa</a:t>
            </a:r>
            <a:r>
              <a:rPr lang="en-US" altLang="en-US" sz="4800" b="1" dirty="0">
                <a:solidFill>
                  <a:schemeClr val="bg1"/>
                </a:solidFill>
                <a:cs typeface="Tahoma" pitchFamily="34" charset="0"/>
              </a:rPr>
              <a:t> </a:t>
            </a:r>
            <a:r>
              <a:rPr lang="en-US" altLang="en-US" sz="4800" b="1" dirty="0" err="1">
                <a:solidFill>
                  <a:schemeClr val="bg1"/>
                </a:solidFill>
                <a:cs typeface="Tahoma" pitchFamily="34" charset="0"/>
              </a:rPr>
              <a:t>chính</a:t>
            </a:r>
            <a:r>
              <a:rPr lang="en-US" altLang="en-US" sz="4800" b="1" dirty="0">
                <a:solidFill>
                  <a:schemeClr val="bg1"/>
                </a:solidFill>
                <a:cs typeface="Tahoma" pitchFamily="34" charset="0"/>
              </a:rPr>
              <a:t> </a:t>
            </a:r>
            <a:r>
              <a:rPr lang="en-US" altLang="en-US" sz="4800" b="1" dirty="0" err="1">
                <a:solidFill>
                  <a:schemeClr val="bg1"/>
                </a:solidFill>
                <a:cs typeface="Tahoma" pitchFamily="34" charset="0"/>
              </a:rPr>
              <a:t>là</a:t>
            </a:r>
            <a:r>
              <a:rPr lang="en-US" altLang="en-US" sz="4800" b="1" dirty="0">
                <a:solidFill>
                  <a:schemeClr val="bg1"/>
                </a:solidFill>
                <a:cs typeface="Tahoma" pitchFamily="34" charset="0"/>
              </a:rPr>
              <a:t> </a:t>
            </a:r>
            <a:r>
              <a:rPr lang="en-US" altLang="en-US" sz="4800" b="1" dirty="0" err="1">
                <a:solidFill>
                  <a:schemeClr val="bg1"/>
                </a:solidFill>
                <a:cs typeface="Tahoma" pitchFamily="34" charset="0"/>
              </a:rPr>
              <a:t>niềm</a:t>
            </a:r>
            <a:r>
              <a:rPr lang="en-US" altLang="en-US" sz="4800" b="1" dirty="0">
                <a:solidFill>
                  <a:schemeClr val="bg1"/>
                </a:solidFill>
                <a:cs typeface="Tahoma" pitchFamily="34" charset="0"/>
              </a:rPr>
              <a:t> </a:t>
            </a:r>
            <a:r>
              <a:rPr lang="en-US" altLang="en-US" sz="4800" b="1" dirty="0" err="1">
                <a:solidFill>
                  <a:schemeClr val="bg1"/>
                </a:solidFill>
                <a:cs typeface="Tahoma" pitchFamily="34" charset="0"/>
              </a:rPr>
              <a:t>vui</a:t>
            </a:r>
            <a:r>
              <a:rPr lang="en-US" altLang="en-US" sz="4800" b="1" dirty="0">
                <a:solidFill>
                  <a:schemeClr val="bg1"/>
                </a:solidFill>
                <a:cs typeface="Tahoma" pitchFamily="34" charset="0"/>
              </a:rPr>
              <a:t> </a:t>
            </a:r>
            <a:r>
              <a:rPr lang="en-US" altLang="en-US" sz="4800" b="1" dirty="0" err="1">
                <a:solidFill>
                  <a:schemeClr val="bg1"/>
                </a:solidFill>
                <a:cs typeface="Tahoma" pitchFamily="34" charset="0"/>
              </a:rPr>
              <a:t>của</a:t>
            </a:r>
            <a:r>
              <a:rPr lang="en-US" altLang="en-US" sz="4800" b="1" dirty="0">
                <a:solidFill>
                  <a:schemeClr val="bg1"/>
                </a:solidFill>
                <a:cs typeface="Tahoma" pitchFamily="34" charset="0"/>
              </a:rPr>
              <a:t> con, </a:t>
            </a:r>
            <a:r>
              <a:rPr lang="en-US" altLang="en-US" sz="4800" b="1" dirty="0" err="1">
                <a:solidFill>
                  <a:schemeClr val="bg1"/>
                </a:solidFill>
                <a:cs typeface="Tahoma" pitchFamily="34" charset="0"/>
              </a:rPr>
              <a:t>tình</a:t>
            </a:r>
            <a:r>
              <a:rPr lang="en-US" altLang="en-US" sz="4800" b="1" dirty="0">
                <a:solidFill>
                  <a:schemeClr val="bg1"/>
                </a:solidFill>
                <a:cs typeface="Tahoma" pitchFamily="34" charset="0"/>
              </a:rPr>
              <a:t> </a:t>
            </a:r>
            <a:r>
              <a:rPr lang="en-US" altLang="en-US" sz="4800" b="1" dirty="0" err="1">
                <a:solidFill>
                  <a:schemeClr val="bg1"/>
                </a:solidFill>
                <a:cs typeface="Tahoma" pitchFamily="34" charset="0"/>
              </a:rPr>
              <a:t>Ngài</a:t>
            </a:r>
            <a:r>
              <a:rPr lang="en-US" altLang="en-US" sz="4800" b="1" dirty="0">
                <a:solidFill>
                  <a:schemeClr val="bg1"/>
                </a:solidFill>
                <a:cs typeface="Tahoma" pitchFamily="34" charset="0"/>
              </a:rPr>
              <a:t> </a:t>
            </a:r>
            <a:r>
              <a:rPr lang="en-US" altLang="en-US" sz="4800" b="1" dirty="0" err="1">
                <a:solidFill>
                  <a:schemeClr val="bg1"/>
                </a:solidFill>
                <a:cs typeface="Tahoma" pitchFamily="34" charset="0"/>
              </a:rPr>
              <a:t>đỡ</a:t>
            </a:r>
            <a:r>
              <a:rPr lang="en-US" altLang="en-US" sz="4800" b="1" dirty="0">
                <a:solidFill>
                  <a:schemeClr val="bg1"/>
                </a:solidFill>
                <a:cs typeface="Tahoma" pitchFamily="34" charset="0"/>
              </a:rPr>
              <a:t> </a:t>
            </a:r>
            <a:r>
              <a:rPr lang="en-US" altLang="en-US" sz="4800" b="1" dirty="0" err="1">
                <a:solidFill>
                  <a:schemeClr val="bg1"/>
                </a:solidFill>
                <a:cs typeface="Tahoma" pitchFamily="34" charset="0"/>
              </a:rPr>
              <a:t>nâng</a:t>
            </a:r>
            <a:r>
              <a:rPr lang="en-US" altLang="en-US" sz="4800" b="1" dirty="0">
                <a:solidFill>
                  <a:schemeClr val="bg1"/>
                </a:solidFill>
                <a:cs typeface="Tahoma" pitchFamily="34" charset="0"/>
              </a:rPr>
              <a:t> </a:t>
            </a:r>
            <a:r>
              <a:rPr lang="en-US" altLang="en-US" sz="4800" b="1" dirty="0" err="1">
                <a:solidFill>
                  <a:schemeClr val="bg1"/>
                </a:solidFill>
                <a:cs typeface="Tahoma" pitchFamily="34" charset="0"/>
              </a:rPr>
              <a:t>cho</a:t>
            </a:r>
            <a:r>
              <a:rPr lang="en-US" altLang="en-US" sz="4800" b="1" dirty="0">
                <a:solidFill>
                  <a:schemeClr val="bg1"/>
                </a:solidFill>
                <a:cs typeface="Tahoma" pitchFamily="34" charset="0"/>
              </a:rPr>
              <a:t> con </a:t>
            </a:r>
            <a:r>
              <a:rPr lang="en-US" altLang="en-US" sz="4800" b="1" dirty="0" err="1">
                <a:solidFill>
                  <a:schemeClr val="bg1"/>
                </a:solidFill>
                <a:cs typeface="Tahoma" pitchFamily="34" charset="0"/>
              </a:rPr>
              <a:t>muôn</a:t>
            </a:r>
            <a:r>
              <a:rPr lang="en-US" altLang="en-US" sz="4800" b="1" dirty="0">
                <a:solidFill>
                  <a:schemeClr val="bg1"/>
                </a:solidFill>
                <a:cs typeface="Tahoma" pitchFamily="34" charset="0"/>
              </a:rPr>
              <a:t> </a:t>
            </a:r>
            <a:r>
              <a:rPr lang="en-US" altLang="en-US" sz="4800" b="1" dirty="0" err="1">
                <a:solidFill>
                  <a:schemeClr val="bg1"/>
                </a:solidFill>
                <a:cs typeface="Tahoma" pitchFamily="34" charset="0"/>
              </a:rPr>
              <a:t>ngàn</a:t>
            </a:r>
            <a:r>
              <a:rPr lang="en-US" altLang="en-US" sz="4800" b="1" dirty="0">
                <a:solidFill>
                  <a:schemeClr val="bg1"/>
                </a:solidFill>
                <a:cs typeface="Tahoma" pitchFamily="34" charset="0"/>
              </a:rPr>
              <a:t> </a:t>
            </a:r>
            <a:r>
              <a:rPr lang="en-US" altLang="en-US" sz="4800" b="1" dirty="0" err="1">
                <a:solidFill>
                  <a:schemeClr val="bg1"/>
                </a:solidFill>
                <a:cs typeface="Tahoma" pitchFamily="34" charset="0"/>
              </a:rPr>
              <a:t>nguy</a:t>
            </a:r>
            <a:r>
              <a:rPr lang="en-US" altLang="en-US" sz="4800" b="1" dirty="0">
                <a:solidFill>
                  <a:schemeClr val="bg1"/>
                </a:solidFill>
                <a:cs typeface="Tahoma" pitchFamily="34" charset="0"/>
              </a:rPr>
              <a:t> </a:t>
            </a:r>
            <a:r>
              <a:rPr lang="en-US" altLang="en-US" sz="4800" b="1" dirty="0" err="1">
                <a:solidFill>
                  <a:schemeClr val="bg1"/>
                </a:solidFill>
                <a:cs typeface="Tahoma" pitchFamily="34" charset="0"/>
              </a:rPr>
              <a:t>khó</a:t>
            </a:r>
            <a:r>
              <a:rPr lang="en-US" altLang="en-US" sz="4800" b="1" dirty="0">
                <a:solidFill>
                  <a:schemeClr val="bg1"/>
                </a:solidFill>
                <a:cs typeface="Tahoma" pitchFamily="34" charset="0"/>
              </a:rPr>
              <a:t>. </a:t>
            </a:r>
            <a:r>
              <a:rPr lang="en-US" altLang="en-US" sz="4950" b="1" dirty="0">
                <a:solidFill>
                  <a:schemeClr val="bg1"/>
                </a:solidFill>
                <a:cs typeface="Tahoma" pitchFamily="34" charset="0"/>
              </a:rPr>
              <a:t>Con tin </a:t>
            </a:r>
            <a:r>
              <a:rPr lang="en-US" altLang="en-US" sz="4950" b="1" dirty="0" err="1">
                <a:solidFill>
                  <a:schemeClr val="bg1"/>
                </a:solidFill>
                <a:cs typeface="Tahoma" pitchFamily="34" charset="0"/>
              </a:rPr>
              <a:t>Chúa</a:t>
            </a:r>
            <a:r>
              <a:rPr lang="en-US" altLang="en-US" sz="4950" b="1" dirty="0">
                <a:solidFill>
                  <a:schemeClr val="bg1"/>
                </a:solidFill>
                <a:cs typeface="Tahoma" pitchFamily="34" charset="0"/>
              </a:rPr>
              <a:t> </a:t>
            </a:r>
            <a:r>
              <a:rPr lang="en-US" altLang="en-US" sz="4950" b="1" dirty="0" err="1">
                <a:solidFill>
                  <a:schemeClr val="bg1"/>
                </a:solidFill>
                <a:cs typeface="Tahoma" pitchFamily="34" charset="0"/>
              </a:rPr>
              <a:t>ơi</a:t>
            </a:r>
            <a:r>
              <a:rPr lang="en-US" altLang="en-US" sz="4950" b="1" dirty="0">
                <a:solidFill>
                  <a:schemeClr val="bg1"/>
                </a:solidFill>
                <a:cs typeface="Tahoma" pitchFamily="34" charset="0"/>
              </a:rPr>
              <a:t>, </a:t>
            </a:r>
            <a:r>
              <a:rPr lang="en-US" altLang="en-US" sz="4950" b="1" dirty="0" err="1">
                <a:solidFill>
                  <a:schemeClr val="bg1"/>
                </a:solidFill>
                <a:cs typeface="Tahoma" pitchFamily="34" charset="0"/>
              </a:rPr>
              <a:t>Chúa</a:t>
            </a:r>
            <a:r>
              <a:rPr lang="en-US" altLang="en-US" sz="4950" b="1" dirty="0">
                <a:solidFill>
                  <a:schemeClr val="bg1"/>
                </a:solidFill>
                <a:cs typeface="Tahoma" pitchFamily="34" charset="0"/>
              </a:rPr>
              <a:t> </a:t>
            </a:r>
            <a:r>
              <a:rPr lang="en-US" altLang="en-US" sz="4950" b="1" dirty="0" err="1">
                <a:solidFill>
                  <a:schemeClr val="bg1"/>
                </a:solidFill>
                <a:cs typeface="Tahoma" pitchFamily="34" charset="0"/>
              </a:rPr>
              <a:t>chính</a:t>
            </a:r>
            <a:r>
              <a:rPr lang="en-US" altLang="en-US" sz="4950" b="1" dirty="0">
                <a:solidFill>
                  <a:schemeClr val="bg1"/>
                </a:solidFill>
                <a:cs typeface="Tahoma" pitchFamily="34" charset="0"/>
              </a:rPr>
              <a:t> </a:t>
            </a:r>
            <a:r>
              <a:rPr lang="en-US" altLang="en-US" sz="4950" b="1" dirty="0" err="1">
                <a:solidFill>
                  <a:schemeClr val="bg1"/>
                </a:solidFill>
                <a:cs typeface="Tahoma" pitchFamily="34" charset="0"/>
              </a:rPr>
              <a:t>là</a:t>
            </a:r>
            <a:r>
              <a:rPr lang="en-US" altLang="en-US" sz="4950" b="1" dirty="0">
                <a:solidFill>
                  <a:schemeClr val="bg1"/>
                </a:solidFill>
                <a:cs typeface="Tahoma" pitchFamily="34" charset="0"/>
              </a:rPr>
              <a:t> </a:t>
            </a:r>
            <a:r>
              <a:rPr lang="en-US" altLang="en-US" sz="4950" b="1" dirty="0" err="1">
                <a:solidFill>
                  <a:schemeClr val="bg1"/>
                </a:solidFill>
                <a:cs typeface="Tahoma" pitchFamily="34" charset="0"/>
              </a:rPr>
              <a:t>niềm</a:t>
            </a:r>
            <a:r>
              <a:rPr lang="en-US" altLang="en-US" sz="4950" b="1" dirty="0">
                <a:solidFill>
                  <a:schemeClr val="bg1"/>
                </a:solidFill>
                <a:cs typeface="Tahoma" pitchFamily="34" charset="0"/>
              </a:rPr>
              <a:t> an </a:t>
            </a:r>
            <a:r>
              <a:rPr lang="en-US" altLang="en-US" sz="4950" b="1" dirty="0" err="1">
                <a:solidFill>
                  <a:schemeClr val="bg1"/>
                </a:solidFill>
                <a:cs typeface="Tahoma" pitchFamily="34" charset="0"/>
              </a:rPr>
              <a:t>ủi</a:t>
            </a:r>
            <a:r>
              <a:rPr lang="en-US" altLang="en-US" sz="4950" b="1" dirty="0">
                <a:solidFill>
                  <a:schemeClr val="bg1"/>
                </a:solidFill>
                <a:cs typeface="Tahoma" pitchFamily="34" charset="0"/>
              </a:rPr>
              <a:t> con, </a:t>
            </a:r>
            <a:r>
              <a:rPr lang="en-US" altLang="en-US" sz="4950" b="1" dirty="0" err="1">
                <a:solidFill>
                  <a:schemeClr val="bg1"/>
                </a:solidFill>
                <a:cs typeface="Tahoma" pitchFamily="34" charset="0"/>
              </a:rPr>
              <a:t>Ngài</a:t>
            </a:r>
            <a:r>
              <a:rPr lang="en-US" altLang="en-US" sz="4950" b="1" dirty="0">
                <a:solidFill>
                  <a:schemeClr val="bg1"/>
                </a:solidFill>
                <a:cs typeface="Tahoma" pitchFamily="34" charset="0"/>
              </a:rPr>
              <a:t> </a:t>
            </a:r>
            <a:r>
              <a:rPr lang="en-US" altLang="en-US" sz="4950" b="1" dirty="0" err="1">
                <a:solidFill>
                  <a:schemeClr val="bg1"/>
                </a:solidFill>
                <a:cs typeface="Tahoma" pitchFamily="34" charset="0"/>
              </a:rPr>
              <a:t>hằng</a:t>
            </a:r>
            <a:r>
              <a:rPr lang="en-US" altLang="en-US" sz="4950" b="1" dirty="0">
                <a:solidFill>
                  <a:schemeClr val="bg1"/>
                </a:solidFill>
                <a:cs typeface="Tahoma" pitchFamily="34" charset="0"/>
              </a:rPr>
              <a:t> </a:t>
            </a:r>
            <a:r>
              <a:rPr lang="en-US" altLang="en-US" sz="4950" b="1" dirty="0" err="1">
                <a:solidFill>
                  <a:schemeClr val="bg1"/>
                </a:solidFill>
                <a:cs typeface="Tahoma" pitchFamily="34" charset="0"/>
              </a:rPr>
              <a:t>chở</a:t>
            </a:r>
            <a:r>
              <a:rPr lang="en-US" altLang="en-US" sz="4950" b="1" dirty="0">
                <a:solidFill>
                  <a:schemeClr val="bg1"/>
                </a:solidFill>
                <a:cs typeface="Tahoma" pitchFamily="34" charset="0"/>
              </a:rPr>
              <a:t> </a:t>
            </a:r>
            <a:r>
              <a:rPr lang="en-US" altLang="en-US" sz="4950" b="1" dirty="0" err="1">
                <a:solidFill>
                  <a:schemeClr val="bg1"/>
                </a:solidFill>
                <a:cs typeface="Tahoma" pitchFamily="34" charset="0"/>
              </a:rPr>
              <a:t>che</a:t>
            </a:r>
            <a:r>
              <a:rPr lang="en-US" altLang="en-US" sz="4950" b="1" dirty="0">
                <a:solidFill>
                  <a:schemeClr val="bg1"/>
                </a:solidFill>
                <a:cs typeface="Tahoma" pitchFamily="34" charset="0"/>
              </a:rPr>
              <a:t> </a:t>
            </a:r>
            <a:r>
              <a:rPr lang="en-US" altLang="en-US" sz="4950" b="1" dirty="0" err="1">
                <a:solidFill>
                  <a:schemeClr val="bg1"/>
                </a:solidFill>
                <a:cs typeface="Tahoma" pitchFamily="34" charset="0"/>
              </a:rPr>
              <a:t>cho</a:t>
            </a:r>
            <a:r>
              <a:rPr lang="en-US" altLang="en-US" sz="4950" b="1" dirty="0">
                <a:solidFill>
                  <a:schemeClr val="bg1"/>
                </a:solidFill>
                <a:cs typeface="Tahoma" pitchFamily="34" charset="0"/>
              </a:rPr>
              <a:t> con </a:t>
            </a:r>
            <a:r>
              <a:rPr lang="en-US" altLang="en-US" sz="4950" b="1" dirty="0" err="1">
                <a:solidFill>
                  <a:schemeClr val="bg1"/>
                </a:solidFill>
                <a:cs typeface="Tahoma" pitchFamily="34" charset="0"/>
              </a:rPr>
              <a:t>thoát</a:t>
            </a:r>
            <a:r>
              <a:rPr lang="en-US" altLang="en-US" sz="4950" b="1" dirty="0">
                <a:solidFill>
                  <a:schemeClr val="bg1"/>
                </a:solidFill>
                <a:cs typeface="Tahoma" pitchFamily="34" charset="0"/>
              </a:rPr>
              <a:t> </a:t>
            </a:r>
            <a:r>
              <a:rPr lang="en-US" altLang="en-US" sz="4950" b="1" dirty="0" err="1">
                <a:solidFill>
                  <a:schemeClr val="bg1"/>
                </a:solidFill>
                <a:cs typeface="Tahoma" pitchFamily="34" charset="0"/>
              </a:rPr>
              <a:t>những</a:t>
            </a:r>
            <a:r>
              <a:rPr lang="en-US" altLang="en-US" sz="4950" b="1" dirty="0">
                <a:solidFill>
                  <a:schemeClr val="bg1"/>
                </a:solidFill>
                <a:cs typeface="Tahoma" pitchFamily="34" charset="0"/>
              </a:rPr>
              <a:t> </a:t>
            </a:r>
            <a:r>
              <a:rPr lang="en-US" altLang="en-US" sz="4950" b="1" dirty="0" err="1">
                <a:solidFill>
                  <a:schemeClr val="bg1"/>
                </a:solidFill>
                <a:cs typeface="Tahoma" pitchFamily="34" charset="0"/>
              </a:rPr>
              <a:t>ngày</a:t>
            </a:r>
            <a:r>
              <a:rPr lang="en-US" altLang="en-US" sz="4950" b="1" dirty="0">
                <a:solidFill>
                  <a:schemeClr val="bg1"/>
                </a:solidFill>
                <a:cs typeface="Tahoma" pitchFamily="34" charset="0"/>
              </a:rPr>
              <a:t> </a:t>
            </a:r>
            <a:r>
              <a:rPr lang="en-US" altLang="en-US" sz="4950" b="1" dirty="0" err="1">
                <a:solidFill>
                  <a:schemeClr val="bg1"/>
                </a:solidFill>
                <a:cs typeface="Tahoma" pitchFamily="34" charset="0"/>
              </a:rPr>
              <a:t>tối</a:t>
            </a:r>
            <a:r>
              <a:rPr lang="en-US" altLang="en-US" sz="4950" b="1" dirty="0">
                <a:solidFill>
                  <a:schemeClr val="bg1"/>
                </a:solidFill>
                <a:cs typeface="Tahoma" pitchFamily="34" charset="0"/>
              </a:rPr>
              <a:t> </a:t>
            </a:r>
            <a:r>
              <a:rPr lang="en-US" altLang="en-US" sz="4950" b="1" dirty="0" err="1">
                <a:solidFill>
                  <a:schemeClr val="bg1"/>
                </a:solidFill>
                <a:cs typeface="Tahoma" pitchFamily="34" charset="0"/>
              </a:rPr>
              <a:t>tăm</a:t>
            </a:r>
            <a:r>
              <a:rPr lang="en-US" altLang="en-US" sz="4950" b="1" dirty="0">
                <a:solidFill>
                  <a:schemeClr val="bg1"/>
                </a:solidFill>
                <a:cs typeface="Tahoma" pitchFamily="34" charset="0"/>
              </a:rPr>
              <a:t>.</a:t>
            </a:r>
            <a:endParaRPr lang="vi-VN" altLang="en-US" sz="4950" b="1" dirty="0">
              <a:solidFill>
                <a:schemeClr val="bg1"/>
              </a:solidFill>
              <a:cs typeface="Tahoma" pitchFamily="34" charset="0"/>
            </a:endParaRPr>
          </a:p>
        </p:txBody>
      </p:sp>
    </p:spTree>
    <p:extLst>
      <p:ext uri="{BB962C8B-B14F-4D97-AF65-F5344CB8AC3E}">
        <p14:creationId xmlns:p14="http://schemas.microsoft.com/office/powerpoint/2010/main" val="124251379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Content Placeholder 2"/>
          <p:cNvSpPr>
            <a:spLocks noGrp="1"/>
          </p:cNvSpPr>
          <p:nvPr>
            <p:ph idx="1"/>
          </p:nvPr>
        </p:nvSpPr>
        <p:spPr>
          <a:xfrm>
            <a:off x="0" y="0"/>
            <a:ext cx="9144000" cy="5143500"/>
          </a:xfrm>
        </p:spPr>
        <p:txBody>
          <a:bodyPr>
            <a:noAutofit/>
          </a:bodyPr>
          <a:lstStyle/>
          <a:p>
            <a:pPr marL="0" indent="0" algn="just">
              <a:lnSpc>
                <a:spcPct val="120000"/>
              </a:lnSpc>
              <a:spcBef>
                <a:spcPts val="1350"/>
              </a:spcBef>
              <a:buNone/>
            </a:pPr>
            <a:r>
              <a:rPr lang="en-US" altLang="en-US" sz="6000" b="1" dirty="0">
                <a:solidFill>
                  <a:srgbClr val="FFFF00"/>
                </a:solidFill>
                <a:cs typeface="Tahoma" pitchFamily="34" charset="0"/>
              </a:rPr>
              <a:t>Tk2: </a:t>
            </a:r>
            <a:r>
              <a:rPr lang="en-US" altLang="en-US" sz="6000" b="1" dirty="0" err="1">
                <a:solidFill>
                  <a:schemeClr val="bg1"/>
                </a:solidFill>
                <a:cs typeface="Tahoma" pitchFamily="34" charset="0"/>
              </a:rPr>
              <a:t>Rồi</a:t>
            </a:r>
            <a:r>
              <a:rPr lang="en-US" altLang="en-US" sz="6000" b="1" dirty="0">
                <a:solidFill>
                  <a:schemeClr val="bg1"/>
                </a:solidFill>
                <a:cs typeface="Tahoma" pitchFamily="34" charset="0"/>
              </a:rPr>
              <a:t> bao lo </a:t>
            </a:r>
            <a:r>
              <a:rPr lang="en-US" altLang="en-US" sz="6000" b="1" dirty="0" err="1">
                <a:solidFill>
                  <a:schemeClr val="bg1"/>
                </a:solidFill>
                <a:cs typeface="Tahoma" pitchFamily="34" charset="0"/>
              </a:rPr>
              <a:t>toan</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mà</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đời</a:t>
            </a:r>
            <a:r>
              <a:rPr lang="en-US" altLang="en-US" sz="6000" b="1" dirty="0">
                <a:solidFill>
                  <a:schemeClr val="bg1"/>
                </a:solidFill>
                <a:cs typeface="Tahoma" pitchFamily="34" charset="0"/>
              </a:rPr>
              <a:t> con </a:t>
            </a:r>
            <a:r>
              <a:rPr lang="en-US" altLang="en-US" sz="6000" b="1" dirty="0" err="1">
                <a:solidFill>
                  <a:schemeClr val="bg1"/>
                </a:solidFill>
                <a:cs typeface="Tahoma" pitchFamily="34" charset="0"/>
              </a:rPr>
              <a:t>sao</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mãi</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ê</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chề</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tình</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người</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hôm</a:t>
            </a:r>
            <a:r>
              <a:rPr lang="en-US" altLang="en-US" sz="6000" b="1" dirty="0">
                <a:solidFill>
                  <a:schemeClr val="bg1"/>
                </a:solidFill>
                <a:cs typeface="Tahoma" pitchFamily="34" charset="0"/>
              </a:rPr>
              <a:t> qua </a:t>
            </a:r>
            <a:r>
              <a:rPr lang="en-US" altLang="en-US" sz="6000" b="1" dirty="0" err="1">
                <a:solidFill>
                  <a:schemeClr val="bg1"/>
                </a:solidFill>
                <a:cs typeface="Tahoma" pitchFamily="34" charset="0"/>
              </a:rPr>
              <a:t>sao</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hôm</a:t>
            </a:r>
            <a:r>
              <a:rPr lang="en-US" altLang="en-US" sz="6000" b="1" dirty="0">
                <a:solidFill>
                  <a:schemeClr val="bg1"/>
                </a:solidFill>
                <a:cs typeface="Tahoma" pitchFamily="34" charset="0"/>
              </a:rPr>
              <a:t> nay </a:t>
            </a:r>
            <a:r>
              <a:rPr lang="en-US" altLang="en-US" sz="6000" b="1" dirty="0" err="1">
                <a:solidFill>
                  <a:schemeClr val="bg1"/>
                </a:solidFill>
                <a:cs typeface="Tahoma" pitchFamily="34" charset="0"/>
              </a:rPr>
              <a:t>tựa</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làn</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khói</a:t>
            </a:r>
            <a:r>
              <a:rPr lang="en-US" altLang="en-US" sz="6000" b="1" dirty="0">
                <a:solidFill>
                  <a:schemeClr val="bg1"/>
                </a:solidFill>
                <a:cs typeface="Tahoma" pitchFamily="34" charset="0"/>
              </a:rPr>
              <a:t> bay. </a:t>
            </a:r>
            <a:endParaRPr lang="vi-VN" altLang="en-US" sz="6000" b="1" dirty="0">
              <a:solidFill>
                <a:schemeClr val="bg1"/>
              </a:solidFill>
              <a:cs typeface="Tahoma" pitchFamily="34" charset="0"/>
            </a:endParaRPr>
          </a:p>
          <a:p>
            <a:pPr marL="0" indent="0" algn="just">
              <a:lnSpc>
                <a:spcPct val="120000"/>
              </a:lnSpc>
              <a:spcBef>
                <a:spcPts val="1350"/>
              </a:spcBef>
              <a:buNone/>
            </a:pPr>
            <a:endParaRPr lang="vi-VN" altLang="en-US" sz="6000" b="1" dirty="0">
              <a:solidFill>
                <a:schemeClr val="bg1"/>
              </a:solidFill>
              <a:cs typeface="Tahoma" pitchFamily="34" charset="0"/>
            </a:endParaRPr>
          </a:p>
        </p:txBody>
      </p:sp>
    </p:spTree>
    <p:extLst>
      <p:ext uri="{BB962C8B-B14F-4D97-AF65-F5344CB8AC3E}">
        <p14:creationId xmlns:p14="http://schemas.microsoft.com/office/powerpoint/2010/main" val="41161600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b="0">
                <a:solidFill>
                  <a:schemeClr val="bg1"/>
                </a:solidFill>
                <a:effectLst/>
                <a:latin typeface="+mj-lt"/>
              </a:rPr>
              <a:t>Các giáo phận Việt Nam chúng con, </a:t>
            </a:r>
            <a:br>
              <a:rPr lang="vi-VN" b="0">
                <a:solidFill>
                  <a:schemeClr val="bg1"/>
                </a:solidFill>
                <a:effectLst/>
                <a:latin typeface="+mj-lt"/>
              </a:rPr>
            </a:br>
            <a:r>
              <a:rPr lang="vi-VN" b="0">
                <a:solidFill>
                  <a:schemeClr val="bg1"/>
                </a:solidFill>
                <a:effectLst/>
                <a:latin typeface="+mj-lt"/>
              </a:rPr>
              <a:t>luôn muốn cùng chung nhịp bước với Hội Thánh hoàn vũ, xin cho chúng con biết đồng cảm với nỗi thao thức của các Mục tử trên toàn thế giới, ngày càng ý thức hơn về tình hiệp thông,</a:t>
            </a:r>
            <a:endParaRPr lang="en-US" b="0">
              <a:solidFill>
                <a:schemeClr val="bg1"/>
              </a:solidFill>
              <a:effectLst/>
              <a:latin typeface="+mj-lt"/>
            </a:endParaRPr>
          </a:p>
        </p:txBody>
      </p:sp>
    </p:spTree>
    <p:extLst>
      <p:ext uri="{BB962C8B-B14F-4D97-AF65-F5344CB8AC3E}">
        <p14:creationId xmlns:p14="http://schemas.microsoft.com/office/powerpoint/2010/main" val="87441073"/>
      </p:ext>
    </p:extLst>
  </p:cSld>
  <p:clrMapOvr>
    <a:masterClrMapping/>
  </p:clrMapOvr>
  <p:transition spd="slow" advClick="0"/>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Content Placeholder 2"/>
          <p:cNvSpPr>
            <a:spLocks noGrp="1"/>
          </p:cNvSpPr>
          <p:nvPr>
            <p:ph idx="1"/>
          </p:nvPr>
        </p:nvSpPr>
        <p:spPr>
          <a:xfrm>
            <a:off x="0" y="0"/>
            <a:ext cx="9086850" cy="5143500"/>
          </a:xfrm>
        </p:spPr>
        <p:txBody>
          <a:bodyPr>
            <a:noAutofit/>
          </a:bodyPr>
          <a:lstStyle/>
          <a:p>
            <a:pPr marL="0" indent="0" algn="just">
              <a:lnSpc>
                <a:spcPct val="120000"/>
              </a:lnSpc>
              <a:spcBef>
                <a:spcPts val="0"/>
              </a:spcBef>
              <a:buNone/>
            </a:pPr>
            <a:r>
              <a:rPr lang="en-US" altLang="en-US" sz="4800" b="1" dirty="0">
                <a:solidFill>
                  <a:srgbClr val="FFFF00"/>
                </a:solidFill>
                <a:cs typeface="Tahoma" pitchFamily="34" charset="0"/>
              </a:rPr>
              <a:t>***</a:t>
            </a:r>
            <a:r>
              <a:rPr lang="en-US" altLang="en-US" sz="4800" b="1" dirty="0">
                <a:solidFill>
                  <a:schemeClr val="bg1"/>
                </a:solidFill>
                <a:cs typeface="Tahoma" pitchFamily="34" charset="0"/>
              </a:rPr>
              <a:t> </a:t>
            </a:r>
            <a:r>
              <a:rPr lang="en-US" altLang="en-US" sz="4800" b="1" dirty="0" err="1">
                <a:solidFill>
                  <a:schemeClr val="bg1"/>
                </a:solidFill>
                <a:cs typeface="Tahoma" pitchFamily="34" charset="0"/>
              </a:rPr>
              <a:t>Và</a:t>
            </a:r>
            <a:r>
              <a:rPr lang="en-US" altLang="en-US" sz="4800" b="1" dirty="0">
                <a:solidFill>
                  <a:schemeClr val="bg1"/>
                </a:solidFill>
                <a:cs typeface="Tahoma" pitchFamily="34" charset="0"/>
              </a:rPr>
              <a:t> </a:t>
            </a:r>
            <a:r>
              <a:rPr lang="en-US" altLang="en-US" sz="4800" b="1" dirty="0" err="1">
                <a:solidFill>
                  <a:schemeClr val="bg1"/>
                </a:solidFill>
                <a:cs typeface="Tahoma" pitchFamily="34" charset="0"/>
              </a:rPr>
              <a:t>tình</a:t>
            </a:r>
            <a:r>
              <a:rPr lang="en-US" altLang="en-US" sz="4800" b="1" dirty="0">
                <a:solidFill>
                  <a:schemeClr val="bg1"/>
                </a:solidFill>
                <a:cs typeface="Tahoma" pitchFamily="34" charset="0"/>
              </a:rPr>
              <a:t> </a:t>
            </a:r>
            <a:r>
              <a:rPr lang="en-US" altLang="en-US" sz="4800" b="1" dirty="0" err="1">
                <a:solidFill>
                  <a:schemeClr val="bg1"/>
                </a:solidFill>
                <a:cs typeface="Tahoma" pitchFamily="34" charset="0"/>
              </a:rPr>
              <a:t>đời</a:t>
            </a:r>
            <a:r>
              <a:rPr lang="en-US" altLang="en-US" sz="4800" b="1" dirty="0">
                <a:solidFill>
                  <a:schemeClr val="bg1"/>
                </a:solidFill>
                <a:cs typeface="Tahoma" pitchFamily="34" charset="0"/>
              </a:rPr>
              <a:t> </a:t>
            </a:r>
            <a:r>
              <a:rPr lang="en-US" altLang="en-US" sz="4800" b="1" dirty="0" err="1">
                <a:solidFill>
                  <a:schemeClr val="bg1"/>
                </a:solidFill>
                <a:cs typeface="Tahoma" pitchFamily="34" charset="0"/>
              </a:rPr>
              <a:t>này</a:t>
            </a:r>
            <a:r>
              <a:rPr lang="en-US" altLang="en-US" sz="4800" b="1" dirty="0">
                <a:solidFill>
                  <a:schemeClr val="bg1"/>
                </a:solidFill>
                <a:cs typeface="Tahoma" pitchFamily="34" charset="0"/>
              </a:rPr>
              <a:t> </a:t>
            </a:r>
            <a:r>
              <a:rPr lang="en-US" altLang="en-US" sz="4800" b="1" dirty="0" err="1">
                <a:solidFill>
                  <a:schemeClr val="bg1"/>
                </a:solidFill>
                <a:cs typeface="Tahoma" pitchFamily="34" charset="0"/>
              </a:rPr>
              <a:t>đổi</a:t>
            </a:r>
            <a:r>
              <a:rPr lang="en-US" altLang="en-US" sz="4800" b="1" dirty="0">
                <a:solidFill>
                  <a:schemeClr val="bg1"/>
                </a:solidFill>
                <a:cs typeface="Tahoma" pitchFamily="34" charset="0"/>
              </a:rPr>
              <a:t> </a:t>
            </a:r>
            <a:r>
              <a:rPr lang="en-US" altLang="en-US" sz="4800" b="1" dirty="0" err="1">
                <a:solidFill>
                  <a:schemeClr val="bg1"/>
                </a:solidFill>
                <a:cs typeface="Tahoma" pitchFamily="34" charset="0"/>
              </a:rPr>
              <a:t>thay</a:t>
            </a:r>
            <a:r>
              <a:rPr lang="en-US" altLang="en-US" sz="4800" b="1" dirty="0">
                <a:solidFill>
                  <a:schemeClr val="bg1"/>
                </a:solidFill>
                <a:cs typeface="Tahoma" pitchFamily="34" charset="0"/>
              </a:rPr>
              <a:t> </a:t>
            </a:r>
            <a:r>
              <a:rPr lang="en-US" altLang="en-US" sz="4800" b="1" dirty="0" err="1">
                <a:solidFill>
                  <a:schemeClr val="bg1"/>
                </a:solidFill>
                <a:cs typeface="Tahoma" pitchFamily="34" charset="0"/>
              </a:rPr>
              <a:t>như</a:t>
            </a:r>
            <a:r>
              <a:rPr lang="en-US" altLang="en-US" sz="4800" b="1" dirty="0">
                <a:solidFill>
                  <a:schemeClr val="bg1"/>
                </a:solidFill>
                <a:cs typeface="Tahoma" pitchFamily="34" charset="0"/>
              </a:rPr>
              <a:t> </a:t>
            </a:r>
            <a:r>
              <a:rPr lang="en-US" altLang="en-US" sz="4800" b="1" dirty="0" err="1">
                <a:solidFill>
                  <a:schemeClr val="bg1"/>
                </a:solidFill>
                <a:cs typeface="Tahoma" pitchFamily="34" charset="0"/>
              </a:rPr>
              <a:t>một</a:t>
            </a:r>
            <a:r>
              <a:rPr lang="en-US" altLang="en-US" sz="4800" b="1" dirty="0">
                <a:solidFill>
                  <a:schemeClr val="bg1"/>
                </a:solidFill>
                <a:cs typeface="Tahoma" pitchFamily="34" charset="0"/>
              </a:rPr>
              <a:t> </a:t>
            </a:r>
            <a:r>
              <a:rPr lang="en-US" altLang="en-US" sz="4800" b="1" dirty="0" err="1">
                <a:solidFill>
                  <a:schemeClr val="bg1"/>
                </a:solidFill>
                <a:cs typeface="Tahoma" pitchFamily="34" charset="0"/>
              </a:rPr>
              <a:t>giấc</a:t>
            </a:r>
            <a:r>
              <a:rPr lang="en-US" altLang="en-US" sz="4800" b="1" dirty="0">
                <a:solidFill>
                  <a:schemeClr val="bg1"/>
                </a:solidFill>
                <a:cs typeface="Tahoma" pitchFamily="34" charset="0"/>
              </a:rPr>
              <a:t> </a:t>
            </a:r>
            <a:r>
              <a:rPr lang="en-US" altLang="en-US" sz="4800" b="1" dirty="0" err="1">
                <a:solidFill>
                  <a:schemeClr val="bg1"/>
                </a:solidFill>
                <a:cs typeface="Tahoma" pitchFamily="34" charset="0"/>
              </a:rPr>
              <a:t>mơ</a:t>
            </a:r>
            <a:r>
              <a:rPr lang="en-US" altLang="en-US" sz="4800" b="1" dirty="0">
                <a:solidFill>
                  <a:schemeClr val="bg1"/>
                </a:solidFill>
                <a:cs typeface="Tahoma" pitchFamily="34" charset="0"/>
              </a:rPr>
              <a:t>, con tin </a:t>
            </a:r>
            <a:r>
              <a:rPr lang="en-US" altLang="en-US" sz="4800" b="1" dirty="0" err="1">
                <a:solidFill>
                  <a:schemeClr val="bg1"/>
                </a:solidFill>
                <a:cs typeface="Tahoma" pitchFamily="34" charset="0"/>
              </a:rPr>
              <a:t>Chúa</a:t>
            </a:r>
            <a:r>
              <a:rPr lang="en-US" altLang="en-US" sz="4800" b="1" dirty="0">
                <a:solidFill>
                  <a:schemeClr val="bg1"/>
                </a:solidFill>
                <a:cs typeface="Tahoma" pitchFamily="34" charset="0"/>
              </a:rPr>
              <a:t> </a:t>
            </a:r>
            <a:r>
              <a:rPr lang="en-US" altLang="en-US" sz="4800" b="1" dirty="0" err="1">
                <a:solidFill>
                  <a:schemeClr val="bg1"/>
                </a:solidFill>
                <a:cs typeface="Tahoma" pitchFamily="34" charset="0"/>
              </a:rPr>
              <a:t>thương</a:t>
            </a:r>
            <a:r>
              <a:rPr lang="en-US" altLang="en-US" sz="4800" b="1" dirty="0">
                <a:solidFill>
                  <a:schemeClr val="bg1"/>
                </a:solidFill>
                <a:cs typeface="Tahoma" pitchFamily="34" charset="0"/>
              </a:rPr>
              <a:t> con </a:t>
            </a:r>
            <a:r>
              <a:rPr lang="en-US" altLang="en-US" sz="4800" b="1" dirty="0" err="1">
                <a:solidFill>
                  <a:schemeClr val="bg1"/>
                </a:solidFill>
                <a:cs typeface="Tahoma" pitchFamily="34" charset="0"/>
              </a:rPr>
              <a:t>nhiều</a:t>
            </a:r>
            <a:r>
              <a:rPr lang="en-US" altLang="en-US" sz="4800" b="1" dirty="0">
                <a:solidFill>
                  <a:schemeClr val="bg1"/>
                </a:solidFill>
                <a:cs typeface="Tahoma" pitchFamily="34" charset="0"/>
              </a:rPr>
              <a:t>, </a:t>
            </a:r>
            <a:r>
              <a:rPr lang="en-US" altLang="en-US" sz="4800" b="1" dirty="0" err="1">
                <a:solidFill>
                  <a:schemeClr val="bg1"/>
                </a:solidFill>
                <a:cs typeface="Tahoma" pitchFamily="34" charset="0"/>
              </a:rPr>
              <a:t>dù</a:t>
            </a:r>
            <a:r>
              <a:rPr lang="en-US" altLang="en-US" sz="4800" b="1" dirty="0">
                <a:solidFill>
                  <a:schemeClr val="bg1"/>
                </a:solidFill>
                <a:cs typeface="Tahoma" pitchFamily="34" charset="0"/>
              </a:rPr>
              <a:t> </a:t>
            </a:r>
            <a:r>
              <a:rPr lang="en-US" altLang="en-US" sz="4800" b="1" dirty="0" err="1">
                <a:solidFill>
                  <a:schemeClr val="bg1"/>
                </a:solidFill>
                <a:cs typeface="Tahoma" pitchFamily="34" charset="0"/>
              </a:rPr>
              <a:t>đời</a:t>
            </a:r>
            <a:r>
              <a:rPr lang="en-US" altLang="en-US" sz="4800" b="1" dirty="0">
                <a:solidFill>
                  <a:schemeClr val="bg1"/>
                </a:solidFill>
                <a:cs typeface="Tahoma" pitchFamily="34" charset="0"/>
              </a:rPr>
              <a:t> con </a:t>
            </a:r>
            <a:r>
              <a:rPr lang="en-US" altLang="en-US" sz="4800" b="1" dirty="0" err="1">
                <a:solidFill>
                  <a:schemeClr val="bg1"/>
                </a:solidFill>
                <a:cs typeface="Tahoma" pitchFamily="34" charset="0"/>
              </a:rPr>
              <a:t>đớn</a:t>
            </a:r>
            <a:r>
              <a:rPr lang="en-US" altLang="en-US" sz="4800" b="1" dirty="0">
                <a:solidFill>
                  <a:schemeClr val="bg1"/>
                </a:solidFill>
                <a:cs typeface="Tahoma" pitchFamily="34" charset="0"/>
              </a:rPr>
              <a:t> </a:t>
            </a:r>
            <a:r>
              <a:rPr lang="en-US" altLang="en-US" sz="4800" b="1" dirty="0" err="1">
                <a:solidFill>
                  <a:schemeClr val="bg1"/>
                </a:solidFill>
                <a:cs typeface="Tahoma" pitchFamily="34" charset="0"/>
              </a:rPr>
              <a:t>đau</a:t>
            </a:r>
            <a:r>
              <a:rPr lang="en-US" altLang="en-US" sz="4800" b="1" dirty="0">
                <a:solidFill>
                  <a:schemeClr val="bg1"/>
                </a:solidFill>
                <a:cs typeface="Tahoma" pitchFamily="34" charset="0"/>
              </a:rPr>
              <a:t> </a:t>
            </a:r>
            <a:r>
              <a:rPr lang="en-US" altLang="en-US" sz="4800" b="1" dirty="0" err="1">
                <a:solidFill>
                  <a:schemeClr val="bg1"/>
                </a:solidFill>
                <a:cs typeface="Tahoma" pitchFamily="34" charset="0"/>
              </a:rPr>
              <a:t>trăm</a:t>
            </a:r>
            <a:r>
              <a:rPr lang="en-US" altLang="en-US" sz="4800" b="1" dirty="0">
                <a:solidFill>
                  <a:schemeClr val="bg1"/>
                </a:solidFill>
                <a:cs typeface="Tahoma" pitchFamily="34" charset="0"/>
              </a:rPr>
              <a:t> </a:t>
            </a:r>
            <a:r>
              <a:rPr lang="en-US" altLang="en-US" sz="4800" b="1" dirty="0" err="1">
                <a:solidFill>
                  <a:schemeClr val="bg1"/>
                </a:solidFill>
                <a:cs typeface="Tahoma" pitchFamily="34" charset="0"/>
              </a:rPr>
              <a:t>chiều</a:t>
            </a:r>
            <a:r>
              <a:rPr lang="en-US" altLang="en-US" sz="4800" b="1" dirty="0">
                <a:solidFill>
                  <a:schemeClr val="bg1"/>
                </a:solidFill>
                <a:cs typeface="Tahoma" pitchFamily="34" charset="0"/>
              </a:rPr>
              <a:t>, </a:t>
            </a:r>
            <a:r>
              <a:rPr lang="en-US" altLang="en-US" sz="4800" b="1" dirty="0" err="1">
                <a:solidFill>
                  <a:schemeClr val="bg1"/>
                </a:solidFill>
                <a:cs typeface="Tahoma" pitchFamily="34" charset="0"/>
              </a:rPr>
              <a:t>nguồn</a:t>
            </a:r>
            <a:r>
              <a:rPr lang="en-US" altLang="en-US" sz="4800" b="1" dirty="0">
                <a:solidFill>
                  <a:schemeClr val="bg1"/>
                </a:solidFill>
                <a:cs typeface="Tahoma" pitchFamily="34" charset="0"/>
              </a:rPr>
              <a:t> </a:t>
            </a:r>
            <a:r>
              <a:rPr lang="en-US" altLang="en-US" sz="4800" b="1" dirty="0" err="1">
                <a:solidFill>
                  <a:schemeClr val="bg1"/>
                </a:solidFill>
                <a:cs typeface="Tahoma" pitchFamily="34" charset="0"/>
              </a:rPr>
              <a:t>ủi</a:t>
            </a:r>
            <a:r>
              <a:rPr lang="en-US" altLang="en-US" sz="4800" b="1" dirty="0">
                <a:solidFill>
                  <a:schemeClr val="bg1"/>
                </a:solidFill>
                <a:cs typeface="Tahoma" pitchFamily="34" charset="0"/>
              </a:rPr>
              <a:t> an </a:t>
            </a:r>
            <a:r>
              <a:rPr lang="en-US" altLang="en-US" sz="4800" b="1" dirty="0" err="1">
                <a:solidFill>
                  <a:schemeClr val="bg1"/>
                </a:solidFill>
                <a:cs typeface="Tahoma" pitchFamily="34" charset="0"/>
              </a:rPr>
              <a:t>Chúa</a:t>
            </a:r>
            <a:r>
              <a:rPr lang="en-US" altLang="en-US" sz="4800" b="1" dirty="0">
                <a:solidFill>
                  <a:schemeClr val="bg1"/>
                </a:solidFill>
                <a:cs typeface="Tahoma" pitchFamily="34" charset="0"/>
              </a:rPr>
              <a:t> </a:t>
            </a:r>
            <a:r>
              <a:rPr lang="en-US" altLang="en-US" sz="4800" b="1" dirty="0" err="1">
                <a:solidFill>
                  <a:schemeClr val="bg1"/>
                </a:solidFill>
                <a:cs typeface="Tahoma" pitchFamily="34" charset="0"/>
              </a:rPr>
              <a:t>là</a:t>
            </a:r>
            <a:r>
              <a:rPr lang="en-US" altLang="en-US" sz="4800" b="1" dirty="0">
                <a:solidFill>
                  <a:schemeClr val="bg1"/>
                </a:solidFill>
                <a:cs typeface="Tahoma" pitchFamily="34" charset="0"/>
              </a:rPr>
              <a:t> </a:t>
            </a:r>
            <a:r>
              <a:rPr lang="en-US" altLang="en-US" sz="4800" b="1" dirty="0" err="1">
                <a:solidFill>
                  <a:schemeClr val="bg1"/>
                </a:solidFill>
                <a:cs typeface="Tahoma" pitchFamily="34" charset="0"/>
              </a:rPr>
              <a:t>tình</a:t>
            </a:r>
            <a:r>
              <a:rPr lang="en-US" altLang="en-US" sz="4800" b="1" dirty="0">
                <a:solidFill>
                  <a:schemeClr val="bg1"/>
                </a:solidFill>
                <a:cs typeface="Tahoma" pitchFamily="34" charset="0"/>
              </a:rPr>
              <a:t> </a:t>
            </a:r>
            <a:r>
              <a:rPr lang="en-US" altLang="en-US" sz="4800" b="1" dirty="0" err="1">
                <a:solidFill>
                  <a:schemeClr val="bg1"/>
                </a:solidFill>
                <a:cs typeface="Tahoma" pitchFamily="34" charset="0"/>
              </a:rPr>
              <a:t>yêu</a:t>
            </a:r>
            <a:r>
              <a:rPr lang="en-US" altLang="en-US" sz="4800" b="1" dirty="0">
                <a:solidFill>
                  <a:schemeClr val="bg1"/>
                </a:solidFill>
                <a:cs typeface="Tahoma" pitchFamily="34" charset="0"/>
              </a:rPr>
              <a:t>.</a:t>
            </a:r>
            <a:endParaRPr lang="vi-VN" altLang="en-US" sz="4800" b="1" dirty="0">
              <a:solidFill>
                <a:schemeClr val="bg1"/>
              </a:solidFill>
              <a:cs typeface="Tahoma" pitchFamily="34" charset="0"/>
            </a:endParaRPr>
          </a:p>
          <a:p>
            <a:pPr marL="0" indent="0" algn="just">
              <a:lnSpc>
                <a:spcPct val="120000"/>
              </a:lnSpc>
              <a:spcBef>
                <a:spcPts val="0"/>
              </a:spcBef>
              <a:buNone/>
            </a:pPr>
            <a:endParaRPr lang="vi-VN" altLang="en-US" sz="4800" b="1" dirty="0">
              <a:solidFill>
                <a:schemeClr val="bg1"/>
              </a:solidFill>
              <a:cs typeface="Tahoma" pitchFamily="34" charset="0"/>
            </a:endParaRPr>
          </a:p>
          <a:p>
            <a:pPr marL="0" indent="0" algn="just">
              <a:lnSpc>
                <a:spcPct val="120000"/>
              </a:lnSpc>
              <a:spcBef>
                <a:spcPts val="0"/>
              </a:spcBef>
              <a:buNone/>
            </a:pPr>
            <a:endParaRPr lang="vi-VN" altLang="en-US" sz="4800" b="1" dirty="0">
              <a:solidFill>
                <a:schemeClr val="bg1"/>
              </a:solidFill>
              <a:cs typeface="Tahoma" pitchFamily="34" charset="0"/>
            </a:endParaRPr>
          </a:p>
          <a:p>
            <a:pPr marL="0" indent="0" algn="just">
              <a:lnSpc>
                <a:spcPct val="120000"/>
              </a:lnSpc>
              <a:spcBef>
                <a:spcPts val="0"/>
              </a:spcBef>
              <a:buNone/>
            </a:pPr>
            <a:endParaRPr lang="vi-VN" altLang="en-US" sz="4800" b="1" dirty="0">
              <a:solidFill>
                <a:schemeClr val="bg1"/>
              </a:solidFill>
              <a:cs typeface="Tahoma" pitchFamily="34" charset="0"/>
            </a:endParaRPr>
          </a:p>
        </p:txBody>
      </p:sp>
    </p:spTree>
    <p:extLst>
      <p:ext uri="{BB962C8B-B14F-4D97-AF65-F5344CB8AC3E}">
        <p14:creationId xmlns:p14="http://schemas.microsoft.com/office/powerpoint/2010/main" val="255608534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Content Placeholder 2"/>
          <p:cNvSpPr>
            <a:spLocks noGrp="1"/>
          </p:cNvSpPr>
          <p:nvPr>
            <p:ph idx="1"/>
          </p:nvPr>
        </p:nvSpPr>
        <p:spPr>
          <a:xfrm>
            <a:off x="0" y="0"/>
            <a:ext cx="9144000" cy="5143500"/>
          </a:xfrm>
        </p:spPr>
        <p:txBody>
          <a:bodyPr>
            <a:normAutofit fontScale="92500"/>
          </a:bodyPr>
          <a:lstStyle/>
          <a:p>
            <a:pPr marL="0" indent="0" algn="just">
              <a:lnSpc>
                <a:spcPct val="120000"/>
              </a:lnSpc>
              <a:spcBef>
                <a:spcPts val="0"/>
              </a:spcBef>
              <a:buNone/>
            </a:pPr>
            <a:r>
              <a:rPr lang="en-US" altLang="en-US" sz="4800" b="1" dirty="0" err="1">
                <a:solidFill>
                  <a:srgbClr val="FFFF00"/>
                </a:solidFill>
                <a:cs typeface="Tahoma" pitchFamily="34" charset="0"/>
              </a:rPr>
              <a:t>Đk</a:t>
            </a:r>
            <a:r>
              <a:rPr lang="en-US" altLang="en-US" sz="4800" b="1" dirty="0">
                <a:solidFill>
                  <a:srgbClr val="FFFF00"/>
                </a:solidFill>
                <a:cs typeface="Tahoma" pitchFamily="34" charset="0"/>
              </a:rPr>
              <a:t>: </a:t>
            </a:r>
            <a:r>
              <a:rPr lang="en-US" altLang="en-US" sz="4800" b="1" dirty="0">
                <a:solidFill>
                  <a:schemeClr val="bg1"/>
                </a:solidFill>
                <a:cs typeface="Tahoma" pitchFamily="34" charset="0"/>
              </a:rPr>
              <a:t>Con tin </a:t>
            </a:r>
            <a:r>
              <a:rPr lang="en-US" altLang="en-US" sz="4800" b="1" dirty="0" err="1">
                <a:solidFill>
                  <a:schemeClr val="bg1"/>
                </a:solidFill>
                <a:cs typeface="Tahoma" pitchFamily="34" charset="0"/>
              </a:rPr>
              <a:t>Chúa</a:t>
            </a:r>
            <a:r>
              <a:rPr lang="en-US" altLang="en-US" sz="4800" b="1" dirty="0">
                <a:solidFill>
                  <a:schemeClr val="bg1"/>
                </a:solidFill>
                <a:cs typeface="Tahoma" pitchFamily="34" charset="0"/>
              </a:rPr>
              <a:t> </a:t>
            </a:r>
            <a:r>
              <a:rPr lang="en-US" altLang="en-US" sz="4800" b="1" dirty="0" err="1">
                <a:solidFill>
                  <a:schemeClr val="bg1"/>
                </a:solidFill>
                <a:cs typeface="Tahoma" pitchFamily="34" charset="0"/>
              </a:rPr>
              <a:t>ơi</a:t>
            </a:r>
            <a:r>
              <a:rPr lang="en-US" altLang="en-US" sz="4800" b="1" dirty="0">
                <a:solidFill>
                  <a:schemeClr val="bg1"/>
                </a:solidFill>
                <a:cs typeface="Tahoma" pitchFamily="34" charset="0"/>
              </a:rPr>
              <a:t>, </a:t>
            </a:r>
            <a:r>
              <a:rPr lang="en-US" altLang="en-US" sz="4800" b="1" dirty="0" err="1">
                <a:solidFill>
                  <a:schemeClr val="bg1"/>
                </a:solidFill>
                <a:cs typeface="Tahoma" pitchFamily="34" charset="0"/>
              </a:rPr>
              <a:t>Chúa</a:t>
            </a:r>
            <a:r>
              <a:rPr lang="en-US" altLang="en-US" sz="4800" b="1" dirty="0">
                <a:solidFill>
                  <a:schemeClr val="bg1"/>
                </a:solidFill>
                <a:cs typeface="Tahoma" pitchFamily="34" charset="0"/>
              </a:rPr>
              <a:t> </a:t>
            </a:r>
            <a:r>
              <a:rPr lang="en-US" altLang="en-US" sz="4800" b="1" dirty="0" err="1">
                <a:solidFill>
                  <a:schemeClr val="bg1"/>
                </a:solidFill>
                <a:cs typeface="Tahoma" pitchFamily="34" charset="0"/>
              </a:rPr>
              <a:t>chính</a:t>
            </a:r>
            <a:r>
              <a:rPr lang="en-US" altLang="en-US" sz="4800" b="1" dirty="0">
                <a:solidFill>
                  <a:schemeClr val="bg1"/>
                </a:solidFill>
                <a:cs typeface="Tahoma" pitchFamily="34" charset="0"/>
              </a:rPr>
              <a:t> </a:t>
            </a:r>
            <a:r>
              <a:rPr lang="en-US" altLang="en-US" sz="4800" b="1" dirty="0" err="1">
                <a:solidFill>
                  <a:schemeClr val="bg1"/>
                </a:solidFill>
                <a:cs typeface="Tahoma" pitchFamily="34" charset="0"/>
              </a:rPr>
              <a:t>là</a:t>
            </a:r>
            <a:r>
              <a:rPr lang="en-US" altLang="en-US" sz="4800" b="1" dirty="0">
                <a:solidFill>
                  <a:schemeClr val="bg1"/>
                </a:solidFill>
                <a:cs typeface="Tahoma" pitchFamily="34" charset="0"/>
              </a:rPr>
              <a:t> </a:t>
            </a:r>
            <a:r>
              <a:rPr lang="en-US" altLang="en-US" sz="4800" b="1" dirty="0" err="1">
                <a:solidFill>
                  <a:schemeClr val="bg1"/>
                </a:solidFill>
                <a:cs typeface="Tahoma" pitchFamily="34" charset="0"/>
              </a:rPr>
              <a:t>niềm</a:t>
            </a:r>
            <a:r>
              <a:rPr lang="en-US" altLang="en-US" sz="4800" b="1" dirty="0">
                <a:solidFill>
                  <a:schemeClr val="bg1"/>
                </a:solidFill>
                <a:cs typeface="Tahoma" pitchFamily="34" charset="0"/>
              </a:rPr>
              <a:t> </a:t>
            </a:r>
            <a:r>
              <a:rPr lang="en-US" altLang="en-US" sz="4800" b="1" dirty="0" err="1">
                <a:solidFill>
                  <a:schemeClr val="bg1"/>
                </a:solidFill>
                <a:cs typeface="Tahoma" pitchFamily="34" charset="0"/>
              </a:rPr>
              <a:t>vui</a:t>
            </a:r>
            <a:r>
              <a:rPr lang="en-US" altLang="en-US" sz="4800" b="1" dirty="0">
                <a:solidFill>
                  <a:schemeClr val="bg1"/>
                </a:solidFill>
                <a:cs typeface="Tahoma" pitchFamily="34" charset="0"/>
              </a:rPr>
              <a:t> </a:t>
            </a:r>
            <a:r>
              <a:rPr lang="en-US" altLang="en-US" sz="4800" b="1" dirty="0" err="1">
                <a:solidFill>
                  <a:schemeClr val="bg1"/>
                </a:solidFill>
                <a:cs typeface="Tahoma" pitchFamily="34" charset="0"/>
              </a:rPr>
              <a:t>của</a:t>
            </a:r>
            <a:r>
              <a:rPr lang="en-US" altLang="en-US" sz="4800" b="1" dirty="0">
                <a:solidFill>
                  <a:schemeClr val="bg1"/>
                </a:solidFill>
                <a:cs typeface="Tahoma" pitchFamily="34" charset="0"/>
              </a:rPr>
              <a:t> con, </a:t>
            </a:r>
            <a:r>
              <a:rPr lang="en-US" altLang="en-US" sz="4800" b="1" dirty="0" err="1">
                <a:solidFill>
                  <a:schemeClr val="bg1"/>
                </a:solidFill>
                <a:cs typeface="Tahoma" pitchFamily="34" charset="0"/>
              </a:rPr>
              <a:t>tình</a:t>
            </a:r>
            <a:r>
              <a:rPr lang="en-US" altLang="en-US" sz="4800" b="1" dirty="0">
                <a:solidFill>
                  <a:schemeClr val="bg1"/>
                </a:solidFill>
                <a:cs typeface="Tahoma" pitchFamily="34" charset="0"/>
              </a:rPr>
              <a:t> </a:t>
            </a:r>
            <a:r>
              <a:rPr lang="en-US" altLang="en-US" sz="4800" b="1" dirty="0" err="1">
                <a:solidFill>
                  <a:schemeClr val="bg1"/>
                </a:solidFill>
                <a:cs typeface="Tahoma" pitchFamily="34" charset="0"/>
              </a:rPr>
              <a:t>Ngài</a:t>
            </a:r>
            <a:r>
              <a:rPr lang="en-US" altLang="en-US" sz="4800" b="1" dirty="0">
                <a:solidFill>
                  <a:schemeClr val="bg1"/>
                </a:solidFill>
                <a:cs typeface="Tahoma" pitchFamily="34" charset="0"/>
              </a:rPr>
              <a:t> </a:t>
            </a:r>
            <a:r>
              <a:rPr lang="en-US" altLang="en-US" sz="4800" b="1" dirty="0" err="1">
                <a:solidFill>
                  <a:schemeClr val="bg1"/>
                </a:solidFill>
                <a:cs typeface="Tahoma" pitchFamily="34" charset="0"/>
              </a:rPr>
              <a:t>đỡ</a:t>
            </a:r>
            <a:r>
              <a:rPr lang="en-US" altLang="en-US" sz="4800" b="1" dirty="0">
                <a:solidFill>
                  <a:schemeClr val="bg1"/>
                </a:solidFill>
                <a:cs typeface="Tahoma" pitchFamily="34" charset="0"/>
              </a:rPr>
              <a:t> </a:t>
            </a:r>
            <a:r>
              <a:rPr lang="en-US" altLang="en-US" sz="4800" b="1" dirty="0" err="1">
                <a:solidFill>
                  <a:schemeClr val="bg1"/>
                </a:solidFill>
                <a:cs typeface="Tahoma" pitchFamily="34" charset="0"/>
              </a:rPr>
              <a:t>nâng</a:t>
            </a:r>
            <a:r>
              <a:rPr lang="en-US" altLang="en-US" sz="4800" b="1" dirty="0">
                <a:solidFill>
                  <a:schemeClr val="bg1"/>
                </a:solidFill>
                <a:cs typeface="Tahoma" pitchFamily="34" charset="0"/>
              </a:rPr>
              <a:t> </a:t>
            </a:r>
            <a:r>
              <a:rPr lang="en-US" altLang="en-US" sz="4800" b="1" dirty="0" err="1">
                <a:solidFill>
                  <a:schemeClr val="bg1"/>
                </a:solidFill>
                <a:cs typeface="Tahoma" pitchFamily="34" charset="0"/>
              </a:rPr>
              <a:t>cho</a:t>
            </a:r>
            <a:r>
              <a:rPr lang="en-US" altLang="en-US" sz="4800" b="1" dirty="0">
                <a:solidFill>
                  <a:schemeClr val="bg1"/>
                </a:solidFill>
                <a:cs typeface="Tahoma" pitchFamily="34" charset="0"/>
              </a:rPr>
              <a:t> con </a:t>
            </a:r>
            <a:r>
              <a:rPr lang="en-US" altLang="en-US" sz="4800" b="1" dirty="0" err="1">
                <a:solidFill>
                  <a:schemeClr val="bg1"/>
                </a:solidFill>
                <a:cs typeface="Tahoma" pitchFamily="34" charset="0"/>
              </a:rPr>
              <a:t>muôn</a:t>
            </a:r>
            <a:r>
              <a:rPr lang="en-US" altLang="en-US" sz="4800" b="1" dirty="0">
                <a:solidFill>
                  <a:schemeClr val="bg1"/>
                </a:solidFill>
                <a:cs typeface="Tahoma" pitchFamily="34" charset="0"/>
              </a:rPr>
              <a:t> </a:t>
            </a:r>
            <a:r>
              <a:rPr lang="en-US" altLang="en-US" sz="4800" b="1" dirty="0" err="1">
                <a:solidFill>
                  <a:schemeClr val="bg1"/>
                </a:solidFill>
                <a:cs typeface="Tahoma" pitchFamily="34" charset="0"/>
              </a:rPr>
              <a:t>ngàn</a:t>
            </a:r>
            <a:r>
              <a:rPr lang="en-US" altLang="en-US" sz="4800" b="1" dirty="0">
                <a:solidFill>
                  <a:schemeClr val="bg1"/>
                </a:solidFill>
                <a:cs typeface="Tahoma" pitchFamily="34" charset="0"/>
              </a:rPr>
              <a:t> </a:t>
            </a:r>
            <a:r>
              <a:rPr lang="en-US" altLang="en-US" sz="4800" b="1" dirty="0" err="1">
                <a:solidFill>
                  <a:schemeClr val="bg1"/>
                </a:solidFill>
                <a:cs typeface="Tahoma" pitchFamily="34" charset="0"/>
              </a:rPr>
              <a:t>nguy</a:t>
            </a:r>
            <a:r>
              <a:rPr lang="en-US" altLang="en-US" sz="4800" b="1" dirty="0">
                <a:solidFill>
                  <a:schemeClr val="bg1"/>
                </a:solidFill>
                <a:cs typeface="Tahoma" pitchFamily="34" charset="0"/>
              </a:rPr>
              <a:t> </a:t>
            </a:r>
            <a:r>
              <a:rPr lang="en-US" altLang="en-US" sz="4800" b="1" dirty="0" err="1">
                <a:solidFill>
                  <a:schemeClr val="bg1"/>
                </a:solidFill>
                <a:cs typeface="Tahoma" pitchFamily="34" charset="0"/>
              </a:rPr>
              <a:t>khó</a:t>
            </a:r>
            <a:r>
              <a:rPr lang="en-US" altLang="en-US" sz="4800" b="1" dirty="0">
                <a:solidFill>
                  <a:schemeClr val="bg1"/>
                </a:solidFill>
                <a:cs typeface="Tahoma" pitchFamily="34" charset="0"/>
              </a:rPr>
              <a:t>. </a:t>
            </a:r>
            <a:r>
              <a:rPr lang="en-US" altLang="en-US" sz="4950" b="1" dirty="0">
                <a:solidFill>
                  <a:schemeClr val="bg1"/>
                </a:solidFill>
                <a:cs typeface="Tahoma" pitchFamily="34" charset="0"/>
              </a:rPr>
              <a:t>Con tin </a:t>
            </a:r>
            <a:r>
              <a:rPr lang="en-US" altLang="en-US" sz="4950" b="1" dirty="0" err="1">
                <a:solidFill>
                  <a:schemeClr val="bg1"/>
                </a:solidFill>
                <a:cs typeface="Tahoma" pitchFamily="34" charset="0"/>
              </a:rPr>
              <a:t>Chúa</a:t>
            </a:r>
            <a:r>
              <a:rPr lang="en-US" altLang="en-US" sz="4950" b="1" dirty="0">
                <a:solidFill>
                  <a:schemeClr val="bg1"/>
                </a:solidFill>
                <a:cs typeface="Tahoma" pitchFamily="34" charset="0"/>
              </a:rPr>
              <a:t> </a:t>
            </a:r>
            <a:r>
              <a:rPr lang="en-US" altLang="en-US" sz="4950" b="1" dirty="0" err="1">
                <a:solidFill>
                  <a:schemeClr val="bg1"/>
                </a:solidFill>
                <a:cs typeface="Tahoma" pitchFamily="34" charset="0"/>
              </a:rPr>
              <a:t>ơi</a:t>
            </a:r>
            <a:r>
              <a:rPr lang="en-US" altLang="en-US" sz="4950" b="1" dirty="0">
                <a:solidFill>
                  <a:schemeClr val="bg1"/>
                </a:solidFill>
                <a:cs typeface="Tahoma" pitchFamily="34" charset="0"/>
              </a:rPr>
              <a:t>, </a:t>
            </a:r>
            <a:r>
              <a:rPr lang="en-US" altLang="en-US" sz="4950" b="1" dirty="0" err="1">
                <a:solidFill>
                  <a:schemeClr val="bg1"/>
                </a:solidFill>
                <a:cs typeface="Tahoma" pitchFamily="34" charset="0"/>
              </a:rPr>
              <a:t>Chúa</a:t>
            </a:r>
            <a:r>
              <a:rPr lang="en-US" altLang="en-US" sz="4950" b="1" dirty="0">
                <a:solidFill>
                  <a:schemeClr val="bg1"/>
                </a:solidFill>
                <a:cs typeface="Tahoma" pitchFamily="34" charset="0"/>
              </a:rPr>
              <a:t> </a:t>
            </a:r>
            <a:r>
              <a:rPr lang="en-US" altLang="en-US" sz="4950" b="1" dirty="0" err="1">
                <a:solidFill>
                  <a:schemeClr val="bg1"/>
                </a:solidFill>
                <a:cs typeface="Tahoma" pitchFamily="34" charset="0"/>
              </a:rPr>
              <a:t>chính</a:t>
            </a:r>
            <a:r>
              <a:rPr lang="en-US" altLang="en-US" sz="4950" b="1" dirty="0">
                <a:solidFill>
                  <a:schemeClr val="bg1"/>
                </a:solidFill>
                <a:cs typeface="Tahoma" pitchFamily="34" charset="0"/>
              </a:rPr>
              <a:t> </a:t>
            </a:r>
            <a:r>
              <a:rPr lang="en-US" altLang="en-US" sz="4950" b="1" dirty="0" err="1">
                <a:solidFill>
                  <a:schemeClr val="bg1"/>
                </a:solidFill>
                <a:cs typeface="Tahoma" pitchFamily="34" charset="0"/>
              </a:rPr>
              <a:t>là</a:t>
            </a:r>
            <a:r>
              <a:rPr lang="en-US" altLang="en-US" sz="4950" b="1" dirty="0">
                <a:solidFill>
                  <a:schemeClr val="bg1"/>
                </a:solidFill>
                <a:cs typeface="Tahoma" pitchFamily="34" charset="0"/>
              </a:rPr>
              <a:t> </a:t>
            </a:r>
            <a:r>
              <a:rPr lang="en-US" altLang="en-US" sz="4950" b="1" dirty="0" err="1">
                <a:solidFill>
                  <a:schemeClr val="bg1"/>
                </a:solidFill>
                <a:cs typeface="Tahoma" pitchFamily="34" charset="0"/>
              </a:rPr>
              <a:t>niềm</a:t>
            </a:r>
            <a:r>
              <a:rPr lang="en-US" altLang="en-US" sz="4950" b="1" dirty="0">
                <a:solidFill>
                  <a:schemeClr val="bg1"/>
                </a:solidFill>
                <a:cs typeface="Tahoma" pitchFamily="34" charset="0"/>
              </a:rPr>
              <a:t> an </a:t>
            </a:r>
            <a:r>
              <a:rPr lang="en-US" altLang="en-US" sz="4950" b="1" dirty="0" err="1">
                <a:solidFill>
                  <a:schemeClr val="bg1"/>
                </a:solidFill>
                <a:cs typeface="Tahoma" pitchFamily="34" charset="0"/>
              </a:rPr>
              <a:t>ủi</a:t>
            </a:r>
            <a:r>
              <a:rPr lang="en-US" altLang="en-US" sz="4950" b="1" dirty="0">
                <a:solidFill>
                  <a:schemeClr val="bg1"/>
                </a:solidFill>
                <a:cs typeface="Tahoma" pitchFamily="34" charset="0"/>
              </a:rPr>
              <a:t> con, </a:t>
            </a:r>
            <a:r>
              <a:rPr lang="en-US" altLang="en-US" sz="4950" b="1" dirty="0" err="1">
                <a:solidFill>
                  <a:schemeClr val="bg1"/>
                </a:solidFill>
                <a:cs typeface="Tahoma" pitchFamily="34" charset="0"/>
              </a:rPr>
              <a:t>Ngài</a:t>
            </a:r>
            <a:r>
              <a:rPr lang="en-US" altLang="en-US" sz="4950" b="1" dirty="0">
                <a:solidFill>
                  <a:schemeClr val="bg1"/>
                </a:solidFill>
                <a:cs typeface="Tahoma" pitchFamily="34" charset="0"/>
              </a:rPr>
              <a:t> </a:t>
            </a:r>
            <a:r>
              <a:rPr lang="en-US" altLang="en-US" sz="4950" b="1" dirty="0" err="1">
                <a:solidFill>
                  <a:schemeClr val="bg1"/>
                </a:solidFill>
                <a:cs typeface="Tahoma" pitchFamily="34" charset="0"/>
              </a:rPr>
              <a:t>hằng</a:t>
            </a:r>
            <a:r>
              <a:rPr lang="en-US" altLang="en-US" sz="4950" b="1" dirty="0">
                <a:solidFill>
                  <a:schemeClr val="bg1"/>
                </a:solidFill>
                <a:cs typeface="Tahoma" pitchFamily="34" charset="0"/>
              </a:rPr>
              <a:t> </a:t>
            </a:r>
            <a:r>
              <a:rPr lang="en-US" altLang="en-US" sz="4950" b="1" dirty="0" err="1">
                <a:solidFill>
                  <a:schemeClr val="bg1"/>
                </a:solidFill>
                <a:cs typeface="Tahoma" pitchFamily="34" charset="0"/>
              </a:rPr>
              <a:t>chở</a:t>
            </a:r>
            <a:r>
              <a:rPr lang="en-US" altLang="en-US" sz="4950" b="1" dirty="0">
                <a:solidFill>
                  <a:schemeClr val="bg1"/>
                </a:solidFill>
                <a:cs typeface="Tahoma" pitchFamily="34" charset="0"/>
              </a:rPr>
              <a:t> </a:t>
            </a:r>
            <a:r>
              <a:rPr lang="en-US" altLang="en-US" sz="4950" b="1" dirty="0" err="1">
                <a:solidFill>
                  <a:schemeClr val="bg1"/>
                </a:solidFill>
                <a:cs typeface="Tahoma" pitchFamily="34" charset="0"/>
              </a:rPr>
              <a:t>che</a:t>
            </a:r>
            <a:r>
              <a:rPr lang="en-US" altLang="en-US" sz="4950" b="1" dirty="0">
                <a:solidFill>
                  <a:schemeClr val="bg1"/>
                </a:solidFill>
                <a:cs typeface="Tahoma" pitchFamily="34" charset="0"/>
              </a:rPr>
              <a:t> </a:t>
            </a:r>
            <a:r>
              <a:rPr lang="en-US" altLang="en-US" sz="4950" b="1" dirty="0" err="1">
                <a:solidFill>
                  <a:schemeClr val="bg1"/>
                </a:solidFill>
                <a:cs typeface="Tahoma" pitchFamily="34" charset="0"/>
              </a:rPr>
              <a:t>cho</a:t>
            </a:r>
            <a:r>
              <a:rPr lang="en-US" altLang="en-US" sz="4950" b="1" dirty="0">
                <a:solidFill>
                  <a:schemeClr val="bg1"/>
                </a:solidFill>
                <a:cs typeface="Tahoma" pitchFamily="34" charset="0"/>
              </a:rPr>
              <a:t> con </a:t>
            </a:r>
            <a:r>
              <a:rPr lang="en-US" altLang="en-US" sz="4950" b="1" dirty="0" err="1">
                <a:solidFill>
                  <a:schemeClr val="bg1"/>
                </a:solidFill>
                <a:cs typeface="Tahoma" pitchFamily="34" charset="0"/>
              </a:rPr>
              <a:t>thoát</a:t>
            </a:r>
            <a:r>
              <a:rPr lang="en-US" altLang="en-US" sz="4950" b="1" dirty="0">
                <a:solidFill>
                  <a:schemeClr val="bg1"/>
                </a:solidFill>
                <a:cs typeface="Tahoma" pitchFamily="34" charset="0"/>
              </a:rPr>
              <a:t> </a:t>
            </a:r>
            <a:r>
              <a:rPr lang="en-US" altLang="en-US" sz="4950" b="1" dirty="0" err="1">
                <a:solidFill>
                  <a:schemeClr val="bg1"/>
                </a:solidFill>
                <a:cs typeface="Tahoma" pitchFamily="34" charset="0"/>
              </a:rPr>
              <a:t>những</a:t>
            </a:r>
            <a:r>
              <a:rPr lang="en-US" altLang="en-US" sz="4950" b="1" dirty="0">
                <a:solidFill>
                  <a:schemeClr val="bg1"/>
                </a:solidFill>
                <a:cs typeface="Tahoma" pitchFamily="34" charset="0"/>
              </a:rPr>
              <a:t> </a:t>
            </a:r>
            <a:r>
              <a:rPr lang="en-US" altLang="en-US" sz="4950" b="1" dirty="0" err="1">
                <a:solidFill>
                  <a:schemeClr val="bg1"/>
                </a:solidFill>
                <a:cs typeface="Tahoma" pitchFamily="34" charset="0"/>
              </a:rPr>
              <a:t>ngày</a:t>
            </a:r>
            <a:r>
              <a:rPr lang="en-US" altLang="en-US" sz="4950" b="1" dirty="0">
                <a:solidFill>
                  <a:schemeClr val="bg1"/>
                </a:solidFill>
                <a:cs typeface="Tahoma" pitchFamily="34" charset="0"/>
              </a:rPr>
              <a:t> </a:t>
            </a:r>
            <a:r>
              <a:rPr lang="en-US" altLang="en-US" sz="4950" b="1" dirty="0" err="1">
                <a:solidFill>
                  <a:schemeClr val="bg1"/>
                </a:solidFill>
                <a:cs typeface="Tahoma" pitchFamily="34" charset="0"/>
              </a:rPr>
              <a:t>tối</a:t>
            </a:r>
            <a:r>
              <a:rPr lang="en-US" altLang="en-US" sz="4950" b="1" dirty="0">
                <a:solidFill>
                  <a:schemeClr val="bg1"/>
                </a:solidFill>
                <a:cs typeface="Tahoma" pitchFamily="34" charset="0"/>
              </a:rPr>
              <a:t> </a:t>
            </a:r>
            <a:r>
              <a:rPr lang="en-US" altLang="en-US" sz="4950" b="1" dirty="0" err="1">
                <a:solidFill>
                  <a:schemeClr val="bg1"/>
                </a:solidFill>
                <a:cs typeface="Tahoma" pitchFamily="34" charset="0"/>
              </a:rPr>
              <a:t>tăm</a:t>
            </a:r>
            <a:r>
              <a:rPr lang="en-US" altLang="en-US" sz="4950" b="1" dirty="0">
                <a:solidFill>
                  <a:schemeClr val="bg1"/>
                </a:solidFill>
                <a:cs typeface="Tahoma" pitchFamily="34" charset="0"/>
              </a:rPr>
              <a:t>.</a:t>
            </a:r>
            <a:endParaRPr lang="vi-VN" altLang="en-US" sz="4950" b="1" dirty="0">
              <a:solidFill>
                <a:schemeClr val="bg1"/>
              </a:solidFill>
              <a:cs typeface="Tahoma" pitchFamily="34" charset="0"/>
            </a:endParaRPr>
          </a:p>
        </p:txBody>
      </p:sp>
    </p:spTree>
    <p:extLst>
      <p:ext uri="{BB962C8B-B14F-4D97-AF65-F5344CB8AC3E}">
        <p14:creationId xmlns:p14="http://schemas.microsoft.com/office/powerpoint/2010/main" val="7263495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Content Placeholder 2"/>
          <p:cNvSpPr>
            <a:spLocks noGrp="1"/>
          </p:cNvSpPr>
          <p:nvPr>
            <p:ph idx="1"/>
          </p:nvPr>
        </p:nvSpPr>
        <p:spPr>
          <a:xfrm>
            <a:off x="0" y="0"/>
            <a:ext cx="9144000" cy="5143500"/>
          </a:xfrm>
        </p:spPr>
        <p:txBody>
          <a:bodyPr>
            <a:normAutofit lnSpcReduction="10000"/>
          </a:bodyPr>
          <a:lstStyle/>
          <a:p>
            <a:pPr marL="0" indent="0" algn="just">
              <a:lnSpc>
                <a:spcPct val="120000"/>
              </a:lnSpc>
              <a:spcBef>
                <a:spcPts val="0"/>
              </a:spcBef>
              <a:buNone/>
            </a:pPr>
            <a:r>
              <a:rPr lang="en-US" altLang="en-US" sz="6000" b="1" dirty="0">
                <a:solidFill>
                  <a:srgbClr val="FFFF00"/>
                </a:solidFill>
                <a:cs typeface="Tahoma" pitchFamily="34" charset="0"/>
              </a:rPr>
              <a:t>Tk3: </a:t>
            </a:r>
            <a:r>
              <a:rPr lang="en-US" altLang="en-US" sz="6000" b="1" dirty="0" err="1">
                <a:solidFill>
                  <a:schemeClr val="bg1"/>
                </a:solidFill>
                <a:cs typeface="Tahoma" pitchFamily="34" charset="0"/>
              </a:rPr>
              <a:t>Dù</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hôm</a:t>
            </a:r>
            <a:r>
              <a:rPr lang="en-US" altLang="en-US" sz="6000" b="1" dirty="0">
                <a:solidFill>
                  <a:schemeClr val="bg1"/>
                </a:solidFill>
                <a:cs typeface="Tahoma" pitchFamily="34" charset="0"/>
              </a:rPr>
              <a:t> nay </a:t>
            </a:r>
            <a:r>
              <a:rPr lang="en-US" altLang="en-US" sz="6000" b="1" dirty="0" err="1">
                <a:solidFill>
                  <a:schemeClr val="bg1"/>
                </a:solidFill>
                <a:cs typeface="Tahoma" pitchFamily="34" charset="0"/>
              </a:rPr>
              <a:t>đây</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đường</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trần</a:t>
            </a:r>
            <a:r>
              <a:rPr lang="en-US" altLang="en-US" sz="6000" b="1" dirty="0">
                <a:solidFill>
                  <a:schemeClr val="bg1"/>
                </a:solidFill>
                <a:cs typeface="Tahoma" pitchFamily="34" charset="0"/>
              </a:rPr>
              <a:t> ai </a:t>
            </a:r>
            <a:r>
              <a:rPr lang="en-US" altLang="en-US" sz="6000" b="1" dirty="0" err="1">
                <a:solidFill>
                  <a:schemeClr val="bg1"/>
                </a:solidFill>
                <a:cs typeface="Tahoma" pitchFamily="34" charset="0"/>
              </a:rPr>
              <a:t>vương</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vấn</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bên</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lòng</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tình</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Ngài</a:t>
            </a:r>
            <a:r>
              <a:rPr lang="en-US" altLang="en-US" sz="6000" b="1" dirty="0">
                <a:solidFill>
                  <a:schemeClr val="bg1"/>
                </a:solidFill>
                <a:cs typeface="Tahoma" pitchFamily="34" charset="0"/>
              </a:rPr>
              <a:t> bao dung </a:t>
            </a:r>
            <a:r>
              <a:rPr lang="en-US" altLang="en-US" sz="6000" b="1" dirty="0" err="1">
                <a:solidFill>
                  <a:schemeClr val="bg1"/>
                </a:solidFill>
                <a:cs typeface="Tahoma" pitchFamily="34" charset="0"/>
              </a:rPr>
              <a:t>luôn</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cho</a:t>
            </a:r>
            <a:r>
              <a:rPr lang="en-US" altLang="en-US" sz="6000" b="1" dirty="0">
                <a:solidFill>
                  <a:schemeClr val="bg1"/>
                </a:solidFill>
                <a:cs typeface="Tahoma" pitchFamily="34" charset="0"/>
              </a:rPr>
              <a:t> con </a:t>
            </a:r>
            <a:r>
              <a:rPr lang="en-US" altLang="en-US" sz="6000" b="1" dirty="0" err="1">
                <a:solidFill>
                  <a:schemeClr val="bg1"/>
                </a:solidFill>
                <a:cs typeface="Tahoma" pitchFamily="34" charset="0"/>
              </a:rPr>
              <a:t>trọn</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niềm</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tín</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trung</a:t>
            </a:r>
            <a:r>
              <a:rPr lang="en-US" altLang="en-US" sz="6000" b="1" dirty="0">
                <a:solidFill>
                  <a:schemeClr val="bg1"/>
                </a:solidFill>
                <a:cs typeface="Tahoma" pitchFamily="34" charset="0"/>
              </a:rPr>
              <a:t>.  </a:t>
            </a:r>
            <a:endParaRPr lang="vi-VN" altLang="en-US" sz="6000" b="1" dirty="0">
              <a:solidFill>
                <a:schemeClr val="bg1"/>
              </a:solidFill>
              <a:cs typeface="Tahoma" pitchFamily="34" charset="0"/>
            </a:endParaRPr>
          </a:p>
        </p:txBody>
      </p:sp>
    </p:spTree>
    <p:extLst>
      <p:ext uri="{BB962C8B-B14F-4D97-AF65-F5344CB8AC3E}">
        <p14:creationId xmlns:p14="http://schemas.microsoft.com/office/powerpoint/2010/main" val="25620050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Content Placeholder 2"/>
          <p:cNvSpPr>
            <a:spLocks noGrp="1"/>
          </p:cNvSpPr>
          <p:nvPr>
            <p:ph idx="1"/>
          </p:nvPr>
        </p:nvSpPr>
        <p:spPr>
          <a:xfrm>
            <a:off x="0" y="0"/>
            <a:ext cx="9144000" cy="5143500"/>
          </a:xfrm>
        </p:spPr>
        <p:txBody>
          <a:bodyPr>
            <a:normAutofit lnSpcReduction="10000"/>
          </a:bodyPr>
          <a:lstStyle/>
          <a:p>
            <a:pPr marL="0" indent="0" algn="just">
              <a:lnSpc>
                <a:spcPct val="120000"/>
              </a:lnSpc>
              <a:spcBef>
                <a:spcPts val="1350"/>
              </a:spcBef>
              <a:buNone/>
            </a:pPr>
            <a:r>
              <a:rPr lang="en-US" altLang="en-US" sz="5400" b="1" dirty="0">
                <a:solidFill>
                  <a:srgbClr val="FFFF00"/>
                </a:solidFill>
                <a:cs typeface="Tahoma" pitchFamily="34" charset="0"/>
              </a:rPr>
              <a:t>***</a:t>
            </a:r>
            <a:r>
              <a:rPr lang="en-US" altLang="en-US" sz="5100" b="1" dirty="0">
                <a:solidFill>
                  <a:schemeClr val="bg1"/>
                </a:solidFill>
                <a:latin typeface="Tahoma" pitchFamily="34" charset="0"/>
                <a:cs typeface="Tahoma" pitchFamily="34" charset="0"/>
              </a:rPr>
              <a:t> </a:t>
            </a:r>
            <a:r>
              <a:rPr lang="en-US" altLang="en-US" sz="5100" b="1" dirty="0" err="1">
                <a:solidFill>
                  <a:schemeClr val="bg1"/>
                </a:solidFill>
                <a:latin typeface="Tahoma" pitchFamily="34" charset="0"/>
                <a:cs typeface="Tahoma" pitchFamily="34" charset="0"/>
              </a:rPr>
              <a:t>Dù</a:t>
            </a:r>
            <a:r>
              <a:rPr lang="en-US" altLang="en-US" sz="5100" b="1" dirty="0">
                <a:solidFill>
                  <a:schemeClr val="bg1"/>
                </a:solidFill>
                <a:latin typeface="Tahoma" pitchFamily="34" charset="0"/>
                <a:cs typeface="Tahoma" pitchFamily="34" charset="0"/>
              </a:rPr>
              <a:t> </a:t>
            </a:r>
            <a:r>
              <a:rPr lang="en-US" altLang="en-US" sz="5100" b="1" dirty="0" err="1">
                <a:solidFill>
                  <a:schemeClr val="bg1"/>
                </a:solidFill>
                <a:latin typeface="Tahoma" pitchFamily="34" charset="0"/>
                <a:cs typeface="Tahoma" pitchFamily="34" charset="0"/>
              </a:rPr>
              <a:t>đường</a:t>
            </a:r>
            <a:r>
              <a:rPr lang="en-US" altLang="en-US" sz="5100" b="1" dirty="0">
                <a:solidFill>
                  <a:schemeClr val="bg1"/>
                </a:solidFill>
                <a:latin typeface="Tahoma" pitchFamily="34" charset="0"/>
                <a:cs typeface="Tahoma" pitchFamily="34" charset="0"/>
              </a:rPr>
              <a:t> </a:t>
            </a:r>
            <a:r>
              <a:rPr lang="en-US" altLang="en-US" sz="5100" b="1" dirty="0" err="1">
                <a:solidFill>
                  <a:schemeClr val="bg1"/>
                </a:solidFill>
                <a:latin typeface="Tahoma" pitchFamily="34" charset="0"/>
                <a:cs typeface="Tahoma" pitchFamily="34" charset="0"/>
              </a:rPr>
              <a:t>còn</a:t>
            </a:r>
            <a:r>
              <a:rPr lang="en-US" altLang="en-US" sz="5100" b="1" dirty="0">
                <a:solidFill>
                  <a:schemeClr val="bg1"/>
                </a:solidFill>
                <a:latin typeface="Tahoma" pitchFamily="34" charset="0"/>
                <a:cs typeface="Tahoma" pitchFamily="34" charset="0"/>
              </a:rPr>
              <a:t> </a:t>
            </a:r>
            <a:r>
              <a:rPr lang="en-US" altLang="en-US" sz="5100" b="1" dirty="0" err="1">
                <a:solidFill>
                  <a:schemeClr val="bg1"/>
                </a:solidFill>
                <a:latin typeface="Tahoma" pitchFamily="34" charset="0"/>
                <a:cs typeface="Tahoma" pitchFamily="34" charset="0"/>
              </a:rPr>
              <a:t>dài</a:t>
            </a:r>
            <a:r>
              <a:rPr lang="en-US" altLang="en-US" sz="5100" b="1" dirty="0">
                <a:solidFill>
                  <a:schemeClr val="bg1"/>
                </a:solidFill>
                <a:latin typeface="Tahoma" pitchFamily="34" charset="0"/>
                <a:cs typeface="Tahoma" pitchFamily="34" charset="0"/>
              </a:rPr>
              <a:t> </a:t>
            </a:r>
            <a:r>
              <a:rPr lang="en-US" altLang="en-US" sz="5100" b="1" dirty="0" err="1">
                <a:solidFill>
                  <a:schemeClr val="bg1"/>
                </a:solidFill>
                <a:latin typeface="Tahoma" pitchFamily="34" charset="0"/>
                <a:cs typeface="Tahoma" pitchFamily="34" charset="0"/>
              </a:rPr>
              <a:t>ngày</a:t>
            </a:r>
            <a:r>
              <a:rPr lang="en-US" altLang="en-US" sz="5100" b="1" dirty="0">
                <a:solidFill>
                  <a:schemeClr val="bg1"/>
                </a:solidFill>
                <a:latin typeface="Tahoma" pitchFamily="34" charset="0"/>
                <a:cs typeface="Tahoma" pitchFamily="34" charset="0"/>
              </a:rPr>
              <a:t> </a:t>
            </a:r>
            <a:r>
              <a:rPr lang="en-US" altLang="en-US" sz="5100" b="1" dirty="0" err="1">
                <a:solidFill>
                  <a:schemeClr val="bg1"/>
                </a:solidFill>
                <a:latin typeface="Tahoma" pitchFamily="34" charset="0"/>
                <a:cs typeface="Tahoma" pitchFamily="34" charset="0"/>
              </a:rPr>
              <a:t>mưa</a:t>
            </a:r>
            <a:r>
              <a:rPr lang="en-US" altLang="en-US" sz="5100" b="1" dirty="0">
                <a:solidFill>
                  <a:schemeClr val="bg1"/>
                </a:solidFill>
                <a:latin typeface="Tahoma" pitchFamily="34" charset="0"/>
                <a:cs typeface="Tahoma" pitchFamily="34" charset="0"/>
              </a:rPr>
              <a:t> </a:t>
            </a:r>
            <a:r>
              <a:rPr lang="en-US" altLang="en-US" sz="5100" b="1" dirty="0" err="1">
                <a:solidFill>
                  <a:schemeClr val="bg1"/>
                </a:solidFill>
                <a:latin typeface="Tahoma" pitchFamily="34" charset="0"/>
                <a:cs typeface="Tahoma" pitchFamily="34" charset="0"/>
              </a:rPr>
              <a:t>đêm</a:t>
            </a:r>
            <a:r>
              <a:rPr lang="en-US" altLang="en-US" sz="5100" b="1" dirty="0">
                <a:solidFill>
                  <a:schemeClr val="bg1"/>
                </a:solidFill>
                <a:latin typeface="Tahoma" pitchFamily="34" charset="0"/>
                <a:cs typeface="Tahoma" pitchFamily="34" charset="0"/>
              </a:rPr>
              <a:t> </a:t>
            </a:r>
            <a:r>
              <a:rPr lang="en-US" altLang="en-US" sz="5100" b="1" dirty="0" err="1">
                <a:solidFill>
                  <a:schemeClr val="bg1"/>
                </a:solidFill>
                <a:latin typeface="Tahoma" pitchFamily="34" charset="0"/>
                <a:cs typeface="Tahoma" pitchFamily="34" charset="0"/>
              </a:rPr>
              <a:t>buòn</a:t>
            </a:r>
            <a:r>
              <a:rPr lang="en-US" altLang="en-US" sz="5100" b="1" dirty="0">
                <a:solidFill>
                  <a:schemeClr val="bg1"/>
                </a:solidFill>
                <a:latin typeface="Tahoma" pitchFamily="34" charset="0"/>
                <a:cs typeface="Tahoma" pitchFamily="34" charset="0"/>
              </a:rPr>
              <a:t> </a:t>
            </a:r>
            <a:r>
              <a:rPr lang="en-US" altLang="en-US" sz="5100" b="1" dirty="0" err="1">
                <a:solidFill>
                  <a:schemeClr val="bg1"/>
                </a:solidFill>
                <a:latin typeface="Tahoma" pitchFamily="34" charset="0"/>
                <a:cs typeface="Tahoma" pitchFamily="34" charset="0"/>
              </a:rPr>
              <a:t>mãi</a:t>
            </a:r>
            <a:r>
              <a:rPr lang="en-US" altLang="en-US" sz="5100" b="1" dirty="0">
                <a:solidFill>
                  <a:schemeClr val="bg1"/>
                </a:solidFill>
                <a:latin typeface="Tahoma" pitchFamily="34" charset="0"/>
                <a:cs typeface="Tahoma" pitchFamily="34" charset="0"/>
              </a:rPr>
              <a:t> </a:t>
            </a:r>
            <a:r>
              <a:rPr lang="en-US" altLang="en-US" sz="5100" b="1" dirty="0" err="1">
                <a:solidFill>
                  <a:schemeClr val="bg1"/>
                </a:solidFill>
                <a:latin typeface="Tahoma" pitchFamily="34" charset="0"/>
                <a:cs typeface="Tahoma" pitchFamily="34" charset="0"/>
              </a:rPr>
              <a:t>thôi</a:t>
            </a:r>
            <a:r>
              <a:rPr lang="en-US" altLang="en-US" sz="5100" b="1" dirty="0">
                <a:solidFill>
                  <a:schemeClr val="bg1"/>
                </a:solidFill>
                <a:latin typeface="Tahoma" pitchFamily="34" charset="0"/>
                <a:cs typeface="Tahoma" pitchFamily="34" charset="0"/>
              </a:rPr>
              <a:t>, con </a:t>
            </a:r>
            <a:r>
              <a:rPr lang="en-US" altLang="en-US" sz="5100" b="1" dirty="0" err="1">
                <a:solidFill>
                  <a:schemeClr val="bg1"/>
                </a:solidFill>
                <a:latin typeface="Tahoma" pitchFamily="34" charset="0"/>
                <a:cs typeface="Tahoma" pitchFamily="34" charset="0"/>
              </a:rPr>
              <a:t>luôn</a:t>
            </a:r>
            <a:r>
              <a:rPr lang="en-US" altLang="en-US" sz="5100" b="1" dirty="0">
                <a:solidFill>
                  <a:schemeClr val="bg1"/>
                </a:solidFill>
                <a:latin typeface="Tahoma" pitchFamily="34" charset="0"/>
                <a:cs typeface="Tahoma" pitchFamily="34" charset="0"/>
              </a:rPr>
              <a:t> </a:t>
            </a:r>
            <a:r>
              <a:rPr lang="en-US" altLang="en-US" sz="5100" b="1" dirty="0" err="1">
                <a:solidFill>
                  <a:schemeClr val="bg1"/>
                </a:solidFill>
                <a:latin typeface="Tahoma" pitchFamily="34" charset="0"/>
                <a:cs typeface="Tahoma" pitchFamily="34" charset="0"/>
              </a:rPr>
              <a:t>vẫn</a:t>
            </a:r>
            <a:r>
              <a:rPr lang="en-US" altLang="en-US" sz="5100" b="1" dirty="0">
                <a:solidFill>
                  <a:schemeClr val="bg1"/>
                </a:solidFill>
                <a:latin typeface="Tahoma" pitchFamily="34" charset="0"/>
                <a:cs typeface="Tahoma" pitchFamily="34" charset="0"/>
              </a:rPr>
              <a:t> tin </a:t>
            </a:r>
            <a:r>
              <a:rPr lang="en-US" altLang="en-US" sz="5100" b="1" dirty="0" err="1">
                <a:solidFill>
                  <a:schemeClr val="bg1"/>
                </a:solidFill>
                <a:latin typeface="Tahoma" pitchFamily="34" charset="0"/>
                <a:cs typeface="Tahoma" pitchFamily="34" charset="0"/>
              </a:rPr>
              <a:t>nơi</a:t>
            </a:r>
            <a:r>
              <a:rPr lang="en-US" altLang="en-US" sz="5100" b="1" dirty="0">
                <a:solidFill>
                  <a:schemeClr val="bg1"/>
                </a:solidFill>
                <a:latin typeface="Tahoma" pitchFamily="34" charset="0"/>
                <a:cs typeface="Tahoma" pitchFamily="34" charset="0"/>
              </a:rPr>
              <a:t> </a:t>
            </a:r>
            <a:r>
              <a:rPr lang="en-US" altLang="en-US" sz="5100" b="1" dirty="0" err="1">
                <a:solidFill>
                  <a:schemeClr val="bg1"/>
                </a:solidFill>
                <a:latin typeface="Tahoma" pitchFamily="34" charset="0"/>
                <a:cs typeface="Tahoma" pitchFamily="34" charset="0"/>
              </a:rPr>
              <a:t>Ngài</a:t>
            </a:r>
            <a:r>
              <a:rPr lang="en-US" altLang="en-US" sz="5100" b="1" dirty="0">
                <a:solidFill>
                  <a:schemeClr val="bg1"/>
                </a:solidFill>
                <a:latin typeface="Tahoma" pitchFamily="34" charset="0"/>
                <a:cs typeface="Tahoma" pitchFamily="34" charset="0"/>
              </a:rPr>
              <a:t>, </a:t>
            </a:r>
            <a:r>
              <a:rPr lang="en-US" altLang="en-US" sz="4950" b="1" dirty="0" err="1">
                <a:solidFill>
                  <a:schemeClr val="bg1"/>
                </a:solidFill>
                <a:latin typeface="Tahoma" pitchFamily="34" charset="0"/>
                <a:cs typeface="Tahoma" pitchFamily="34" charset="0"/>
              </a:rPr>
              <a:t>dù</a:t>
            </a:r>
            <a:r>
              <a:rPr lang="en-US" altLang="en-US" sz="4950" b="1" dirty="0">
                <a:solidFill>
                  <a:schemeClr val="bg1"/>
                </a:solidFill>
                <a:latin typeface="Tahoma" pitchFamily="34" charset="0"/>
                <a:cs typeface="Tahoma" pitchFamily="34" charset="0"/>
              </a:rPr>
              <a:t> </a:t>
            </a:r>
            <a:r>
              <a:rPr lang="en-US" altLang="en-US" sz="4950" b="1" dirty="0" err="1">
                <a:solidFill>
                  <a:schemeClr val="bg1"/>
                </a:solidFill>
                <a:latin typeface="Tahoma" pitchFamily="34" charset="0"/>
                <a:cs typeface="Tahoma" pitchFamily="34" charset="0"/>
              </a:rPr>
              <a:t>đời</a:t>
            </a:r>
            <a:r>
              <a:rPr lang="en-US" altLang="en-US" sz="4950" b="1" dirty="0">
                <a:solidFill>
                  <a:schemeClr val="bg1"/>
                </a:solidFill>
                <a:latin typeface="Tahoma" pitchFamily="34" charset="0"/>
                <a:cs typeface="Tahoma" pitchFamily="34" charset="0"/>
              </a:rPr>
              <a:t> con </a:t>
            </a:r>
            <a:r>
              <a:rPr lang="en-US" altLang="en-US" sz="4950" b="1" dirty="0" err="1">
                <a:solidFill>
                  <a:schemeClr val="bg1"/>
                </a:solidFill>
                <a:latin typeface="Tahoma" pitchFamily="34" charset="0"/>
                <a:cs typeface="Tahoma" pitchFamily="34" charset="0"/>
              </a:rPr>
              <a:t>sống</a:t>
            </a:r>
            <a:r>
              <a:rPr lang="en-US" altLang="en-US" sz="4950" b="1" dirty="0">
                <a:solidFill>
                  <a:schemeClr val="bg1"/>
                </a:solidFill>
                <a:latin typeface="Tahoma" pitchFamily="34" charset="0"/>
                <a:cs typeface="Tahoma" pitchFamily="34" charset="0"/>
              </a:rPr>
              <a:t> </a:t>
            </a:r>
            <a:r>
              <a:rPr lang="en-US" altLang="en-US" sz="4950" b="1" dirty="0" err="1">
                <a:solidFill>
                  <a:schemeClr val="bg1"/>
                </a:solidFill>
                <a:latin typeface="Tahoma" pitchFamily="34" charset="0"/>
                <a:cs typeface="Tahoma" pitchFamily="34" charset="0"/>
              </a:rPr>
              <a:t>trong</a:t>
            </a:r>
            <a:r>
              <a:rPr lang="en-US" altLang="en-US" sz="4950" b="1" dirty="0">
                <a:solidFill>
                  <a:schemeClr val="bg1"/>
                </a:solidFill>
                <a:latin typeface="Tahoma" pitchFamily="34" charset="0"/>
                <a:cs typeface="Tahoma" pitchFamily="34" charset="0"/>
              </a:rPr>
              <a:t> u </a:t>
            </a:r>
            <a:r>
              <a:rPr lang="en-US" altLang="en-US" sz="4950" b="1" dirty="0" err="1">
                <a:solidFill>
                  <a:schemeClr val="bg1"/>
                </a:solidFill>
                <a:latin typeface="Tahoma" pitchFamily="34" charset="0"/>
                <a:cs typeface="Tahoma" pitchFamily="34" charset="0"/>
              </a:rPr>
              <a:t>hoài</a:t>
            </a:r>
            <a:r>
              <a:rPr lang="en-US" altLang="en-US" sz="4950" b="1" dirty="0">
                <a:solidFill>
                  <a:schemeClr val="bg1"/>
                </a:solidFill>
                <a:latin typeface="Tahoma" pitchFamily="34" charset="0"/>
                <a:cs typeface="Tahoma" pitchFamily="34" charset="0"/>
              </a:rPr>
              <a:t>, </a:t>
            </a:r>
            <a:r>
              <a:rPr lang="en-US" altLang="en-US" sz="4950" b="1" dirty="0" err="1">
                <a:solidFill>
                  <a:schemeClr val="bg1"/>
                </a:solidFill>
                <a:latin typeface="Tahoma" pitchFamily="34" charset="0"/>
                <a:cs typeface="Tahoma" pitchFamily="34" charset="0"/>
              </a:rPr>
              <a:t>tình</a:t>
            </a:r>
            <a:r>
              <a:rPr lang="en-US" altLang="en-US" sz="4950" b="1" dirty="0">
                <a:solidFill>
                  <a:schemeClr val="bg1"/>
                </a:solidFill>
                <a:latin typeface="Tahoma" pitchFamily="34" charset="0"/>
                <a:cs typeface="Tahoma" pitchFamily="34" charset="0"/>
              </a:rPr>
              <a:t> </a:t>
            </a:r>
            <a:r>
              <a:rPr lang="en-US" altLang="en-US" sz="4950" b="1" dirty="0" err="1">
                <a:solidFill>
                  <a:schemeClr val="bg1"/>
                </a:solidFill>
                <a:latin typeface="Tahoma" pitchFamily="34" charset="0"/>
                <a:cs typeface="Tahoma" pitchFamily="34" charset="0"/>
              </a:rPr>
              <a:t>Ngài</a:t>
            </a:r>
            <a:r>
              <a:rPr lang="en-US" altLang="en-US" sz="4950" b="1" dirty="0">
                <a:solidFill>
                  <a:schemeClr val="bg1"/>
                </a:solidFill>
                <a:latin typeface="Tahoma" pitchFamily="34" charset="0"/>
                <a:cs typeface="Tahoma" pitchFamily="34" charset="0"/>
              </a:rPr>
              <a:t> </a:t>
            </a:r>
            <a:r>
              <a:rPr lang="en-US" altLang="en-US" sz="4950" b="1" dirty="0" err="1">
                <a:solidFill>
                  <a:schemeClr val="bg1"/>
                </a:solidFill>
                <a:latin typeface="Tahoma" pitchFamily="34" charset="0"/>
                <a:cs typeface="Tahoma" pitchFamily="34" charset="0"/>
              </a:rPr>
              <a:t>luôn</a:t>
            </a:r>
            <a:r>
              <a:rPr lang="en-US" altLang="en-US" sz="4950" b="1" dirty="0">
                <a:solidFill>
                  <a:schemeClr val="bg1"/>
                </a:solidFill>
                <a:latin typeface="Tahoma" pitchFamily="34" charset="0"/>
                <a:cs typeface="Tahoma" pitchFamily="34" charset="0"/>
              </a:rPr>
              <a:t> </a:t>
            </a:r>
            <a:r>
              <a:rPr lang="en-US" altLang="en-US" sz="4950" b="1" dirty="0" err="1">
                <a:solidFill>
                  <a:schemeClr val="bg1"/>
                </a:solidFill>
                <a:latin typeface="Tahoma" pitchFamily="34" charset="0"/>
                <a:cs typeface="Tahoma" pitchFamily="34" charset="0"/>
              </a:rPr>
              <a:t>chiếu</a:t>
            </a:r>
            <a:r>
              <a:rPr lang="en-US" altLang="en-US" sz="4950" b="1" dirty="0">
                <a:solidFill>
                  <a:schemeClr val="bg1"/>
                </a:solidFill>
                <a:latin typeface="Tahoma" pitchFamily="34" charset="0"/>
                <a:cs typeface="Tahoma" pitchFamily="34" charset="0"/>
              </a:rPr>
              <a:t> soi </a:t>
            </a:r>
            <a:r>
              <a:rPr lang="en-US" altLang="en-US" sz="4950" b="1" dirty="0" err="1">
                <a:solidFill>
                  <a:schemeClr val="bg1"/>
                </a:solidFill>
                <a:latin typeface="Tahoma" pitchFamily="34" charset="0"/>
                <a:cs typeface="Tahoma" pitchFamily="34" charset="0"/>
              </a:rPr>
              <a:t>ngày</a:t>
            </a:r>
            <a:r>
              <a:rPr lang="en-US" altLang="en-US" sz="4950" b="1" dirty="0">
                <a:solidFill>
                  <a:schemeClr val="bg1"/>
                </a:solidFill>
                <a:latin typeface="Tahoma" pitchFamily="34" charset="0"/>
                <a:cs typeface="Tahoma" pitchFamily="34" charset="0"/>
              </a:rPr>
              <a:t> </a:t>
            </a:r>
            <a:r>
              <a:rPr lang="en-US" altLang="en-US" sz="4950" b="1" dirty="0" err="1">
                <a:solidFill>
                  <a:schemeClr val="bg1"/>
                </a:solidFill>
                <a:latin typeface="Tahoma" pitchFamily="34" charset="0"/>
                <a:cs typeface="Tahoma" pitchFamily="34" charset="0"/>
              </a:rPr>
              <a:t>mai</a:t>
            </a:r>
            <a:r>
              <a:rPr lang="en-US" altLang="en-US" sz="4950" b="1" dirty="0">
                <a:solidFill>
                  <a:schemeClr val="bg1"/>
                </a:solidFill>
                <a:latin typeface="Tahoma" pitchFamily="34" charset="0"/>
                <a:cs typeface="Tahoma" pitchFamily="34" charset="0"/>
              </a:rPr>
              <a:t>.</a:t>
            </a:r>
            <a:endParaRPr lang="vi-VN" altLang="en-US" sz="4950" b="1" dirty="0">
              <a:solidFill>
                <a:schemeClr val="bg1"/>
              </a:solidFill>
              <a:latin typeface="Tahoma" pitchFamily="34" charset="0"/>
              <a:cs typeface="Tahoma" pitchFamily="34" charset="0"/>
            </a:endParaRPr>
          </a:p>
        </p:txBody>
      </p:sp>
    </p:spTree>
    <p:extLst>
      <p:ext uri="{BB962C8B-B14F-4D97-AF65-F5344CB8AC3E}">
        <p14:creationId xmlns:p14="http://schemas.microsoft.com/office/powerpoint/2010/main" val="301714024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Content Placeholder 2"/>
          <p:cNvSpPr>
            <a:spLocks noGrp="1"/>
          </p:cNvSpPr>
          <p:nvPr>
            <p:ph idx="1"/>
          </p:nvPr>
        </p:nvSpPr>
        <p:spPr>
          <a:xfrm>
            <a:off x="0" y="0"/>
            <a:ext cx="9144000" cy="5143500"/>
          </a:xfrm>
        </p:spPr>
        <p:txBody>
          <a:bodyPr>
            <a:normAutofit fontScale="92500"/>
          </a:bodyPr>
          <a:lstStyle/>
          <a:p>
            <a:pPr marL="0" indent="0" algn="just">
              <a:lnSpc>
                <a:spcPct val="120000"/>
              </a:lnSpc>
              <a:spcBef>
                <a:spcPts val="0"/>
              </a:spcBef>
              <a:buNone/>
            </a:pPr>
            <a:r>
              <a:rPr lang="en-US" altLang="en-US" sz="4800" b="1" dirty="0" err="1">
                <a:solidFill>
                  <a:srgbClr val="FFFF00"/>
                </a:solidFill>
                <a:cs typeface="Tahoma" pitchFamily="34" charset="0"/>
              </a:rPr>
              <a:t>Đk</a:t>
            </a:r>
            <a:r>
              <a:rPr lang="en-US" altLang="en-US" sz="4800" b="1" dirty="0">
                <a:solidFill>
                  <a:srgbClr val="FFFF00"/>
                </a:solidFill>
                <a:cs typeface="Tahoma" pitchFamily="34" charset="0"/>
              </a:rPr>
              <a:t>: </a:t>
            </a:r>
            <a:r>
              <a:rPr lang="en-US" altLang="en-US" sz="4800" b="1" dirty="0">
                <a:solidFill>
                  <a:schemeClr val="bg1"/>
                </a:solidFill>
                <a:cs typeface="Tahoma" pitchFamily="34" charset="0"/>
              </a:rPr>
              <a:t>Con tin </a:t>
            </a:r>
            <a:r>
              <a:rPr lang="en-US" altLang="en-US" sz="4800" b="1" dirty="0" err="1">
                <a:solidFill>
                  <a:schemeClr val="bg1"/>
                </a:solidFill>
                <a:cs typeface="Tahoma" pitchFamily="34" charset="0"/>
              </a:rPr>
              <a:t>Chúa</a:t>
            </a:r>
            <a:r>
              <a:rPr lang="en-US" altLang="en-US" sz="4800" b="1" dirty="0">
                <a:solidFill>
                  <a:schemeClr val="bg1"/>
                </a:solidFill>
                <a:cs typeface="Tahoma" pitchFamily="34" charset="0"/>
              </a:rPr>
              <a:t> </a:t>
            </a:r>
            <a:r>
              <a:rPr lang="en-US" altLang="en-US" sz="4800" b="1" dirty="0" err="1">
                <a:solidFill>
                  <a:schemeClr val="bg1"/>
                </a:solidFill>
                <a:cs typeface="Tahoma" pitchFamily="34" charset="0"/>
              </a:rPr>
              <a:t>ơi</a:t>
            </a:r>
            <a:r>
              <a:rPr lang="en-US" altLang="en-US" sz="4800" b="1" dirty="0">
                <a:solidFill>
                  <a:schemeClr val="bg1"/>
                </a:solidFill>
                <a:cs typeface="Tahoma" pitchFamily="34" charset="0"/>
              </a:rPr>
              <a:t>, </a:t>
            </a:r>
            <a:r>
              <a:rPr lang="en-US" altLang="en-US" sz="4800" b="1" dirty="0" err="1">
                <a:solidFill>
                  <a:schemeClr val="bg1"/>
                </a:solidFill>
                <a:cs typeface="Tahoma" pitchFamily="34" charset="0"/>
              </a:rPr>
              <a:t>Chúa</a:t>
            </a:r>
            <a:r>
              <a:rPr lang="en-US" altLang="en-US" sz="4800" b="1" dirty="0">
                <a:solidFill>
                  <a:schemeClr val="bg1"/>
                </a:solidFill>
                <a:cs typeface="Tahoma" pitchFamily="34" charset="0"/>
              </a:rPr>
              <a:t> </a:t>
            </a:r>
            <a:r>
              <a:rPr lang="en-US" altLang="en-US" sz="4800" b="1" dirty="0" err="1">
                <a:solidFill>
                  <a:schemeClr val="bg1"/>
                </a:solidFill>
                <a:cs typeface="Tahoma" pitchFamily="34" charset="0"/>
              </a:rPr>
              <a:t>chính</a:t>
            </a:r>
            <a:r>
              <a:rPr lang="en-US" altLang="en-US" sz="4800" b="1" dirty="0">
                <a:solidFill>
                  <a:schemeClr val="bg1"/>
                </a:solidFill>
                <a:cs typeface="Tahoma" pitchFamily="34" charset="0"/>
              </a:rPr>
              <a:t> </a:t>
            </a:r>
            <a:r>
              <a:rPr lang="en-US" altLang="en-US" sz="4800" b="1" dirty="0" err="1">
                <a:solidFill>
                  <a:schemeClr val="bg1"/>
                </a:solidFill>
                <a:cs typeface="Tahoma" pitchFamily="34" charset="0"/>
              </a:rPr>
              <a:t>là</a:t>
            </a:r>
            <a:r>
              <a:rPr lang="en-US" altLang="en-US" sz="4800" b="1" dirty="0">
                <a:solidFill>
                  <a:schemeClr val="bg1"/>
                </a:solidFill>
                <a:cs typeface="Tahoma" pitchFamily="34" charset="0"/>
              </a:rPr>
              <a:t> </a:t>
            </a:r>
            <a:r>
              <a:rPr lang="en-US" altLang="en-US" sz="4800" b="1" dirty="0" err="1">
                <a:solidFill>
                  <a:schemeClr val="bg1"/>
                </a:solidFill>
                <a:cs typeface="Tahoma" pitchFamily="34" charset="0"/>
              </a:rPr>
              <a:t>niềm</a:t>
            </a:r>
            <a:r>
              <a:rPr lang="en-US" altLang="en-US" sz="4800" b="1" dirty="0">
                <a:solidFill>
                  <a:schemeClr val="bg1"/>
                </a:solidFill>
                <a:cs typeface="Tahoma" pitchFamily="34" charset="0"/>
              </a:rPr>
              <a:t> </a:t>
            </a:r>
            <a:r>
              <a:rPr lang="en-US" altLang="en-US" sz="4800" b="1" dirty="0" err="1">
                <a:solidFill>
                  <a:schemeClr val="bg1"/>
                </a:solidFill>
                <a:cs typeface="Tahoma" pitchFamily="34" charset="0"/>
              </a:rPr>
              <a:t>vui</a:t>
            </a:r>
            <a:r>
              <a:rPr lang="en-US" altLang="en-US" sz="4800" b="1" dirty="0">
                <a:solidFill>
                  <a:schemeClr val="bg1"/>
                </a:solidFill>
                <a:cs typeface="Tahoma" pitchFamily="34" charset="0"/>
              </a:rPr>
              <a:t> </a:t>
            </a:r>
            <a:r>
              <a:rPr lang="en-US" altLang="en-US" sz="4800" b="1" dirty="0" err="1">
                <a:solidFill>
                  <a:schemeClr val="bg1"/>
                </a:solidFill>
                <a:cs typeface="Tahoma" pitchFamily="34" charset="0"/>
              </a:rPr>
              <a:t>của</a:t>
            </a:r>
            <a:r>
              <a:rPr lang="en-US" altLang="en-US" sz="4800" b="1" dirty="0">
                <a:solidFill>
                  <a:schemeClr val="bg1"/>
                </a:solidFill>
                <a:cs typeface="Tahoma" pitchFamily="34" charset="0"/>
              </a:rPr>
              <a:t> con, </a:t>
            </a:r>
            <a:r>
              <a:rPr lang="en-US" altLang="en-US" sz="4800" b="1" dirty="0" err="1">
                <a:solidFill>
                  <a:schemeClr val="bg1"/>
                </a:solidFill>
                <a:cs typeface="Tahoma" pitchFamily="34" charset="0"/>
              </a:rPr>
              <a:t>tình</a:t>
            </a:r>
            <a:r>
              <a:rPr lang="en-US" altLang="en-US" sz="4800" b="1" dirty="0">
                <a:solidFill>
                  <a:schemeClr val="bg1"/>
                </a:solidFill>
                <a:cs typeface="Tahoma" pitchFamily="34" charset="0"/>
              </a:rPr>
              <a:t> </a:t>
            </a:r>
            <a:r>
              <a:rPr lang="en-US" altLang="en-US" sz="4800" b="1" dirty="0" err="1">
                <a:solidFill>
                  <a:schemeClr val="bg1"/>
                </a:solidFill>
                <a:cs typeface="Tahoma" pitchFamily="34" charset="0"/>
              </a:rPr>
              <a:t>Ngài</a:t>
            </a:r>
            <a:r>
              <a:rPr lang="en-US" altLang="en-US" sz="4800" b="1" dirty="0">
                <a:solidFill>
                  <a:schemeClr val="bg1"/>
                </a:solidFill>
                <a:cs typeface="Tahoma" pitchFamily="34" charset="0"/>
              </a:rPr>
              <a:t> </a:t>
            </a:r>
            <a:r>
              <a:rPr lang="en-US" altLang="en-US" sz="4800" b="1" dirty="0" err="1">
                <a:solidFill>
                  <a:schemeClr val="bg1"/>
                </a:solidFill>
                <a:cs typeface="Tahoma" pitchFamily="34" charset="0"/>
              </a:rPr>
              <a:t>đỡ</a:t>
            </a:r>
            <a:r>
              <a:rPr lang="en-US" altLang="en-US" sz="4800" b="1" dirty="0">
                <a:solidFill>
                  <a:schemeClr val="bg1"/>
                </a:solidFill>
                <a:cs typeface="Tahoma" pitchFamily="34" charset="0"/>
              </a:rPr>
              <a:t> </a:t>
            </a:r>
            <a:r>
              <a:rPr lang="en-US" altLang="en-US" sz="4800" b="1" dirty="0" err="1">
                <a:solidFill>
                  <a:schemeClr val="bg1"/>
                </a:solidFill>
                <a:cs typeface="Tahoma" pitchFamily="34" charset="0"/>
              </a:rPr>
              <a:t>nâng</a:t>
            </a:r>
            <a:r>
              <a:rPr lang="en-US" altLang="en-US" sz="4800" b="1" dirty="0">
                <a:solidFill>
                  <a:schemeClr val="bg1"/>
                </a:solidFill>
                <a:cs typeface="Tahoma" pitchFamily="34" charset="0"/>
              </a:rPr>
              <a:t> </a:t>
            </a:r>
            <a:r>
              <a:rPr lang="en-US" altLang="en-US" sz="4800" b="1" dirty="0" err="1">
                <a:solidFill>
                  <a:schemeClr val="bg1"/>
                </a:solidFill>
                <a:cs typeface="Tahoma" pitchFamily="34" charset="0"/>
              </a:rPr>
              <a:t>cho</a:t>
            </a:r>
            <a:r>
              <a:rPr lang="en-US" altLang="en-US" sz="4800" b="1" dirty="0">
                <a:solidFill>
                  <a:schemeClr val="bg1"/>
                </a:solidFill>
                <a:cs typeface="Tahoma" pitchFamily="34" charset="0"/>
              </a:rPr>
              <a:t> con </a:t>
            </a:r>
            <a:r>
              <a:rPr lang="en-US" altLang="en-US" sz="4800" b="1" dirty="0" err="1">
                <a:solidFill>
                  <a:schemeClr val="bg1"/>
                </a:solidFill>
                <a:cs typeface="Tahoma" pitchFamily="34" charset="0"/>
              </a:rPr>
              <a:t>muôn</a:t>
            </a:r>
            <a:r>
              <a:rPr lang="en-US" altLang="en-US" sz="4800" b="1" dirty="0">
                <a:solidFill>
                  <a:schemeClr val="bg1"/>
                </a:solidFill>
                <a:cs typeface="Tahoma" pitchFamily="34" charset="0"/>
              </a:rPr>
              <a:t> </a:t>
            </a:r>
            <a:r>
              <a:rPr lang="en-US" altLang="en-US" sz="4800" b="1" dirty="0" err="1">
                <a:solidFill>
                  <a:schemeClr val="bg1"/>
                </a:solidFill>
                <a:cs typeface="Tahoma" pitchFamily="34" charset="0"/>
              </a:rPr>
              <a:t>ngàn</a:t>
            </a:r>
            <a:r>
              <a:rPr lang="en-US" altLang="en-US" sz="4800" b="1" dirty="0">
                <a:solidFill>
                  <a:schemeClr val="bg1"/>
                </a:solidFill>
                <a:cs typeface="Tahoma" pitchFamily="34" charset="0"/>
              </a:rPr>
              <a:t> </a:t>
            </a:r>
            <a:r>
              <a:rPr lang="en-US" altLang="en-US" sz="4800" b="1" dirty="0" err="1">
                <a:solidFill>
                  <a:schemeClr val="bg1"/>
                </a:solidFill>
                <a:cs typeface="Tahoma" pitchFamily="34" charset="0"/>
              </a:rPr>
              <a:t>nguy</a:t>
            </a:r>
            <a:r>
              <a:rPr lang="en-US" altLang="en-US" sz="4800" b="1" dirty="0">
                <a:solidFill>
                  <a:schemeClr val="bg1"/>
                </a:solidFill>
                <a:cs typeface="Tahoma" pitchFamily="34" charset="0"/>
              </a:rPr>
              <a:t> </a:t>
            </a:r>
            <a:r>
              <a:rPr lang="en-US" altLang="en-US" sz="4800" b="1" dirty="0" err="1">
                <a:solidFill>
                  <a:schemeClr val="bg1"/>
                </a:solidFill>
                <a:cs typeface="Tahoma" pitchFamily="34" charset="0"/>
              </a:rPr>
              <a:t>khó</a:t>
            </a:r>
            <a:r>
              <a:rPr lang="en-US" altLang="en-US" sz="4800" b="1" dirty="0">
                <a:solidFill>
                  <a:schemeClr val="bg1"/>
                </a:solidFill>
                <a:cs typeface="Tahoma" pitchFamily="34" charset="0"/>
              </a:rPr>
              <a:t>. </a:t>
            </a:r>
            <a:r>
              <a:rPr lang="en-US" altLang="en-US" sz="4950" b="1" dirty="0">
                <a:solidFill>
                  <a:schemeClr val="bg1"/>
                </a:solidFill>
                <a:cs typeface="Tahoma" pitchFamily="34" charset="0"/>
              </a:rPr>
              <a:t>Con tin </a:t>
            </a:r>
            <a:r>
              <a:rPr lang="en-US" altLang="en-US" sz="4950" b="1" dirty="0" err="1">
                <a:solidFill>
                  <a:schemeClr val="bg1"/>
                </a:solidFill>
                <a:cs typeface="Tahoma" pitchFamily="34" charset="0"/>
              </a:rPr>
              <a:t>Chúa</a:t>
            </a:r>
            <a:r>
              <a:rPr lang="en-US" altLang="en-US" sz="4950" b="1" dirty="0">
                <a:solidFill>
                  <a:schemeClr val="bg1"/>
                </a:solidFill>
                <a:cs typeface="Tahoma" pitchFamily="34" charset="0"/>
              </a:rPr>
              <a:t> </a:t>
            </a:r>
            <a:r>
              <a:rPr lang="en-US" altLang="en-US" sz="4950" b="1" dirty="0" err="1">
                <a:solidFill>
                  <a:schemeClr val="bg1"/>
                </a:solidFill>
                <a:cs typeface="Tahoma" pitchFamily="34" charset="0"/>
              </a:rPr>
              <a:t>ơi</a:t>
            </a:r>
            <a:r>
              <a:rPr lang="en-US" altLang="en-US" sz="4950" b="1" dirty="0">
                <a:solidFill>
                  <a:schemeClr val="bg1"/>
                </a:solidFill>
                <a:cs typeface="Tahoma" pitchFamily="34" charset="0"/>
              </a:rPr>
              <a:t>, </a:t>
            </a:r>
            <a:r>
              <a:rPr lang="en-US" altLang="en-US" sz="4950" b="1" dirty="0" err="1">
                <a:solidFill>
                  <a:schemeClr val="bg1"/>
                </a:solidFill>
                <a:cs typeface="Tahoma" pitchFamily="34" charset="0"/>
              </a:rPr>
              <a:t>Chúa</a:t>
            </a:r>
            <a:r>
              <a:rPr lang="en-US" altLang="en-US" sz="4950" b="1" dirty="0">
                <a:solidFill>
                  <a:schemeClr val="bg1"/>
                </a:solidFill>
                <a:cs typeface="Tahoma" pitchFamily="34" charset="0"/>
              </a:rPr>
              <a:t> </a:t>
            </a:r>
            <a:r>
              <a:rPr lang="en-US" altLang="en-US" sz="4950" b="1" dirty="0" err="1">
                <a:solidFill>
                  <a:schemeClr val="bg1"/>
                </a:solidFill>
                <a:cs typeface="Tahoma" pitchFamily="34" charset="0"/>
              </a:rPr>
              <a:t>chính</a:t>
            </a:r>
            <a:r>
              <a:rPr lang="en-US" altLang="en-US" sz="4950" b="1" dirty="0">
                <a:solidFill>
                  <a:schemeClr val="bg1"/>
                </a:solidFill>
                <a:cs typeface="Tahoma" pitchFamily="34" charset="0"/>
              </a:rPr>
              <a:t> </a:t>
            </a:r>
            <a:r>
              <a:rPr lang="en-US" altLang="en-US" sz="4950" b="1" dirty="0" err="1">
                <a:solidFill>
                  <a:schemeClr val="bg1"/>
                </a:solidFill>
                <a:cs typeface="Tahoma" pitchFamily="34" charset="0"/>
              </a:rPr>
              <a:t>là</a:t>
            </a:r>
            <a:r>
              <a:rPr lang="en-US" altLang="en-US" sz="4950" b="1" dirty="0">
                <a:solidFill>
                  <a:schemeClr val="bg1"/>
                </a:solidFill>
                <a:cs typeface="Tahoma" pitchFamily="34" charset="0"/>
              </a:rPr>
              <a:t> </a:t>
            </a:r>
            <a:r>
              <a:rPr lang="en-US" altLang="en-US" sz="4950" b="1" dirty="0" err="1">
                <a:solidFill>
                  <a:schemeClr val="bg1"/>
                </a:solidFill>
                <a:cs typeface="Tahoma" pitchFamily="34" charset="0"/>
              </a:rPr>
              <a:t>niềm</a:t>
            </a:r>
            <a:r>
              <a:rPr lang="en-US" altLang="en-US" sz="4950" b="1" dirty="0">
                <a:solidFill>
                  <a:schemeClr val="bg1"/>
                </a:solidFill>
                <a:cs typeface="Tahoma" pitchFamily="34" charset="0"/>
              </a:rPr>
              <a:t> an </a:t>
            </a:r>
            <a:r>
              <a:rPr lang="en-US" altLang="en-US" sz="4950" b="1" dirty="0" err="1">
                <a:solidFill>
                  <a:schemeClr val="bg1"/>
                </a:solidFill>
                <a:cs typeface="Tahoma" pitchFamily="34" charset="0"/>
              </a:rPr>
              <a:t>ủi</a:t>
            </a:r>
            <a:r>
              <a:rPr lang="en-US" altLang="en-US" sz="4950" b="1" dirty="0">
                <a:solidFill>
                  <a:schemeClr val="bg1"/>
                </a:solidFill>
                <a:cs typeface="Tahoma" pitchFamily="34" charset="0"/>
              </a:rPr>
              <a:t> con, </a:t>
            </a:r>
            <a:r>
              <a:rPr lang="en-US" altLang="en-US" sz="4950" b="1" dirty="0" err="1">
                <a:solidFill>
                  <a:schemeClr val="bg1"/>
                </a:solidFill>
                <a:cs typeface="Tahoma" pitchFamily="34" charset="0"/>
              </a:rPr>
              <a:t>Ngài</a:t>
            </a:r>
            <a:r>
              <a:rPr lang="en-US" altLang="en-US" sz="4950" b="1" dirty="0">
                <a:solidFill>
                  <a:schemeClr val="bg1"/>
                </a:solidFill>
                <a:cs typeface="Tahoma" pitchFamily="34" charset="0"/>
              </a:rPr>
              <a:t> </a:t>
            </a:r>
            <a:r>
              <a:rPr lang="en-US" altLang="en-US" sz="4950" b="1" dirty="0" err="1">
                <a:solidFill>
                  <a:schemeClr val="bg1"/>
                </a:solidFill>
                <a:cs typeface="Tahoma" pitchFamily="34" charset="0"/>
              </a:rPr>
              <a:t>hằng</a:t>
            </a:r>
            <a:r>
              <a:rPr lang="en-US" altLang="en-US" sz="4950" b="1" dirty="0">
                <a:solidFill>
                  <a:schemeClr val="bg1"/>
                </a:solidFill>
                <a:cs typeface="Tahoma" pitchFamily="34" charset="0"/>
              </a:rPr>
              <a:t> </a:t>
            </a:r>
            <a:r>
              <a:rPr lang="en-US" altLang="en-US" sz="4950" b="1" dirty="0" err="1">
                <a:solidFill>
                  <a:schemeClr val="bg1"/>
                </a:solidFill>
                <a:cs typeface="Tahoma" pitchFamily="34" charset="0"/>
              </a:rPr>
              <a:t>chở</a:t>
            </a:r>
            <a:r>
              <a:rPr lang="en-US" altLang="en-US" sz="4950" b="1" dirty="0">
                <a:solidFill>
                  <a:schemeClr val="bg1"/>
                </a:solidFill>
                <a:cs typeface="Tahoma" pitchFamily="34" charset="0"/>
              </a:rPr>
              <a:t> </a:t>
            </a:r>
            <a:r>
              <a:rPr lang="en-US" altLang="en-US" sz="4950" b="1" dirty="0" err="1">
                <a:solidFill>
                  <a:schemeClr val="bg1"/>
                </a:solidFill>
                <a:cs typeface="Tahoma" pitchFamily="34" charset="0"/>
              </a:rPr>
              <a:t>che</a:t>
            </a:r>
            <a:r>
              <a:rPr lang="en-US" altLang="en-US" sz="4950" b="1" dirty="0">
                <a:solidFill>
                  <a:schemeClr val="bg1"/>
                </a:solidFill>
                <a:cs typeface="Tahoma" pitchFamily="34" charset="0"/>
              </a:rPr>
              <a:t> </a:t>
            </a:r>
            <a:r>
              <a:rPr lang="en-US" altLang="en-US" sz="4950" b="1" dirty="0" err="1">
                <a:solidFill>
                  <a:schemeClr val="bg1"/>
                </a:solidFill>
                <a:cs typeface="Tahoma" pitchFamily="34" charset="0"/>
              </a:rPr>
              <a:t>cho</a:t>
            </a:r>
            <a:r>
              <a:rPr lang="en-US" altLang="en-US" sz="4950" b="1" dirty="0">
                <a:solidFill>
                  <a:schemeClr val="bg1"/>
                </a:solidFill>
                <a:cs typeface="Tahoma" pitchFamily="34" charset="0"/>
              </a:rPr>
              <a:t> con </a:t>
            </a:r>
            <a:r>
              <a:rPr lang="en-US" altLang="en-US" sz="4950" b="1" dirty="0" err="1">
                <a:solidFill>
                  <a:schemeClr val="bg1"/>
                </a:solidFill>
                <a:cs typeface="Tahoma" pitchFamily="34" charset="0"/>
              </a:rPr>
              <a:t>thoát</a:t>
            </a:r>
            <a:r>
              <a:rPr lang="en-US" altLang="en-US" sz="4950" b="1" dirty="0">
                <a:solidFill>
                  <a:schemeClr val="bg1"/>
                </a:solidFill>
                <a:cs typeface="Tahoma" pitchFamily="34" charset="0"/>
              </a:rPr>
              <a:t> </a:t>
            </a:r>
            <a:r>
              <a:rPr lang="en-US" altLang="en-US" sz="4950" b="1" dirty="0" err="1">
                <a:solidFill>
                  <a:schemeClr val="bg1"/>
                </a:solidFill>
                <a:cs typeface="Tahoma" pitchFamily="34" charset="0"/>
              </a:rPr>
              <a:t>những</a:t>
            </a:r>
            <a:r>
              <a:rPr lang="en-US" altLang="en-US" sz="4950" b="1" dirty="0">
                <a:solidFill>
                  <a:schemeClr val="bg1"/>
                </a:solidFill>
                <a:cs typeface="Tahoma" pitchFamily="34" charset="0"/>
              </a:rPr>
              <a:t> </a:t>
            </a:r>
            <a:r>
              <a:rPr lang="en-US" altLang="en-US" sz="4950" b="1" dirty="0" err="1">
                <a:solidFill>
                  <a:schemeClr val="bg1"/>
                </a:solidFill>
                <a:cs typeface="Tahoma" pitchFamily="34" charset="0"/>
              </a:rPr>
              <a:t>ngày</a:t>
            </a:r>
            <a:r>
              <a:rPr lang="en-US" altLang="en-US" sz="4950" b="1" dirty="0">
                <a:solidFill>
                  <a:schemeClr val="bg1"/>
                </a:solidFill>
                <a:cs typeface="Tahoma" pitchFamily="34" charset="0"/>
              </a:rPr>
              <a:t> </a:t>
            </a:r>
            <a:r>
              <a:rPr lang="en-US" altLang="en-US" sz="4950" b="1" dirty="0" err="1">
                <a:solidFill>
                  <a:schemeClr val="bg1"/>
                </a:solidFill>
                <a:cs typeface="Tahoma" pitchFamily="34" charset="0"/>
              </a:rPr>
              <a:t>tối</a:t>
            </a:r>
            <a:r>
              <a:rPr lang="en-US" altLang="en-US" sz="4950" b="1" dirty="0">
                <a:solidFill>
                  <a:schemeClr val="bg1"/>
                </a:solidFill>
                <a:cs typeface="Tahoma" pitchFamily="34" charset="0"/>
              </a:rPr>
              <a:t> </a:t>
            </a:r>
            <a:r>
              <a:rPr lang="en-US" altLang="en-US" sz="4950" b="1" dirty="0" err="1">
                <a:solidFill>
                  <a:schemeClr val="bg1"/>
                </a:solidFill>
                <a:cs typeface="Tahoma" pitchFamily="34" charset="0"/>
              </a:rPr>
              <a:t>tăm</a:t>
            </a:r>
            <a:r>
              <a:rPr lang="en-US" altLang="en-US" sz="4950" b="1" dirty="0">
                <a:solidFill>
                  <a:schemeClr val="bg1"/>
                </a:solidFill>
                <a:cs typeface="Tahoma" pitchFamily="34" charset="0"/>
              </a:rPr>
              <a:t>.</a:t>
            </a:r>
            <a:endParaRPr lang="vi-VN" altLang="en-US" sz="4950" b="1" dirty="0">
              <a:solidFill>
                <a:schemeClr val="bg1"/>
              </a:solidFill>
              <a:cs typeface="Tahoma" pitchFamily="34" charset="0"/>
            </a:endParaRPr>
          </a:p>
        </p:txBody>
      </p:sp>
    </p:spTree>
    <p:extLst>
      <p:ext uri="{BB962C8B-B14F-4D97-AF65-F5344CB8AC3E}">
        <p14:creationId xmlns:p14="http://schemas.microsoft.com/office/powerpoint/2010/main" val="290458697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Content Placeholder 2"/>
          <p:cNvSpPr>
            <a:spLocks noGrp="1"/>
          </p:cNvSpPr>
          <p:nvPr>
            <p:ph idx="1"/>
          </p:nvPr>
        </p:nvSpPr>
        <p:spPr>
          <a:xfrm>
            <a:off x="0" y="0"/>
            <a:ext cx="9144000" cy="5143500"/>
          </a:xfrm>
        </p:spPr>
        <p:txBody>
          <a:bodyPr>
            <a:normAutofit/>
          </a:bodyPr>
          <a:lstStyle/>
          <a:p>
            <a:pPr marL="0" indent="0" algn="just">
              <a:lnSpc>
                <a:spcPct val="130000"/>
              </a:lnSpc>
              <a:spcBef>
                <a:spcPts val="1350"/>
              </a:spcBef>
              <a:buNone/>
            </a:pPr>
            <a:r>
              <a:rPr lang="en-US" altLang="en-US" sz="6000" b="1" dirty="0">
                <a:solidFill>
                  <a:srgbClr val="FFFF00"/>
                </a:solidFill>
                <a:cs typeface="Tahoma" pitchFamily="34" charset="0"/>
              </a:rPr>
              <a:t>Tk4: </a:t>
            </a:r>
            <a:r>
              <a:rPr lang="en-US" altLang="en-US" sz="6000" b="1" dirty="0" err="1">
                <a:solidFill>
                  <a:schemeClr val="bg1"/>
                </a:solidFill>
                <a:cs typeface="Tahoma" pitchFamily="34" charset="0"/>
              </a:rPr>
              <a:t>Trần</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gian</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hôm</a:t>
            </a:r>
            <a:r>
              <a:rPr lang="en-US" altLang="en-US" sz="6000" b="1" dirty="0">
                <a:solidFill>
                  <a:schemeClr val="bg1"/>
                </a:solidFill>
                <a:cs typeface="Tahoma" pitchFamily="34" charset="0"/>
              </a:rPr>
              <a:t> nay </a:t>
            </a:r>
            <a:r>
              <a:rPr lang="en-US" altLang="en-US" sz="6000" b="1" dirty="0" err="1">
                <a:solidFill>
                  <a:schemeClr val="bg1"/>
                </a:solidFill>
                <a:cs typeface="Tahoma" pitchFamily="34" charset="0"/>
              </a:rPr>
              <a:t>dù</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đổi</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thay</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như</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lá</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trên</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cành</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tình</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đời</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như</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vôi</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cho</a:t>
            </a:r>
            <a:r>
              <a:rPr lang="en-US" altLang="en-US" sz="6000" b="1" dirty="0">
                <a:solidFill>
                  <a:schemeClr val="bg1"/>
                </a:solidFill>
                <a:cs typeface="Tahoma" pitchFamily="34" charset="0"/>
              </a:rPr>
              <a:t> con </a:t>
            </a:r>
            <a:r>
              <a:rPr lang="en-US" altLang="en-US" sz="6000" b="1" dirty="0" err="1">
                <a:solidFill>
                  <a:schemeClr val="bg1"/>
                </a:solidFill>
                <a:cs typeface="Tahoma" pitchFamily="34" charset="0"/>
              </a:rPr>
              <a:t>trông</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cậy</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một</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Chúa</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thôi</a:t>
            </a:r>
            <a:r>
              <a:rPr lang="en-US" altLang="en-US" sz="6000" b="1" dirty="0">
                <a:solidFill>
                  <a:schemeClr val="bg1"/>
                </a:solidFill>
                <a:cs typeface="Tahoma" pitchFamily="34" charset="0"/>
              </a:rPr>
              <a:t>, </a:t>
            </a:r>
            <a:endParaRPr lang="vi-VN" altLang="en-US" sz="6000" b="1" dirty="0">
              <a:solidFill>
                <a:schemeClr val="bg1"/>
              </a:solidFill>
              <a:cs typeface="Tahoma" pitchFamily="34" charset="0"/>
            </a:endParaRPr>
          </a:p>
        </p:txBody>
      </p:sp>
    </p:spTree>
    <p:extLst>
      <p:ext uri="{BB962C8B-B14F-4D97-AF65-F5344CB8AC3E}">
        <p14:creationId xmlns:p14="http://schemas.microsoft.com/office/powerpoint/2010/main" val="352129510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Content Placeholder 2"/>
          <p:cNvSpPr>
            <a:spLocks noGrp="1"/>
          </p:cNvSpPr>
          <p:nvPr>
            <p:ph idx="1"/>
          </p:nvPr>
        </p:nvSpPr>
        <p:spPr>
          <a:xfrm>
            <a:off x="0" y="0"/>
            <a:ext cx="9144000" cy="5143500"/>
          </a:xfrm>
        </p:spPr>
        <p:txBody>
          <a:bodyPr>
            <a:noAutofit/>
          </a:bodyPr>
          <a:lstStyle/>
          <a:p>
            <a:pPr marL="0" indent="0" algn="just">
              <a:lnSpc>
                <a:spcPct val="120000"/>
              </a:lnSpc>
              <a:spcBef>
                <a:spcPts val="0"/>
              </a:spcBef>
              <a:buNone/>
            </a:pPr>
            <a:r>
              <a:rPr lang="en-US" altLang="en-US" sz="4800" b="1" dirty="0">
                <a:solidFill>
                  <a:srgbClr val="FFFF00"/>
                </a:solidFill>
                <a:cs typeface="Tahoma" pitchFamily="34" charset="0"/>
              </a:rPr>
              <a:t>***</a:t>
            </a:r>
            <a:r>
              <a:rPr lang="en-US" altLang="en-US" sz="4800" b="1" dirty="0">
                <a:solidFill>
                  <a:schemeClr val="bg1"/>
                </a:solidFill>
                <a:cs typeface="Tahoma" pitchFamily="34" charset="0"/>
              </a:rPr>
              <a:t> </a:t>
            </a:r>
            <a:r>
              <a:rPr lang="en-US" altLang="en-US" sz="4800" b="1" dirty="0" err="1">
                <a:solidFill>
                  <a:schemeClr val="bg1"/>
                </a:solidFill>
                <a:cs typeface="Tahoma" pitchFamily="34" charset="0"/>
              </a:rPr>
              <a:t>Tình</a:t>
            </a:r>
            <a:r>
              <a:rPr lang="en-US" altLang="en-US" sz="4800" b="1" dirty="0">
                <a:solidFill>
                  <a:schemeClr val="bg1"/>
                </a:solidFill>
                <a:cs typeface="Tahoma" pitchFamily="34" charset="0"/>
              </a:rPr>
              <a:t> </a:t>
            </a:r>
            <a:r>
              <a:rPr lang="en-US" altLang="en-US" sz="4800" b="1" dirty="0" err="1">
                <a:solidFill>
                  <a:schemeClr val="bg1"/>
                </a:solidFill>
                <a:cs typeface="Tahoma" pitchFamily="34" charset="0"/>
              </a:rPr>
              <a:t>Ngài</a:t>
            </a:r>
            <a:r>
              <a:rPr lang="en-US" altLang="en-US" sz="4800" b="1" dirty="0">
                <a:solidFill>
                  <a:schemeClr val="bg1"/>
                </a:solidFill>
                <a:cs typeface="Tahoma" pitchFamily="34" charset="0"/>
              </a:rPr>
              <a:t> </a:t>
            </a:r>
            <a:r>
              <a:rPr lang="en-US" altLang="en-US" sz="4800" b="1" dirty="0" err="1">
                <a:solidFill>
                  <a:schemeClr val="bg1"/>
                </a:solidFill>
                <a:cs typeface="Tahoma" pitchFamily="34" charset="0"/>
              </a:rPr>
              <a:t>nhiệm</a:t>
            </a:r>
            <a:r>
              <a:rPr lang="en-US" altLang="en-US" sz="4800" b="1" dirty="0">
                <a:solidFill>
                  <a:schemeClr val="bg1"/>
                </a:solidFill>
                <a:cs typeface="Tahoma" pitchFamily="34" charset="0"/>
              </a:rPr>
              <a:t> </a:t>
            </a:r>
            <a:r>
              <a:rPr lang="en-US" altLang="en-US" sz="4800" b="1" dirty="0" err="1">
                <a:solidFill>
                  <a:schemeClr val="bg1"/>
                </a:solidFill>
                <a:cs typeface="Tahoma" pitchFamily="34" charset="0"/>
              </a:rPr>
              <a:t>mầu</a:t>
            </a:r>
            <a:r>
              <a:rPr lang="en-US" altLang="en-US" sz="4800" b="1" dirty="0">
                <a:solidFill>
                  <a:schemeClr val="bg1"/>
                </a:solidFill>
                <a:cs typeface="Tahoma" pitchFamily="34" charset="0"/>
              </a:rPr>
              <a:t> </a:t>
            </a:r>
            <a:r>
              <a:rPr lang="en-US" altLang="en-US" sz="4800" b="1" dirty="0" err="1">
                <a:solidFill>
                  <a:schemeClr val="bg1"/>
                </a:solidFill>
                <a:cs typeface="Tahoma" pitchFamily="34" charset="0"/>
              </a:rPr>
              <a:t>dìu</a:t>
            </a:r>
            <a:r>
              <a:rPr lang="en-US" altLang="en-US" sz="4800" b="1" dirty="0">
                <a:solidFill>
                  <a:schemeClr val="bg1"/>
                </a:solidFill>
                <a:cs typeface="Tahoma" pitchFamily="34" charset="0"/>
              </a:rPr>
              <a:t> con qua </a:t>
            </a:r>
            <a:r>
              <a:rPr lang="en-US" altLang="en-US" sz="4800" b="1" dirty="0" err="1">
                <a:solidFill>
                  <a:schemeClr val="bg1"/>
                </a:solidFill>
                <a:cs typeface="Tahoma" pitchFamily="34" charset="0"/>
              </a:rPr>
              <a:t>từng</a:t>
            </a:r>
            <a:r>
              <a:rPr lang="en-US" altLang="en-US" sz="4800" b="1" dirty="0">
                <a:solidFill>
                  <a:schemeClr val="bg1"/>
                </a:solidFill>
                <a:cs typeface="Tahoma" pitchFamily="34" charset="0"/>
              </a:rPr>
              <a:t> </a:t>
            </a:r>
            <a:r>
              <a:rPr lang="en-US" altLang="en-US" sz="4800" b="1" dirty="0" err="1">
                <a:solidFill>
                  <a:schemeClr val="bg1"/>
                </a:solidFill>
                <a:cs typeface="Tahoma" pitchFamily="34" charset="0"/>
              </a:rPr>
              <a:t>tháng</a:t>
            </a:r>
            <a:r>
              <a:rPr lang="en-US" altLang="en-US" sz="4800" b="1" dirty="0">
                <a:solidFill>
                  <a:schemeClr val="bg1"/>
                </a:solidFill>
                <a:cs typeface="Tahoma" pitchFamily="34" charset="0"/>
              </a:rPr>
              <a:t> </a:t>
            </a:r>
            <a:r>
              <a:rPr lang="en-US" altLang="en-US" sz="4800" b="1" dirty="0" err="1">
                <a:solidFill>
                  <a:schemeClr val="bg1"/>
                </a:solidFill>
                <a:cs typeface="Tahoma" pitchFamily="34" charset="0"/>
              </a:rPr>
              <a:t>năm</a:t>
            </a:r>
            <a:r>
              <a:rPr lang="en-US" altLang="en-US" sz="4800" b="1" dirty="0">
                <a:solidFill>
                  <a:schemeClr val="bg1"/>
                </a:solidFill>
                <a:cs typeface="Tahoma" pitchFamily="34" charset="0"/>
              </a:rPr>
              <a:t>, con </a:t>
            </a:r>
            <a:r>
              <a:rPr lang="en-US" altLang="en-US" sz="4800" b="1" dirty="0" err="1">
                <a:solidFill>
                  <a:schemeClr val="bg1"/>
                </a:solidFill>
                <a:cs typeface="Tahoma" pitchFamily="34" charset="0"/>
              </a:rPr>
              <a:t>luôn</a:t>
            </a:r>
            <a:r>
              <a:rPr lang="en-US" altLang="en-US" sz="4800" b="1" dirty="0">
                <a:solidFill>
                  <a:schemeClr val="bg1"/>
                </a:solidFill>
                <a:cs typeface="Tahoma" pitchFamily="34" charset="0"/>
              </a:rPr>
              <a:t> </a:t>
            </a:r>
            <a:r>
              <a:rPr lang="en-US" altLang="en-US" sz="4800" b="1" dirty="0" err="1">
                <a:solidFill>
                  <a:schemeClr val="bg1"/>
                </a:solidFill>
                <a:cs typeface="Tahoma" pitchFamily="34" charset="0"/>
              </a:rPr>
              <a:t>bước</a:t>
            </a:r>
            <a:r>
              <a:rPr lang="en-US" altLang="en-US" sz="4800" b="1" dirty="0">
                <a:solidFill>
                  <a:schemeClr val="bg1"/>
                </a:solidFill>
                <a:cs typeface="Tahoma" pitchFamily="34" charset="0"/>
              </a:rPr>
              <a:t> </a:t>
            </a:r>
            <a:r>
              <a:rPr lang="en-US" altLang="en-US" sz="4800" b="1" dirty="0" err="1">
                <a:solidFill>
                  <a:schemeClr val="bg1"/>
                </a:solidFill>
                <a:cs typeface="Tahoma" pitchFamily="34" charset="0"/>
              </a:rPr>
              <a:t>trong</a:t>
            </a:r>
            <a:r>
              <a:rPr lang="en-US" altLang="en-US" sz="4800" b="1" dirty="0">
                <a:solidFill>
                  <a:schemeClr val="bg1"/>
                </a:solidFill>
                <a:cs typeface="Tahoma" pitchFamily="34" charset="0"/>
              </a:rPr>
              <a:t> </a:t>
            </a:r>
            <a:r>
              <a:rPr lang="en-US" altLang="en-US" sz="4800" b="1" dirty="0" err="1">
                <a:solidFill>
                  <a:schemeClr val="bg1"/>
                </a:solidFill>
                <a:cs typeface="Tahoma" pitchFamily="34" charset="0"/>
              </a:rPr>
              <a:t>ân</a:t>
            </a:r>
            <a:r>
              <a:rPr lang="en-US" altLang="en-US" sz="4800" b="1" dirty="0">
                <a:solidFill>
                  <a:schemeClr val="bg1"/>
                </a:solidFill>
                <a:cs typeface="Tahoma" pitchFamily="34" charset="0"/>
              </a:rPr>
              <a:t> </a:t>
            </a:r>
            <a:r>
              <a:rPr lang="en-US" altLang="en-US" sz="4800" b="1" dirty="0" err="1">
                <a:solidFill>
                  <a:schemeClr val="bg1"/>
                </a:solidFill>
                <a:cs typeface="Tahoma" pitchFamily="34" charset="0"/>
              </a:rPr>
              <a:t>tình</a:t>
            </a:r>
            <a:r>
              <a:rPr lang="en-US" altLang="en-US" sz="4800" b="1" dirty="0">
                <a:solidFill>
                  <a:schemeClr val="bg1"/>
                </a:solidFill>
                <a:cs typeface="Tahoma" pitchFamily="34" charset="0"/>
              </a:rPr>
              <a:t>, </a:t>
            </a:r>
            <a:r>
              <a:rPr lang="en-US" altLang="en-US" sz="4800" b="1" dirty="0" err="1">
                <a:solidFill>
                  <a:schemeClr val="bg1"/>
                </a:solidFill>
                <a:cs typeface="Tahoma" pitchFamily="34" charset="0"/>
              </a:rPr>
              <a:t>Ngài</a:t>
            </a:r>
            <a:r>
              <a:rPr lang="en-US" altLang="en-US" sz="4800" b="1" dirty="0">
                <a:solidFill>
                  <a:schemeClr val="bg1"/>
                </a:solidFill>
                <a:cs typeface="Tahoma" pitchFamily="34" charset="0"/>
              </a:rPr>
              <a:t> </a:t>
            </a:r>
            <a:r>
              <a:rPr lang="en-US" altLang="en-US" sz="4800" b="1" dirty="0" err="1">
                <a:solidFill>
                  <a:schemeClr val="bg1"/>
                </a:solidFill>
                <a:cs typeface="Tahoma" pitchFamily="34" charset="0"/>
              </a:rPr>
              <a:t>gọi</a:t>
            </a:r>
            <a:r>
              <a:rPr lang="en-US" altLang="en-US" sz="4800" b="1" dirty="0">
                <a:solidFill>
                  <a:schemeClr val="bg1"/>
                </a:solidFill>
                <a:cs typeface="Tahoma" pitchFamily="34" charset="0"/>
              </a:rPr>
              <a:t> con </a:t>
            </a:r>
            <a:r>
              <a:rPr lang="en-US" altLang="en-US" sz="4800" b="1" dirty="0" err="1">
                <a:solidFill>
                  <a:schemeClr val="bg1"/>
                </a:solidFill>
                <a:cs typeface="Tahoma" pitchFamily="34" charset="0"/>
              </a:rPr>
              <a:t>sống</a:t>
            </a:r>
            <a:r>
              <a:rPr lang="en-US" altLang="en-US" sz="4800" b="1" dirty="0">
                <a:solidFill>
                  <a:schemeClr val="bg1"/>
                </a:solidFill>
                <a:cs typeface="Tahoma" pitchFamily="34" charset="0"/>
              </a:rPr>
              <a:t> </a:t>
            </a:r>
            <a:r>
              <a:rPr lang="en-US" altLang="en-US" sz="4800" b="1" dirty="0" err="1">
                <a:solidFill>
                  <a:schemeClr val="bg1"/>
                </a:solidFill>
                <a:cs typeface="Tahoma" pitchFamily="34" charset="0"/>
              </a:rPr>
              <a:t>trong</a:t>
            </a:r>
            <a:r>
              <a:rPr lang="en-US" altLang="en-US" sz="4800" b="1" dirty="0">
                <a:solidFill>
                  <a:schemeClr val="bg1"/>
                </a:solidFill>
                <a:cs typeface="Tahoma" pitchFamily="34" charset="0"/>
              </a:rPr>
              <a:t> an </a:t>
            </a:r>
            <a:r>
              <a:rPr lang="en-US" altLang="en-US" sz="4800" b="1" dirty="0" err="1">
                <a:solidFill>
                  <a:schemeClr val="bg1"/>
                </a:solidFill>
                <a:cs typeface="Tahoma" pitchFamily="34" charset="0"/>
              </a:rPr>
              <a:t>bình</a:t>
            </a:r>
            <a:r>
              <a:rPr lang="en-US" altLang="en-US" sz="4800" b="1" dirty="0">
                <a:solidFill>
                  <a:schemeClr val="bg1"/>
                </a:solidFill>
                <a:cs typeface="Tahoma" pitchFamily="34" charset="0"/>
              </a:rPr>
              <a:t>, </a:t>
            </a:r>
            <a:r>
              <a:rPr lang="en-US" altLang="en-US" sz="4800" b="1" dirty="0" err="1">
                <a:solidFill>
                  <a:schemeClr val="bg1"/>
                </a:solidFill>
                <a:cs typeface="Tahoma" pitchFamily="34" charset="0"/>
              </a:rPr>
              <a:t>Ngài</a:t>
            </a:r>
            <a:r>
              <a:rPr lang="en-US" altLang="en-US" sz="4800" b="1" dirty="0">
                <a:solidFill>
                  <a:schemeClr val="bg1"/>
                </a:solidFill>
                <a:cs typeface="Tahoma" pitchFamily="34" charset="0"/>
              </a:rPr>
              <a:t> </a:t>
            </a:r>
            <a:r>
              <a:rPr lang="en-US" altLang="en-US" sz="4800" b="1" dirty="0" err="1">
                <a:solidFill>
                  <a:schemeClr val="bg1"/>
                </a:solidFill>
                <a:cs typeface="Tahoma" pitchFamily="34" charset="0"/>
              </a:rPr>
              <a:t>chờ</a:t>
            </a:r>
            <a:r>
              <a:rPr lang="en-US" altLang="en-US" sz="4800" b="1" dirty="0">
                <a:solidFill>
                  <a:schemeClr val="bg1"/>
                </a:solidFill>
                <a:cs typeface="Tahoma" pitchFamily="34" charset="0"/>
              </a:rPr>
              <a:t> con </a:t>
            </a:r>
            <a:r>
              <a:rPr lang="en-US" altLang="en-US" sz="4800" b="1" dirty="0" err="1">
                <a:solidFill>
                  <a:schemeClr val="bg1"/>
                </a:solidFill>
                <a:cs typeface="Tahoma" pitchFamily="34" charset="0"/>
              </a:rPr>
              <a:t>giữa</a:t>
            </a:r>
            <a:r>
              <a:rPr lang="en-US" altLang="en-US" sz="4800" b="1" dirty="0">
                <a:solidFill>
                  <a:schemeClr val="bg1"/>
                </a:solidFill>
                <a:cs typeface="Tahoma" pitchFamily="34" charset="0"/>
              </a:rPr>
              <a:t> </a:t>
            </a:r>
            <a:r>
              <a:rPr lang="en-US" altLang="en-US" sz="4800" b="1" dirty="0" err="1">
                <a:solidFill>
                  <a:schemeClr val="bg1"/>
                </a:solidFill>
                <a:cs typeface="Tahoma" pitchFamily="34" charset="0"/>
              </a:rPr>
              <a:t>ánh</a:t>
            </a:r>
            <a:r>
              <a:rPr lang="en-US" altLang="en-US" sz="4800" b="1" dirty="0">
                <a:solidFill>
                  <a:schemeClr val="bg1"/>
                </a:solidFill>
                <a:cs typeface="Tahoma" pitchFamily="34" charset="0"/>
              </a:rPr>
              <a:t> </a:t>
            </a:r>
            <a:r>
              <a:rPr lang="en-US" altLang="en-US" sz="4800" b="1" dirty="0" err="1">
                <a:solidFill>
                  <a:schemeClr val="bg1"/>
                </a:solidFill>
                <a:cs typeface="Tahoma" pitchFamily="34" charset="0"/>
              </a:rPr>
              <a:t>bình</a:t>
            </a:r>
            <a:r>
              <a:rPr lang="en-US" altLang="en-US" sz="4800" b="1" dirty="0">
                <a:solidFill>
                  <a:schemeClr val="bg1"/>
                </a:solidFill>
                <a:cs typeface="Tahoma" pitchFamily="34" charset="0"/>
              </a:rPr>
              <a:t> </a:t>
            </a:r>
            <a:r>
              <a:rPr lang="en-US" altLang="en-US" sz="4800" b="1" dirty="0" err="1">
                <a:solidFill>
                  <a:schemeClr val="bg1"/>
                </a:solidFill>
                <a:cs typeface="Tahoma" pitchFamily="34" charset="0"/>
              </a:rPr>
              <a:t>minh</a:t>
            </a:r>
            <a:r>
              <a:rPr lang="en-US" altLang="en-US" sz="4800" b="1" dirty="0">
                <a:solidFill>
                  <a:schemeClr val="bg1"/>
                </a:solidFill>
                <a:cs typeface="Tahoma" pitchFamily="34" charset="0"/>
              </a:rPr>
              <a:t>.</a:t>
            </a:r>
            <a:endParaRPr lang="vi-VN" altLang="en-US" sz="4800" b="1" dirty="0">
              <a:solidFill>
                <a:schemeClr val="bg1"/>
              </a:solidFill>
              <a:cs typeface="Tahoma" pitchFamily="34" charset="0"/>
            </a:endParaRPr>
          </a:p>
        </p:txBody>
      </p:sp>
    </p:spTree>
    <p:extLst>
      <p:ext uri="{BB962C8B-B14F-4D97-AF65-F5344CB8AC3E}">
        <p14:creationId xmlns:p14="http://schemas.microsoft.com/office/powerpoint/2010/main" val="142086854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Content Placeholder 2"/>
          <p:cNvSpPr>
            <a:spLocks noGrp="1"/>
          </p:cNvSpPr>
          <p:nvPr>
            <p:ph idx="1"/>
          </p:nvPr>
        </p:nvSpPr>
        <p:spPr>
          <a:xfrm>
            <a:off x="0" y="0"/>
            <a:ext cx="9144000" cy="5143500"/>
          </a:xfrm>
        </p:spPr>
        <p:txBody>
          <a:bodyPr>
            <a:normAutofit fontScale="92500"/>
          </a:bodyPr>
          <a:lstStyle/>
          <a:p>
            <a:pPr marL="0" indent="0" algn="just">
              <a:lnSpc>
                <a:spcPct val="120000"/>
              </a:lnSpc>
              <a:spcBef>
                <a:spcPts val="0"/>
              </a:spcBef>
              <a:buNone/>
            </a:pPr>
            <a:r>
              <a:rPr lang="en-US" altLang="en-US" sz="4800" b="1" dirty="0" err="1">
                <a:solidFill>
                  <a:srgbClr val="FFFF00"/>
                </a:solidFill>
                <a:cs typeface="Tahoma" pitchFamily="34" charset="0"/>
              </a:rPr>
              <a:t>Đk</a:t>
            </a:r>
            <a:r>
              <a:rPr lang="en-US" altLang="en-US" sz="4800" b="1" dirty="0">
                <a:solidFill>
                  <a:srgbClr val="FFFF00"/>
                </a:solidFill>
                <a:cs typeface="Tahoma" pitchFamily="34" charset="0"/>
              </a:rPr>
              <a:t>: </a:t>
            </a:r>
            <a:r>
              <a:rPr lang="en-US" altLang="en-US" sz="4800" b="1" dirty="0">
                <a:solidFill>
                  <a:schemeClr val="bg1"/>
                </a:solidFill>
                <a:cs typeface="Tahoma" pitchFamily="34" charset="0"/>
              </a:rPr>
              <a:t>Con tin </a:t>
            </a:r>
            <a:r>
              <a:rPr lang="en-US" altLang="en-US" sz="4800" b="1" dirty="0" err="1">
                <a:solidFill>
                  <a:schemeClr val="bg1"/>
                </a:solidFill>
                <a:cs typeface="Tahoma" pitchFamily="34" charset="0"/>
              </a:rPr>
              <a:t>Chúa</a:t>
            </a:r>
            <a:r>
              <a:rPr lang="en-US" altLang="en-US" sz="4800" b="1" dirty="0">
                <a:solidFill>
                  <a:schemeClr val="bg1"/>
                </a:solidFill>
                <a:cs typeface="Tahoma" pitchFamily="34" charset="0"/>
              </a:rPr>
              <a:t> </a:t>
            </a:r>
            <a:r>
              <a:rPr lang="en-US" altLang="en-US" sz="4800" b="1" dirty="0" err="1">
                <a:solidFill>
                  <a:schemeClr val="bg1"/>
                </a:solidFill>
                <a:cs typeface="Tahoma" pitchFamily="34" charset="0"/>
              </a:rPr>
              <a:t>ơi</a:t>
            </a:r>
            <a:r>
              <a:rPr lang="en-US" altLang="en-US" sz="4800" b="1" dirty="0">
                <a:solidFill>
                  <a:schemeClr val="bg1"/>
                </a:solidFill>
                <a:cs typeface="Tahoma" pitchFamily="34" charset="0"/>
              </a:rPr>
              <a:t>, </a:t>
            </a:r>
            <a:r>
              <a:rPr lang="en-US" altLang="en-US" sz="4800" b="1" dirty="0" err="1">
                <a:solidFill>
                  <a:schemeClr val="bg1"/>
                </a:solidFill>
                <a:cs typeface="Tahoma" pitchFamily="34" charset="0"/>
              </a:rPr>
              <a:t>Chúa</a:t>
            </a:r>
            <a:r>
              <a:rPr lang="en-US" altLang="en-US" sz="4800" b="1" dirty="0">
                <a:solidFill>
                  <a:schemeClr val="bg1"/>
                </a:solidFill>
                <a:cs typeface="Tahoma" pitchFamily="34" charset="0"/>
              </a:rPr>
              <a:t> </a:t>
            </a:r>
            <a:r>
              <a:rPr lang="en-US" altLang="en-US" sz="4800" b="1" dirty="0" err="1">
                <a:solidFill>
                  <a:schemeClr val="bg1"/>
                </a:solidFill>
                <a:cs typeface="Tahoma" pitchFamily="34" charset="0"/>
              </a:rPr>
              <a:t>chính</a:t>
            </a:r>
            <a:r>
              <a:rPr lang="en-US" altLang="en-US" sz="4800" b="1" dirty="0">
                <a:solidFill>
                  <a:schemeClr val="bg1"/>
                </a:solidFill>
                <a:cs typeface="Tahoma" pitchFamily="34" charset="0"/>
              </a:rPr>
              <a:t> </a:t>
            </a:r>
            <a:r>
              <a:rPr lang="en-US" altLang="en-US" sz="4800" b="1" dirty="0" err="1">
                <a:solidFill>
                  <a:schemeClr val="bg1"/>
                </a:solidFill>
                <a:cs typeface="Tahoma" pitchFamily="34" charset="0"/>
              </a:rPr>
              <a:t>là</a:t>
            </a:r>
            <a:r>
              <a:rPr lang="en-US" altLang="en-US" sz="4800" b="1" dirty="0">
                <a:solidFill>
                  <a:schemeClr val="bg1"/>
                </a:solidFill>
                <a:cs typeface="Tahoma" pitchFamily="34" charset="0"/>
              </a:rPr>
              <a:t> </a:t>
            </a:r>
            <a:r>
              <a:rPr lang="en-US" altLang="en-US" sz="4800" b="1" dirty="0" err="1">
                <a:solidFill>
                  <a:schemeClr val="bg1"/>
                </a:solidFill>
                <a:cs typeface="Tahoma" pitchFamily="34" charset="0"/>
              </a:rPr>
              <a:t>niềm</a:t>
            </a:r>
            <a:r>
              <a:rPr lang="en-US" altLang="en-US" sz="4800" b="1" dirty="0">
                <a:solidFill>
                  <a:schemeClr val="bg1"/>
                </a:solidFill>
                <a:cs typeface="Tahoma" pitchFamily="34" charset="0"/>
              </a:rPr>
              <a:t> </a:t>
            </a:r>
            <a:r>
              <a:rPr lang="en-US" altLang="en-US" sz="4800" b="1" dirty="0" err="1">
                <a:solidFill>
                  <a:schemeClr val="bg1"/>
                </a:solidFill>
                <a:cs typeface="Tahoma" pitchFamily="34" charset="0"/>
              </a:rPr>
              <a:t>vui</a:t>
            </a:r>
            <a:r>
              <a:rPr lang="en-US" altLang="en-US" sz="4800" b="1" dirty="0">
                <a:solidFill>
                  <a:schemeClr val="bg1"/>
                </a:solidFill>
                <a:cs typeface="Tahoma" pitchFamily="34" charset="0"/>
              </a:rPr>
              <a:t> </a:t>
            </a:r>
            <a:r>
              <a:rPr lang="en-US" altLang="en-US" sz="4800" b="1" dirty="0" err="1">
                <a:solidFill>
                  <a:schemeClr val="bg1"/>
                </a:solidFill>
                <a:cs typeface="Tahoma" pitchFamily="34" charset="0"/>
              </a:rPr>
              <a:t>của</a:t>
            </a:r>
            <a:r>
              <a:rPr lang="en-US" altLang="en-US" sz="4800" b="1" dirty="0">
                <a:solidFill>
                  <a:schemeClr val="bg1"/>
                </a:solidFill>
                <a:cs typeface="Tahoma" pitchFamily="34" charset="0"/>
              </a:rPr>
              <a:t> con, </a:t>
            </a:r>
            <a:r>
              <a:rPr lang="en-US" altLang="en-US" sz="4800" b="1" dirty="0" err="1">
                <a:solidFill>
                  <a:schemeClr val="bg1"/>
                </a:solidFill>
                <a:cs typeface="Tahoma" pitchFamily="34" charset="0"/>
              </a:rPr>
              <a:t>tình</a:t>
            </a:r>
            <a:r>
              <a:rPr lang="en-US" altLang="en-US" sz="4800" b="1" dirty="0">
                <a:solidFill>
                  <a:schemeClr val="bg1"/>
                </a:solidFill>
                <a:cs typeface="Tahoma" pitchFamily="34" charset="0"/>
              </a:rPr>
              <a:t> </a:t>
            </a:r>
            <a:r>
              <a:rPr lang="en-US" altLang="en-US" sz="4800" b="1" dirty="0" err="1">
                <a:solidFill>
                  <a:schemeClr val="bg1"/>
                </a:solidFill>
                <a:cs typeface="Tahoma" pitchFamily="34" charset="0"/>
              </a:rPr>
              <a:t>Ngài</a:t>
            </a:r>
            <a:r>
              <a:rPr lang="en-US" altLang="en-US" sz="4800" b="1" dirty="0">
                <a:solidFill>
                  <a:schemeClr val="bg1"/>
                </a:solidFill>
                <a:cs typeface="Tahoma" pitchFamily="34" charset="0"/>
              </a:rPr>
              <a:t> </a:t>
            </a:r>
            <a:r>
              <a:rPr lang="en-US" altLang="en-US" sz="4800" b="1" dirty="0" err="1">
                <a:solidFill>
                  <a:schemeClr val="bg1"/>
                </a:solidFill>
                <a:cs typeface="Tahoma" pitchFamily="34" charset="0"/>
              </a:rPr>
              <a:t>đỡ</a:t>
            </a:r>
            <a:r>
              <a:rPr lang="en-US" altLang="en-US" sz="4800" b="1" dirty="0">
                <a:solidFill>
                  <a:schemeClr val="bg1"/>
                </a:solidFill>
                <a:cs typeface="Tahoma" pitchFamily="34" charset="0"/>
              </a:rPr>
              <a:t> </a:t>
            </a:r>
            <a:r>
              <a:rPr lang="en-US" altLang="en-US" sz="4800" b="1" dirty="0" err="1">
                <a:solidFill>
                  <a:schemeClr val="bg1"/>
                </a:solidFill>
                <a:cs typeface="Tahoma" pitchFamily="34" charset="0"/>
              </a:rPr>
              <a:t>nâng</a:t>
            </a:r>
            <a:r>
              <a:rPr lang="en-US" altLang="en-US" sz="4800" b="1" dirty="0">
                <a:solidFill>
                  <a:schemeClr val="bg1"/>
                </a:solidFill>
                <a:cs typeface="Tahoma" pitchFamily="34" charset="0"/>
              </a:rPr>
              <a:t> </a:t>
            </a:r>
            <a:r>
              <a:rPr lang="en-US" altLang="en-US" sz="4800" b="1" dirty="0" err="1">
                <a:solidFill>
                  <a:schemeClr val="bg1"/>
                </a:solidFill>
                <a:cs typeface="Tahoma" pitchFamily="34" charset="0"/>
              </a:rPr>
              <a:t>cho</a:t>
            </a:r>
            <a:r>
              <a:rPr lang="en-US" altLang="en-US" sz="4800" b="1" dirty="0">
                <a:solidFill>
                  <a:schemeClr val="bg1"/>
                </a:solidFill>
                <a:cs typeface="Tahoma" pitchFamily="34" charset="0"/>
              </a:rPr>
              <a:t> con </a:t>
            </a:r>
            <a:r>
              <a:rPr lang="en-US" altLang="en-US" sz="4800" b="1" dirty="0" err="1">
                <a:solidFill>
                  <a:schemeClr val="bg1"/>
                </a:solidFill>
                <a:cs typeface="Tahoma" pitchFamily="34" charset="0"/>
              </a:rPr>
              <a:t>muôn</a:t>
            </a:r>
            <a:r>
              <a:rPr lang="en-US" altLang="en-US" sz="4800" b="1" dirty="0">
                <a:solidFill>
                  <a:schemeClr val="bg1"/>
                </a:solidFill>
                <a:cs typeface="Tahoma" pitchFamily="34" charset="0"/>
              </a:rPr>
              <a:t> </a:t>
            </a:r>
            <a:r>
              <a:rPr lang="en-US" altLang="en-US" sz="4800" b="1" dirty="0" err="1">
                <a:solidFill>
                  <a:schemeClr val="bg1"/>
                </a:solidFill>
                <a:cs typeface="Tahoma" pitchFamily="34" charset="0"/>
              </a:rPr>
              <a:t>ngàn</a:t>
            </a:r>
            <a:r>
              <a:rPr lang="en-US" altLang="en-US" sz="4800" b="1" dirty="0">
                <a:solidFill>
                  <a:schemeClr val="bg1"/>
                </a:solidFill>
                <a:cs typeface="Tahoma" pitchFamily="34" charset="0"/>
              </a:rPr>
              <a:t> </a:t>
            </a:r>
            <a:r>
              <a:rPr lang="en-US" altLang="en-US" sz="4800" b="1" dirty="0" err="1">
                <a:solidFill>
                  <a:schemeClr val="bg1"/>
                </a:solidFill>
                <a:cs typeface="Tahoma" pitchFamily="34" charset="0"/>
              </a:rPr>
              <a:t>nguy</a:t>
            </a:r>
            <a:r>
              <a:rPr lang="en-US" altLang="en-US" sz="4800" b="1" dirty="0">
                <a:solidFill>
                  <a:schemeClr val="bg1"/>
                </a:solidFill>
                <a:cs typeface="Tahoma" pitchFamily="34" charset="0"/>
              </a:rPr>
              <a:t> </a:t>
            </a:r>
            <a:r>
              <a:rPr lang="en-US" altLang="en-US" sz="4800" b="1" dirty="0" err="1">
                <a:solidFill>
                  <a:schemeClr val="bg1"/>
                </a:solidFill>
                <a:cs typeface="Tahoma" pitchFamily="34" charset="0"/>
              </a:rPr>
              <a:t>khó</a:t>
            </a:r>
            <a:r>
              <a:rPr lang="en-US" altLang="en-US" sz="4800" b="1" dirty="0">
                <a:solidFill>
                  <a:schemeClr val="bg1"/>
                </a:solidFill>
                <a:cs typeface="Tahoma" pitchFamily="34" charset="0"/>
              </a:rPr>
              <a:t>. </a:t>
            </a:r>
            <a:r>
              <a:rPr lang="en-US" altLang="en-US" sz="4950" b="1" dirty="0">
                <a:solidFill>
                  <a:schemeClr val="bg1"/>
                </a:solidFill>
                <a:cs typeface="Tahoma" pitchFamily="34" charset="0"/>
              </a:rPr>
              <a:t>Con tin </a:t>
            </a:r>
            <a:r>
              <a:rPr lang="en-US" altLang="en-US" sz="4950" b="1" dirty="0" err="1">
                <a:solidFill>
                  <a:schemeClr val="bg1"/>
                </a:solidFill>
                <a:cs typeface="Tahoma" pitchFamily="34" charset="0"/>
              </a:rPr>
              <a:t>Chúa</a:t>
            </a:r>
            <a:r>
              <a:rPr lang="en-US" altLang="en-US" sz="4950" b="1" dirty="0">
                <a:solidFill>
                  <a:schemeClr val="bg1"/>
                </a:solidFill>
                <a:cs typeface="Tahoma" pitchFamily="34" charset="0"/>
              </a:rPr>
              <a:t> </a:t>
            </a:r>
            <a:r>
              <a:rPr lang="en-US" altLang="en-US" sz="4950" b="1" dirty="0" err="1">
                <a:solidFill>
                  <a:schemeClr val="bg1"/>
                </a:solidFill>
                <a:cs typeface="Tahoma" pitchFamily="34" charset="0"/>
              </a:rPr>
              <a:t>ơi</a:t>
            </a:r>
            <a:r>
              <a:rPr lang="en-US" altLang="en-US" sz="4950" b="1" dirty="0">
                <a:solidFill>
                  <a:schemeClr val="bg1"/>
                </a:solidFill>
                <a:cs typeface="Tahoma" pitchFamily="34" charset="0"/>
              </a:rPr>
              <a:t>, </a:t>
            </a:r>
            <a:r>
              <a:rPr lang="en-US" altLang="en-US" sz="4950" b="1" dirty="0" err="1">
                <a:solidFill>
                  <a:schemeClr val="bg1"/>
                </a:solidFill>
                <a:cs typeface="Tahoma" pitchFamily="34" charset="0"/>
              </a:rPr>
              <a:t>Chúa</a:t>
            </a:r>
            <a:r>
              <a:rPr lang="en-US" altLang="en-US" sz="4950" b="1" dirty="0">
                <a:solidFill>
                  <a:schemeClr val="bg1"/>
                </a:solidFill>
                <a:cs typeface="Tahoma" pitchFamily="34" charset="0"/>
              </a:rPr>
              <a:t> </a:t>
            </a:r>
            <a:r>
              <a:rPr lang="en-US" altLang="en-US" sz="4950" b="1" dirty="0" err="1">
                <a:solidFill>
                  <a:schemeClr val="bg1"/>
                </a:solidFill>
                <a:cs typeface="Tahoma" pitchFamily="34" charset="0"/>
              </a:rPr>
              <a:t>chính</a:t>
            </a:r>
            <a:r>
              <a:rPr lang="en-US" altLang="en-US" sz="4950" b="1" dirty="0">
                <a:solidFill>
                  <a:schemeClr val="bg1"/>
                </a:solidFill>
                <a:cs typeface="Tahoma" pitchFamily="34" charset="0"/>
              </a:rPr>
              <a:t> </a:t>
            </a:r>
            <a:r>
              <a:rPr lang="en-US" altLang="en-US" sz="4950" b="1" dirty="0" err="1">
                <a:solidFill>
                  <a:schemeClr val="bg1"/>
                </a:solidFill>
                <a:cs typeface="Tahoma" pitchFamily="34" charset="0"/>
              </a:rPr>
              <a:t>là</a:t>
            </a:r>
            <a:r>
              <a:rPr lang="en-US" altLang="en-US" sz="4950" b="1" dirty="0">
                <a:solidFill>
                  <a:schemeClr val="bg1"/>
                </a:solidFill>
                <a:cs typeface="Tahoma" pitchFamily="34" charset="0"/>
              </a:rPr>
              <a:t> </a:t>
            </a:r>
            <a:r>
              <a:rPr lang="en-US" altLang="en-US" sz="4950" b="1" dirty="0" err="1">
                <a:solidFill>
                  <a:schemeClr val="bg1"/>
                </a:solidFill>
                <a:cs typeface="Tahoma" pitchFamily="34" charset="0"/>
              </a:rPr>
              <a:t>niềm</a:t>
            </a:r>
            <a:r>
              <a:rPr lang="en-US" altLang="en-US" sz="4950" b="1" dirty="0">
                <a:solidFill>
                  <a:schemeClr val="bg1"/>
                </a:solidFill>
                <a:cs typeface="Tahoma" pitchFamily="34" charset="0"/>
              </a:rPr>
              <a:t> an </a:t>
            </a:r>
            <a:r>
              <a:rPr lang="en-US" altLang="en-US" sz="4950" b="1" dirty="0" err="1">
                <a:solidFill>
                  <a:schemeClr val="bg1"/>
                </a:solidFill>
                <a:cs typeface="Tahoma" pitchFamily="34" charset="0"/>
              </a:rPr>
              <a:t>ủi</a:t>
            </a:r>
            <a:r>
              <a:rPr lang="en-US" altLang="en-US" sz="4950" b="1" dirty="0">
                <a:solidFill>
                  <a:schemeClr val="bg1"/>
                </a:solidFill>
                <a:cs typeface="Tahoma" pitchFamily="34" charset="0"/>
              </a:rPr>
              <a:t> con, </a:t>
            </a:r>
            <a:r>
              <a:rPr lang="en-US" altLang="en-US" sz="4950" b="1" dirty="0" err="1">
                <a:solidFill>
                  <a:schemeClr val="bg1"/>
                </a:solidFill>
                <a:cs typeface="Tahoma" pitchFamily="34" charset="0"/>
              </a:rPr>
              <a:t>Ngài</a:t>
            </a:r>
            <a:r>
              <a:rPr lang="en-US" altLang="en-US" sz="4950" b="1" dirty="0">
                <a:solidFill>
                  <a:schemeClr val="bg1"/>
                </a:solidFill>
                <a:cs typeface="Tahoma" pitchFamily="34" charset="0"/>
              </a:rPr>
              <a:t> </a:t>
            </a:r>
            <a:r>
              <a:rPr lang="en-US" altLang="en-US" sz="4950" b="1" dirty="0" err="1">
                <a:solidFill>
                  <a:schemeClr val="bg1"/>
                </a:solidFill>
                <a:cs typeface="Tahoma" pitchFamily="34" charset="0"/>
              </a:rPr>
              <a:t>hằng</a:t>
            </a:r>
            <a:r>
              <a:rPr lang="en-US" altLang="en-US" sz="4950" b="1" dirty="0">
                <a:solidFill>
                  <a:schemeClr val="bg1"/>
                </a:solidFill>
                <a:cs typeface="Tahoma" pitchFamily="34" charset="0"/>
              </a:rPr>
              <a:t> </a:t>
            </a:r>
            <a:r>
              <a:rPr lang="en-US" altLang="en-US" sz="4950" b="1" dirty="0" err="1">
                <a:solidFill>
                  <a:schemeClr val="bg1"/>
                </a:solidFill>
                <a:cs typeface="Tahoma" pitchFamily="34" charset="0"/>
              </a:rPr>
              <a:t>chở</a:t>
            </a:r>
            <a:r>
              <a:rPr lang="en-US" altLang="en-US" sz="4950" b="1" dirty="0">
                <a:solidFill>
                  <a:schemeClr val="bg1"/>
                </a:solidFill>
                <a:cs typeface="Tahoma" pitchFamily="34" charset="0"/>
              </a:rPr>
              <a:t> </a:t>
            </a:r>
            <a:r>
              <a:rPr lang="en-US" altLang="en-US" sz="4950" b="1" dirty="0" err="1">
                <a:solidFill>
                  <a:schemeClr val="bg1"/>
                </a:solidFill>
                <a:cs typeface="Tahoma" pitchFamily="34" charset="0"/>
              </a:rPr>
              <a:t>che</a:t>
            </a:r>
            <a:r>
              <a:rPr lang="en-US" altLang="en-US" sz="4950" b="1" dirty="0">
                <a:solidFill>
                  <a:schemeClr val="bg1"/>
                </a:solidFill>
                <a:cs typeface="Tahoma" pitchFamily="34" charset="0"/>
              </a:rPr>
              <a:t> </a:t>
            </a:r>
            <a:r>
              <a:rPr lang="en-US" altLang="en-US" sz="4950" b="1" dirty="0" err="1">
                <a:solidFill>
                  <a:schemeClr val="bg1"/>
                </a:solidFill>
                <a:cs typeface="Tahoma" pitchFamily="34" charset="0"/>
              </a:rPr>
              <a:t>cho</a:t>
            </a:r>
            <a:r>
              <a:rPr lang="en-US" altLang="en-US" sz="4950" b="1" dirty="0">
                <a:solidFill>
                  <a:schemeClr val="bg1"/>
                </a:solidFill>
                <a:cs typeface="Tahoma" pitchFamily="34" charset="0"/>
              </a:rPr>
              <a:t> con </a:t>
            </a:r>
            <a:r>
              <a:rPr lang="en-US" altLang="en-US" sz="4950" b="1" dirty="0" err="1">
                <a:solidFill>
                  <a:schemeClr val="bg1"/>
                </a:solidFill>
                <a:cs typeface="Tahoma" pitchFamily="34" charset="0"/>
              </a:rPr>
              <a:t>thoát</a:t>
            </a:r>
            <a:r>
              <a:rPr lang="en-US" altLang="en-US" sz="4950" b="1" dirty="0">
                <a:solidFill>
                  <a:schemeClr val="bg1"/>
                </a:solidFill>
                <a:cs typeface="Tahoma" pitchFamily="34" charset="0"/>
              </a:rPr>
              <a:t> </a:t>
            </a:r>
            <a:r>
              <a:rPr lang="en-US" altLang="en-US" sz="4950" b="1" dirty="0" err="1">
                <a:solidFill>
                  <a:schemeClr val="bg1"/>
                </a:solidFill>
                <a:cs typeface="Tahoma" pitchFamily="34" charset="0"/>
              </a:rPr>
              <a:t>những</a:t>
            </a:r>
            <a:r>
              <a:rPr lang="en-US" altLang="en-US" sz="4950" b="1" dirty="0">
                <a:solidFill>
                  <a:schemeClr val="bg1"/>
                </a:solidFill>
                <a:cs typeface="Tahoma" pitchFamily="34" charset="0"/>
              </a:rPr>
              <a:t> </a:t>
            </a:r>
            <a:r>
              <a:rPr lang="en-US" altLang="en-US" sz="4950" b="1" dirty="0" err="1">
                <a:solidFill>
                  <a:schemeClr val="bg1"/>
                </a:solidFill>
                <a:cs typeface="Tahoma" pitchFamily="34" charset="0"/>
              </a:rPr>
              <a:t>ngày</a:t>
            </a:r>
            <a:r>
              <a:rPr lang="en-US" altLang="en-US" sz="4950" b="1" dirty="0">
                <a:solidFill>
                  <a:schemeClr val="bg1"/>
                </a:solidFill>
                <a:cs typeface="Tahoma" pitchFamily="34" charset="0"/>
              </a:rPr>
              <a:t> </a:t>
            </a:r>
            <a:r>
              <a:rPr lang="en-US" altLang="en-US" sz="4950" b="1" dirty="0" err="1">
                <a:solidFill>
                  <a:schemeClr val="bg1"/>
                </a:solidFill>
                <a:cs typeface="Tahoma" pitchFamily="34" charset="0"/>
              </a:rPr>
              <a:t>tối</a:t>
            </a:r>
            <a:r>
              <a:rPr lang="en-US" altLang="en-US" sz="4950" b="1" dirty="0">
                <a:solidFill>
                  <a:schemeClr val="bg1"/>
                </a:solidFill>
                <a:cs typeface="Tahoma" pitchFamily="34" charset="0"/>
              </a:rPr>
              <a:t> </a:t>
            </a:r>
            <a:r>
              <a:rPr lang="en-US" altLang="en-US" sz="4950" b="1" dirty="0" err="1">
                <a:solidFill>
                  <a:schemeClr val="bg1"/>
                </a:solidFill>
                <a:cs typeface="Tahoma" pitchFamily="34" charset="0"/>
              </a:rPr>
              <a:t>tăm</a:t>
            </a:r>
            <a:r>
              <a:rPr lang="en-US" altLang="en-US" sz="4950" b="1" dirty="0">
                <a:solidFill>
                  <a:schemeClr val="bg1"/>
                </a:solidFill>
                <a:cs typeface="Tahoma" pitchFamily="34" charset="0"/>
              </a:rPr>
              <a:t>.</a:t>
            </a:r>
            <a:endParaRPr lang="vi-VN" altLang="en-US" sz="4950" b="1" dirty="0">
              <a:solidFill>
                <a:schemeClr val="bg1"/>
              </a:solidFill>
              <a:cs typeface="Tahoma" pitchFamily="34" charset="0"/>
            </a:endParaRPr>
          </a:p>
        </p:txBody>
      </p:sp>
    </p:spTree>
    <p:extLst>
      <p:ext uri="{BB962C8B-B14F-4D97-AF65-F5344CB8AC3E}">
        <p14:creationId xmlns:p14="http://schemas.microsoft.com/office/powerpoint/2010/main" val="180727198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b="0" dirty="0" err="1">
                <a:solidFill>
                  <a:schemeClr val="bg1"/>
                </a:solidFill>
                <a:effectLst/>
                <a:latin typeface="+mj-lt"/>
              </a:rPr>
              <a:t>Chúa</a:t>
            </a:r>
            <a:r>
              <a:rPr lang="en-US" b="0" dirty="0">
                <a:solidFill>
                  <a:schemeClr val="bg1"/>
                </a:solidFill>
                <a:effectLst/>
                <a:latin typeface="+mj-lt"/>
              </a:rPr>
              <a:t> </a:t>
            </a:r>
            <a:r>
              <a:rPr lang="en-US" b="0" dirty="0" err="1">
                <a:solidFill>
                  <a:schemeClr val="bg1"/>
                </a:solidFill>
                <a:effectLst/>
                <a:latin typeface="+mj-lt"/>
              </a:rPr>
              <a:t>Nhật</a:t>
            </a:r>
            <a:r>
              <a:rPr lang="en-US" b="0" dirty="0">
                <a:solidFill>
                  <a:schemeClr val="bg1"/>
                </a:solidFill>
                <a:effectLst/>
                <a:latin typeface="+mj-lt"/>
              </a:rPr>
              <a:t> XX TN </a:t>
            </a:r>
            <a:r>
              <a:rPr lang="en-US" b="0" dirty="0" err="1">
                <a:solidFill>
                  <a:schemeClr val="bg1"/>
                </a:solidFill>
                <a:effectLst/>
                <a:latin typeface="+mj-lt"/>
              </a:rPr>
              <a:t>Năm</a:t>
            </a:r>
            <a:r>
              <a:rPr lang="en-US" b="0" dirty="0">
                <a:solidFill>
                  <a:schemeClr val="bg1"/>
                </a:solidFill>
                <a:effectLst/>
                <a:latin typeface="+mj-lt"/>
              </a:rPr>
              <a:t> A</a:t>
            </a:r>
            <a:br>
              <a:rPr lang="en-US" b="0" dirty="0">
                <a:solidFill>
                  <a:schemeClr val="bg1"/>
                </a:solidFill>
                <a:effectLst/>
                <a:latin typeface="+mj-lt"/>
              </a:rPr>
            </a:br>
            <a:endParaRPr lang="en-US" b="0" dirty="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13"/>
            <a:ext cx="9144000" cy="5135074"/>
          </a:xfrm>
          <a:prstGeom prst="rect">
            <a:avLst/>
          </a:prstGeom>
        </p:spPr>
      </p:pic>
    </p:spTree>
    <p:extLst>
      <p:ext uri="{BB962C8B-B14F-4D97-AF65-F5344CB8AC3E}">
        <p14:creationId xmlns:p14="http://schemas.microsoft.com/office/powerpoint/2010/main" val="34768652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900" b="0">
                <a:solidFill>
                  <a:schemeClr val="bg1"/>
                </a:solidFill>
                <a:effectLst/>
                <a:latin typeface="+mj-lt"/>
              </a:rPr>
              <a:t>thái độ tham gia và lòng nhiệt thành trong sứ vụ của Hội</a:t>
            </a:r>
            <a:br>
              <a:rPr lang="vi-VN" sz="4900" b="0">
                <a:solidFill>
                  <a:schemeClr val="bg1"/>
                </a:solidFill>
                <a:effectLst/>
                <a:latin typeface="+mj-lt"/>
              </a:rPr>
            </a:br>
            <a:r>
              <a:rPr lang="vi-VN" sz="4900" b="0">
                <a:solidFill>
                  <a:schemeClr val="bg1"/>
                </a:solidFill>
                <a:effectLst/>
                <a:latin typeface="+mj-lt"/>
              </a:rPr>
              <a:t>Thánh, Nhờ lời chuyển cầu của Đức Trinh Nữ Maria, Nữ Vương các Tông đồ và là Mẹ của Hội Thánh,</a:t>
            </a:r>
            <a:endParaRPr lang="en-US" sz="4900" b="0">
              <a:solidFill>
                <a:schemeClr val="bg1"/>
              </a:solidFill>
              <a:effectLst/>
              <a:latin typeface="+mj-lt"/>
            </a:endParaRPr>
          </a:p>
        </p:txBody>
      </p:sp>
    </p:spTree>
    <p:extLst>
      <p:ext uri="{BB962C8B-B14F-4D97-AF65-F5344CB8AC3E}">
        <p14:creationId xmlns:p14="http://schemas.microsoft.com/office/powerpoint/2010/main" val="595797344"/>
      </p:ext>
    </p:extLst>
  </p:cSld>
  <p:clrMapOvr>
    <a:masterClrMapping/>
  </p:clrMapOvr>
  <p:transition spd="slow" advClick="0"/>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8000" b="0" dirty="0">
                <a:solidFill>
                  <a:srgbClr val="FFFF00"/>
                </a:solidFill>
                <a:effectLst/>
                <a:latin typeface="+mj-lt"/>
              </a:rPr>
              <a:t>Ca </a:t>
            </a:r>
            <a:r>
              <a:rPr lang="en-US" sz="8000" b="0" dirty="0" err="1">
                <a:solidFill>
                  <a:srgbClr val="FFFF00"/>
                </a:solidFill>
                <a:effectLst/>
                <a:latin typeface="+mj-lt"/>
              </a:rPr>
              <a:t>Kết</a:t>
            </a:r>
            <a:r>
              <a:rPr lang="en-US" sz="8000" b="0" dirty="0">
                <a:solidFill>
                  <a:srgbClr val="FFFF00"/>
                </a:solidFill>
                <a:effectLst/>
                <a:latin typeface="+mj-lt"/>
              </a:rPr>
              <a:t> </a:t>
            </a:r>
            <a:r>
              <a:rPr lang="en-US" sz="8000" b="0" dirty="0" err="1">
                <a:solidFill>
                  <a:srgbClr val="FFFF00"/>
                </a:solidFill>
                <a:effectLst/>
                <a:latin typeface="+mj-lt"/>
              </a:rPr>
              <a:t>Lễ</a:t>
            </a:r>
            <a:br>
              <a:rPr lang="en-US" sz="8000" b="0" dirty="0">
                <a:solidFill>
                  <a:srgbClr val="FFFF00"/>
                </a:solidFill>
                <a:effectLst/>
                <a:latin typeface="+mj-lt"/>
              </a:rPr>
            </a:br>
            <a:r>
              <a:rPr lang="en-US" sz="6600" b="0" dirty="0" err="1">
                <a:solidFill>
                  <a:srgbClr val="FFFF00"/>
                </a:solidFill>
                <a:effectLst/>
                <a:latin typeface="+mj-lt"/>
              </a:rPr>
              <a:t>Kinh</a:t>
            </a:r>
            <a:r>
              <a:rPr lang="en-US" sz="6600" b="0" dirty="0">
                <a:solidFill>
                  <a:srgbClr val="FFFF00"/>
                </a:solidFill>
                <a:effectLst/>
                <a:latin typeface="+mj-lt"/>
              </a:rPr>
              <a:t> </a:t>
            </a:r>
            <a:r>
              <a:rPr lang="en-US" sz="6600" b="0" dirty="0" err="1">
                <a:solidFill>
                  <a:srgbClr val="FFFF00"/>
                </a:solidFill>
                <a:effectLst/>
                <a:latin typeface="+mj-lt"/>
              </a:rPr>
              <a:t>Tạ</a:t>
            </a:r>
            <a:r>
              <a:rPr lang="en-US" sz="6600" b="0" dirty="0">
                <a:solidFill>
                  <a:srgbClr val="FFFF00"/>
                </a:solidFill>
                <a:effectLst/>
                <a:latin typeface="+mj-lt"/>
              </a:rPr>
              <a:t> </a:t>
            </a:r>
            <a:r>
              <a:rPr lang="en-US" sz="6600" b="0" dirty="0" err="1">
                <a:solidFill>
                  <a:srgbClr val="FFFF00"/>
                </a:solidFill>
                <a:effectLst/>
                <a:latin typeface="+mj-lt"/>
              </a:rPr>
              <a:t>Lễ</a:t>
            </a:r>
            <a:br>
              <a:rPr lang="en-US" sz="5400" b="0" dirty="0">
                <a:solidFill>
                  <a:srgbClr val="FFFF00"/>
                </a:solidFill>
                <a:effectLst/>
                <a:latin typeface="+mj-lt"/>
              </a:rPr>
            </a:br>
            <a:endParaRPr lang="en-US" sz="6000" b="0" i="1" dirty="0">
              <a:solidFill>
                <a:schemeClr val="bg1"/>
              </a:solidFill>
              <a:effectLst/>
              <a:latin typeface="+mj-lt"/>
            </a:endParaRPr>
          </a:p>
        </p:txBody>
      </p:sp>
    </p:spTree>
    <p:extLst>
      <p:ext uri="{BB962C8B-B14F-4D97-AF65-F5344CB8AC3E}">
        <p14:creationId xmlns:p14="http://schemas.microsoft.com/office/powerpoint/2010/main" val="35085029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3"/>
          <p:cNvSpPr>
            <a:spLocks noGrp="1" noChangeArrowheads="1"/>
          </p:cNvSpPr>
          <p:nvPr>
            <p:ph type="subTitle" idx="1"/>
          </p:nvPr>
        </p:nvSpPr>
        <p:spPr>
          <a:xfrm>
            <a:off x="0" y="0"/>
            <a:ext cx="9144000" cy="5143500"/>
          </a:xfrm>
        </p:spPr>
        <p:txBody>
          <a:bodyPr>
            <a:normAutofit/>
          </a:bodyPr>
          <a:lstStyle/>
          <a:p>
            <a:pPr algn="just">
              <a:lnSpc>
                <a:spcPct val="120000"/>
              </a:lnSpc>
              <a:spcBef>
                <a:spcPts val="1800"/>
              </a:spcBef>
            </a:pPr>
            <a:r>
              <a:rPr lang="vi-VN" sz="5400" b="1" dirty="0">
                <a:solidFill>
                  <a:srgbClr val="FFFF00"/>
                </a:solidFill>
                <a:cs typeface="Times New Roman" panose="02020603050405020304" pitchFamily="18" charset="0"/>
              </a:rPr>
              <a:t>Đk: </a:t>
            </a:r>
            <a:r>
              <a:rPr lang="vi-VN" sz="5400" b="1" dirty="0">
                <a:solidFill>
                  <a:schemeClr val="bg1"/>
                </a:solidFill>
                <a:cs typeface="Times New Roman" panose="02020603050405020304" pitchFamily="18" charset="0"/>
              </a:rPr>
              <a:t>Tạ ơn Chúa chúng con ra về. Hoan ca trong cuộc đời nhân chứng. Tạ ơn Chúa chúng con nhịp bước, đến khắp nơi để đem Tin Mừng.</a:t>
            </a:r>
          </a:p>
        </p:txBody>
      </p:sp>
    </p:spTree>
    <p:extLst>
      <p:ext uri="{BB962C8B-B14F-4D97-AF65-F5344CB8AC3E}">
        <p14:creationId xmlns:p14="http://schemas.microsoft.com/office/powerpoint/2010/main" val="266389613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3"/>
          <p:cNvSpPr>
            <a:spLocks noGrp="1" noChangeArrowheads="1"/>
          </p:cNvSpPr>
          <p:nvPr>
            <p:ph type="subTitle" idx="1"/>
          </p:nvPr>
        </p:nvSpPr>
        <p:spPr>
          <a:xfrm>
            <a:off x="0" y="0"/>
            <a:ext cx="9144000" cy="5143500"/>
          </a:xfrm>
        </p:spPr>
        <p:txBody>
          <a:bodyPr>
            <a:normAutofit/>
          </a:bodyPr>
          <a:lstStyle/>
          <a:p>
            <a:pPr algn="just">
              <a:lnSpc>
                <a:spcPct val="120000"/>
              </a:lnSpc>
              <a:spcBef>
                <a:spcPts val="1800"/>
              </a:spcBef>
            </a:pPr>
            <a:r>
              <a:rPr lang="vi-VN" sz="5400" b="1" dirty="0">
                <a:solidFill>
                  <a:srgbClr val="FFFF00"/>
                </a:solidFill>
                <a:cs typeface="Tahoma" pitchFamily="34" charset="0"/>
              </a:rPr>
              <a:t>Tk1: </a:t>
            </a:r>
            <a:r>
              <a:rPr lang="vi-VN" sz="5400" b="1" dirty="0">
                <a:solidFill>
                  <a:schemeClr val="bg1"/>
                </a:solidFill>
                <a:cs typeface="Tahoma" pitchFamily="34" charset="0"/>
              </a:rPr>
              <a:t>Ra đi đến với người gần xa. Khơi lên những tiếng lòng ngợi ca. Con xin Chúa xuống nguồn hồng ân, cho nhân thế tháng ngày bình an.</a:t>
            </a:r>
            <a:endParaRPr lang="vi-VN" sz="6000" b="1" dirty="0">
              <a:solidFill>
                <a:schemeClr val="bg1"/>
              </a:solidFill>
              <a:cs typeface="Tahoma" pitchFamily="34" charset="0"/>
            </a:endParaRPr>
          </a:p>
        </p:txBody>
      </p:sp>
    </p:spTree>
    <p:extLst>
      <p:ext uri="{BB962C8B-B14F-4D97-AF65-F5344CB8AC3E}">
        <p14:creationId xmlns:p14="http://schemas.microsoft.com/office/powerpoint/2010/main" val="266801391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3"/>
          <p:cNvSpPr>
            <a:spLocks noGrp="1" noChangeArrowheads="1"/>
          </p:cNvSpPr>
          <p:nvPr>
            <p:ph type="subTitle" idx="1"/>
          </p:nvPr>
        </p:nvSpPr>
        <p:spPr>
          <a:xfrm>
            <a:off x="0" y="0"/>
            <a:ext cx="9144000" cy="5143500"/>
          </a:xfrm>
        </p:spPr>
        <p:txBody>
          <a:bodyPr>
            <a:normAutofit/>
          </a:bodyPr>
          <a:lstStyle/>
          <a:p>
            <a:pPr algn="just">
              <a:lnSpc>
                <a:spcPct val="120000"/>
              </a:lnSpc>
              <a:spcBef>
                <a:spcPts val="1800"/>
              </a:spcBef>
            </a:pPr>
            <a:r>
              <a:rPr lang="vi-VN" sz="5400" b="1" dirty="0">
                <a:solidFill>
                  <a:srgbClr val="FFFF00"/>
                </a:solidFill>
                <a:cs typeface="Times New Roman" panose="02020603050405020304" pitchFamily="18" charset="0"/>
              </a:rPr>
              <a:t>Đk: </a:t>
            </a:r>
            <a:r>
              <a:rPr lang="vi-VN" sz="5400" b="1" dirty="0">
                <a:solidFill>
                  <a:schemeClr val="bg1"/>
                </a:solidFill>
                <a:cs typeface="Times New Roman" panose="02020603050405020304" pitchFamily="18" charset="0"/>
              </a:rPr>
              <a:t>Tạ ơn Chúa chúng con ra về. Hoan ca trong cuộc đời nhân chứng. Tạ ơn Chúa chúng con nhịp bước, đến khắp nơi để đem Tin Mừng.</a:t>
            </a:r>
          </a:p>
        </p:txBody>
      </p:sp>
    </p:spTree>
    <p:extLst>
      <p:ext uri="{BB962C8B-B14F-4D97-AF65-F5344CB8AC3E}">
        <p14:creationId xmlns:p14="http://schemas.microsoft.com/office/powerpoint/2010/main" val="332313961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b="0" dirty="0" err="1">
                <a:solidFill>
                  <a:schemeClr val="bg1"/>
                </a:solidFill>
                <a:effectLst/>
                <a:latin typeface="+mj-lt"/>
              </a:rPr>
              <a:t>Chúa</a:t>
            </a:r>
            <a:r>
              <a:rPr lang="en-US" b="0" dirty="0">
                <a:solidFill>
                  <a:schemeClr val="bg1"/>
                </a:solidFill>
                <a:effectLst/>
                <a:latin typeface="+mj-lt"/>
              </a:rPr>
              <a:t> </a:t>
            </a:r>
            <a:r>
              <a:rPr lang="en-US" b="0" dirty="0" err="1">
                <a:solidFill>
                  <a:schemeClr val="bg1"/>
                </a:solidFill>
                <a:effectLst/>
                <a:latin typeface="+mj-lt"/>
              </a:rPr>
              <a:t>Nhật</a:t>
            </a:r>
            <a:r>
              <a:rPr lang="en-US" b="0" dirty="0">
                <a:solidFill>
                  <a:schemeClr val="bg1"/>
                </a:solidFill>
                <a:effectLst/>
                <a:latin typeface="+mj-lt"/>
              </a:rPr>
              <a:t> XX TN </a:t>
            </a:r>
            <a:r>
              <a:rPr lang="en-US" b="0" dirty="0" err="1">
                <a:solidFill>
                  <a:schemeClr val="bg1"/>
                </a:solidFill>
                <a:effectLst/>
                <a:latin typeface="+mj-lt"/>
              </a:rPr>
              <a:t>Năm</a:t>
            </a:r>
            <a:r>
              <a:rPr lang="en-US" b="0" dirty="0">
                <a:solidFill>
                  <a:schemeClr val="bg1"/>
                </a:solidFill>
                <a:effectLst/>
                <a:latin typeface="+mj-lt"/>
              </a:rPr>
              <a:t> A</a:t>
            </a:r>
            <a:br>
              <a:rPr lang="en-US" b="0" dirty="0">
                <a:solidFill>
                  <a:schemeClr val="bg1"/>
                </a:solidFill>
                <a:effectLst/>
                <a:latin typeface="+mj-lt"/>
              </a:rPr>
            </a:br>
            <a:endParaRPr lang="en-US" b="0" dirty="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13"/>
            <a:ext cx="9144000" cy="5135074"/>
          </a:xfrm>
          <a:prstGeom prst="rect">
            <a:avLst/>
          </a:prstGeom>
        </p:spPr>
      </p:pic>
    </p:spTree>
    <p:extLst>
      <p:ext uri="{BB962C8B-B14F-4D97-AF65-F5344CB8AC3E}">
        <p14:creationId xmlns:p14="http://schemas.microsoft.com/office/powerpoint/2010/main" val="34768652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a:solidFill>
                  <a:schemeClr val="bg1"/>
                </a:solidFill>
                <a:effectLst/>
                <a:latin typeface="+mj-lt"/>
                <a:cs typeface="Times New Roman" pitchFamily="18" charset="0"/>
              </a:rPr>
              <a:t>Chúng con dâng lời khẩn cầu lên Chúa, là đấng hoạt động mọi nơi mọi thời, trong sự hiệp thông với Chúa Cha và Chúa Con, luôn mãi mãi đến muôn đời. </a:t>
            </a:r>
            <a:r>
              <a:rPr lang="vi-VN" sz="5400" b="0">
                <a:solidFill>
                  <a:srgbClr val="FFFF00"/>
                </a:solidFill>
                <a:effectLst/>
                <a:latin typeface="+mj-lt"/>
                <a:cs typeface="Times New Roman" pitchFamily="18" charset="0"/>
              </a:rPr>
              <a:t>Amen.</a:t>
            </a:r>
            <a:endParaRPr lang="en-US" sz="5400" b="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316580595"/>
      </p:ext>
    </p:extLst>
  </p:cSld>
  <p:clrMapOvr>
    <a:masterClrMapping/>
  </p:clrMapOvr>
  <p:transition spd="slow" advClick="0"/>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927</TotalTime>
  <Words>2288</Words>
  <Application>Microsoft Macintosh PowerPoint</Application>
  <PresentationFormat>On-screen Show (16:9)</PresentationFormat>
  <Paragraphs>109</Paragraphs>
  <Slides>84</Slides>
  <Notes>0</Notes>
  <HiddenSlides>0</HiddenSlides>
  <MMClips>0</MMClips>
  <ScaleCrop>false</ScaleCrop>
  <HeadingPairs>
    <vt:vector size="6" baseType="variant">
      <vt:variant>
        <vt:lpstr>Fonts Used</vt:lpstr>
      </vt:variant>
      <vt:variant>
        <vt:i4>3</vt:i4>
      </vt:variant>
      <vt:variant>
        <vt:lpstr>Theme</vt:lpstr>
      </vt:variant>
      <vt:variant>
        <vt:i4>11</vt:i4>
      </vt:variant>
      <vt:variant>
        <vt:lpstr>Slide Titles</vt:lpstr>
      </vt:variant>
      <vt:variant>
        <vt:i4>84</vt:i4>
      </vt:variant>
    </vt:vector>
  </HeadingPairs>
  <TitlesOfParts>
    <vt:vector size="98" baseType="lpstr">
      <vt:lpstr>Arial</vt:lpstr>
      <vt:lpstr>Tahoma</vt:lpstr>
      <vt:lpstr>UTM American Sans</vt:lpstr>
      <vt:lpstr>Office Theme</vt:lpstr>
      <vt:lpstr>12_Office Theme</vt:lpstr>
      <vt:lpstr>36_Default Design</vt:lpstr>
      <vt:lpstr>10_Office Theme</vt:lpstr>
      <vt:lpstr>37_Default Design</vt:lpstr>
      <vt:lpstr>6_Office Theme</vt:lpstr>
      <vt:lpstr>3_Office Theme</vt:lpstr>
      <vt:lpstr>4_Office Theme</vt:lpstr>
      <vt:lpstr>5_Office Theme</vt:lpstr>
      <vt:lpstr>7_Office Theme</vt:lpstr>
      <vt:lpstr>8_Office Theme</vt:lpstr>
      <vt:lpstr>Chúa Nhật XX TN Năm A </vt:lpstr>
      <vt:lpstr>PowerPoint Presentation</vt:lpstr>
      <vt:lpstr>Lạy Chúa Thánh Thần là Ánh sáng Chân lý vẹn toàn, Chúa ban những ân huệ thích hợp cho từng thời đại, và dùng nhiều cách thế kỳ diệu để hướng dẫn Hội Thánh,</vt:lpstr>
      <vt:lpstr>này chúng con đang chung lời cầu nguyện cho các Giám mục, và những người tham dự Thượng Hội đồng Giám mục thế giới.</vt:lpstr>
      <vt:lpstr>Xin Chúa làm nên cuộc Hiện Xuống mới trong đời sống Hội Thánh, xin tuôn tràn trên các Mục tử ơn khôn ngoan và thông hiểu, gìn giữ các ngài luôn hiệp thông với nhau trong Chúa,</vt:lpstr>
      <vt:lpstr>để các ngài cùng nhau tìm hiểu những điều đẹp ý Chúa, và hướng dẫn đoàn Dân Chúa thực thi những điều Chúa truyền dạy.</vt:lpstr>
      <vt:lpstr>Các giáo phận Việt Nam chúng con,  luôn muốn cùng chung nhịp bước với Hội Thánh hoàn vũ, xin cho chúng con biết đồng cảm với nỗi thao thức của các Mục tử trên toàn thế giới, ngày càng ý thức hơn về tình hiệp thông,</vt:lpstr>
      <vt:lpstr>thái độ tham gia và lòng nhiệt thành trong sứ vụ của Hội Thánh, Nhờ lời chuyển cầu của Đức Trinh Nữ Maria, Nữ Vương các Tông đồ và là Mẹ của Hội Thánh,</vt:lpstr>
      <vt:lpstr>Chúng con dâng lời khẩn cầu lên Chúa, là đấng hoạt động mọi nơi mọi thời, trong sự hiệp thông với Chúa Cha và Chúa Con, luôn mãi mãi đến muôn đời. Amen.</vt:lpstr>
      <vt:lpstr>Chúa Nhật XX TN Năm A </vt:lpstr>
      <vt:lpstr> Ca Nhập Lễ Con Sẽ Hân Hoan Kim Long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Chúa Nhật XX TN Năm A </vt:lpstr>
      <vt:lpstr> </vt:lpstr>
      <vt:lpstr> </vt:lpstr>
      <vt:lpstr> </vt:lpstr>
      <vt:lpstr> </vt:lpstr>
      <vt:lpstr> </vt:lpstr>
      <vt:lpstr> </vt:lpstr>
      <vt:lpstr> </vt:lpstr>
      <vt:lpstr> </vt:lpstr>
      <vt:lpstr>Chúa Nhật XX TN Năm A </vt:lpstr>
      <vt:lpstr>PowerPoint Presentation</vt:lpstr>
      <vt:lpstr>Thánh Vịnh 66 Chúa Nhật XX Thường Niên Năm 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Chúa Giê-su loan báo Tin Mừng Nước Trời và chữa mọi thứ bệnh hoạn tật nguyền trong dân.</vt:lpstr>
      <vt:lpstr>Chúa Nhật XX TN Năm A </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Chúa Nhật XX TN Năm A </vt:lpstr>
      <vt:lpstr>Ca Nguyện Hiệp Lễ Con Tin Chúa Ơi Lm Duy Thiên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Chúa Nhật XX TN Năm A </vt:lpstr>
      <vt:lpstr>Ca Kết Lễ Kinh Tạ Lễ </vt:lpstr>
      <vt:lpstr>PowerPoint Presentation</vt:lpstr>
      <vt:lpstr>PowerPoint Presentation</vt:lpstr>
      <vt:lpstr>PowerPoint Presentation</vt:lpstr>
      <vt:lpstr>Chúa Nhật XX TN Năm 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Microsoft Office User</cp:lastModifiedBy>
  <cp:revision>98</cp:revision>
  <dcterms:created xsi:type="dcterms:W3CDTF">2023-05-21T07:25:42Z</dcterms:created>
  <dcterms:modified xsi:type="dcterms:W3CDTF">2023-08-19T03:40:20Z</dcterms:modified>
</cp:coreProperties>
</file>