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2" r:id="rId3"/>
    <p:sldMasterId id="2147483704" r:id="rId4"/>
    <p:sldMasterId id="2147483928" r:id="rId5"/>
    <p:sldMasterId id="2147484372" r:id="rId6"/>
    <p:sldMasterId id="2147484432" r:id="rId7"/>
    <p:sldMasterId id="2147484468" r:id="rId8"/>
    <p:sldMasterId id="2147484480" r:id="rId9"/>
    <p:sldMasterId id="2147484492" r:id="rId10"/>
    <p:sldMasterId id="2147484504" r:id="rId11"/>
    <p:sldMasterId id="2147484588" r:id="rId12"/>
    <p:sldMasterId id="2147484600" r:id="rId13"/>
  </p:sldMasterIdLst>
  <p:notesMasterIdLst>
    <p:notesMasterId r:id="rId80"/>
  </p:notesMasterIdLst>
  <p:sldIdLst>
    <p:sldId id="849" r:id="rId14"/>
    <p:sldId id="376" r:id="rId15"/>
    <p:sldId id="871" r:id="rId16"/>
    <p:sldId id="873" r:id="rId17"/>
    <p:sldId id="886" r:id="rId18"/>
    <p:sldId id="553" r:id="rId19"/>
    <p:sldId id="746" r:id="rId20"/>
    <p:sldId id="585" r:id="rId21"/>
    <p:sldId id="891" r:id="rId22"/>
    <p:sldId id="892" r:id="rId23"/>
    <p:sldId id="893" r:id="rId24"/>
    <p:sldId id="861" r:id="rId25"/>
    <p:sldId id="860" r:id="rId26"/>
    <p:sldId id="811" r:id="rId27"/>
    <p:sldId id="894" r:id="rId28"/>
    <p:sldId id="813" r:id="rId29"/>
    <p:sldId id="895" r:id="rId30"/>
    <p:sldId id="814" r:id="rId31"/>
    <p:sldId id="896" r:id="rId32"/>
    <p:sldId id="815" r:id="rId33"/>
    <p:sldId id="897" r:id="rId34"/>
    <p:sldId id="843" r:id="rId35"/>
    <p:sldId id="898" r:id="rId36"/>
    <p:sldId id="887" r:id="rId37"/>
    <p:sldId id="842" r:id="rId38"/>
    <p:sldId id="400" r:id="rId39"/>
    <p:sldId id="401" r:id="rId40"/>
    <p:sldId id="402" r:id="rId41"/>
    <p:sldId id="403" r:id="rId42"/>
    <p:sldId id="404" r:id="rId43"/>
    <p:sldId id="405" r:id="rId44"/>
    <p:sldId id="406" r:id="rId45"/>
    <p:sldId id="407" r:id="rId46"/>
    <p:sldId id="408" r:id="rId47"/>
    <p:sldId id="409" r:id="rId48"/>
    <p:sldId id="410" r:id="rId49"/>
    <p:sldId id="411" r:id="rId50"/>
    <p:sldId id="412" r:id="rId51"/>
    <p:sldId id="841" r:id="rId52"/>
    <p:sldId id="558" r:id="rId53"/>
    <p:sldId id="561" r:id="rId54"/>
    <p:sldId id="899" r:id="rId55"/>
    <p:sldId id="559" r:id="rId56"/>
    <p:sldId id="900" r:id="rId57"/>
    <p:sldId id="901" r:id="rId58"/>
    <p:sldId id="902" r:id="rId59"/>
    <p:sldId id="276" r:id="rId60"/>
    <p:sldId id="838" r:id="rId61"/>
    <p:sldId id="888" r:id="rId62"/>
    <p:sldId id="277" r:id="rId63"/>
    <p:sldId id="279" r:id="rId64"/>
    <p:sldId id="278" r:id="rId65"/>
    <p:sldId id="903" r:id="rId66"/>
    <p:sldId id="290" r:id="rId67"/>
    <p:sldId id="904" r:id="rId68"/>
    <p:sldId id="291" r:id="rId69"/>
    <p:sldId id="905" r:id="rId70"/>
    <p:sldId id="857" r:id="rId71"/>
    <p:sldId id="889" r:id="rId72"/>
    <p:sldId id="293" r:id="rId73"/>
    <p:sldId id="563" r:id="rId74"/>
    <p:sldId id="564" r:id="rId75"/>
    <p:sldId id="906" r:id="rId76"/>
    <p:sldId id="751" r:id="rId77"/>
    <p:sldId id="907" r:id="rId78"/>
    <p:sldId id="890"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mh4A2HGX+pqJmA86ylCmw==" hashData="sXTttLpDoZJMPzcmqKln0Xtm3Ww="/>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8.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56</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58699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0184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159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119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5916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9345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2508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73667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7955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102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63199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98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8146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12849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1738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40517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2790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36806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038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4259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38872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809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693377"/>
      </p:ext>
    </p:extLst>
  </p:cSld>
  <p:clrMap bg1="lt1" tx1="dk1" bg2="lt2" tx2="dk2" accent1="accent1" accent2="accent2" accent3="accent3" accent4="accent4" accent5="accent5" accent6="accent6" hlink="hlink" folHlink="folHlink"/>
  <p:sldLayoutIdLst>
    <p:sldLayoutId id="2147484589" r:id="rId1"/>
    <p:sldLayoutId id="2147484590" r:id="rId2"/>
    <p:sldLayoutId id="2147484591" r:id="rId3"/>
    <p:sldLayoutId id="2147484592" r:id="rId4"/>
    <p:sldLayoutId id="2147484593" r:id="rId5"/>
    <p:sldLayoutId id="2147484594" r:id="rId6"/>
    <p:sldLayoutId id="2147484595" r:id="rId7"/>
    <p:sldLayoutId id="2147484596" r:id="rId8"/>
    <p:sldLayoutId id="2147484597" r:id="rId9"/>
    <p:sldLayoutId id="2147484598" r:id="rId10"/>
    <p:sldLayoutId id="21474845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49266"/>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 id="2147484605" r:id="rId5"/>
    <p:sldLayoutId id="2147484606" r:id="rId6"/>
    <p:sldLayoutId id="2147484607" r:id="rId7"/>
    <p:sldLayoutId id="2147484608" r:id="rId8"/>
    <p:sldLayoutId id="2147484609" r:id="rId9"/>
    <p:sldLayoutId id="2147484610" r:id="rId10"/>
    <p:sldLayoutId id="21474846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latin typeface="+mj-lt"/>
              </a:rPr>
              <a:t>Tk2</a:t>
            </a:r>
            <a:r>
              <a:rPr lang="vi-VN" sz="5400" b="1" u="sng" dirty="0" smtClean="0">
                <a:solidFill>
                  <a:srgbClr val="FFFF00"/>
                </a:solidFill>
                <a:effectLst/>
                <a:latin typeface="+mj-lt"/>
              </a:rPr>
              <a:t>:</a:t>
            </a:r>
            <a:r>
              <a:rPr lang="vi-VN" sz="5400" b="1" dirty="0" smtClean="0">
                <a:solidFill>
                  <a:schemeClr val="bg1"/>
                </a:solidFill>
                <a:effectLst/>
                <a:latin typeface="+mj-lt"/>
              </a:rPr>
              <a:t> </a:t>
            </a:r>
            <a:r>
              <a:rPr lang="vi-VN" sz="5400" b="1" dirty="0">
                <a:solidFill>
                  <a:schemeClr val="bg1"/>
                </a:solidFill>
                <a:latin typeface="+mj-lt"/>
              </a:rPr>
              <a:t>Này mục </a:t>
            </a:r>
            <a:r>
              <a:rPr lang="vi-VN" sz="5400" b="1" dirty="0" smtClean="0">
                <a:solidFill>
                  <a:schemeClr val="bg1"/>
                </a:solidFill>
                <a:latin typeface="+mj-lt"/>
              </a:rPr>
              <a:t>tử </a:t>
            </a:r>
            <a:r>
              <a:rPr lang="vi-VN" sz="5400" b="1" dirty="0">
                <a:solidFill>
                  <a:schemeClr val="bg1"/>
                </a:solidFill>
                <a:latin typeface="+mj-lt"/>
              </a:rPr>
              <a:t>nhà Is - ra - </a:t>
            </a:r>
            <a:r>
              <a:rPr lang="vi-VN" sz="5400" b="1" dirty="0" smtClean="0">
                <a:solidFill>
                  <a:schemeClr val="bg1"/>
                </a:solidFill>
                <a:latin typeface="+mj-lt"/>
              </a:rPr>
              <a:t>el</a:t>
            </a:r>
            <a:r>
              <a:rPr lang="vi-VN" sz="5400" b="1" dirty="0">
                <a:solidFill>
                  <a:schemeClr val="bg1"/>
                </a:solidFill>
                <a:latin typeface="+mj-lt"/>
              </a:rPr>
              <a:t>, nhà Giu - </a:t>
            </a:r>
            <a:r>
              <a:rPr lang="vi-VN" sz="5400" b="1" dirty="0" smtClean="0">
                <a:solidFill>
                  <a:schemeClr val="bg1"/>
                </a:solidFill>
                <a:latin typeface="+mj-lt"/>
              </a:rPr>
              <a:t>se </a:t>
            </a:r>
            <a:r>
              <a:rPr lang="vi-VN" sz="5400" b="1" dirty="0">
                <a:solidFill>
                  <a:schemeClr val="bg1"/>
                </a:solidFill>
                <a:latin typeface="+mj-lt"/>
              </a:rPr>
              <a:t>Người hằng dẫn </a:t>
            </a:r>
            <a:r>
              <a:rPr lang="vi-VN" sz="5400" b="1" dirty="0" smtClean="0">
                <a:solidFill>
                  <a:schemeClr val="bg1"/>
                </a:solidFill>
                <a:latin typeface="+mj-lt"/>
              </a:rPr>
              <a:t>dắt</a:t>
            </a:r>
            <a:r>
              <a:rPr lang="vi-VN" sz="5400" b="1" dirty="0">
                <a:solidFill>
                  <a:schemeClr val="bg1"/>
                </a:solidFill>
                <a:latin typeface="+mj-lt"/>
              </a:rPr>
              <a:t>.</a:t>
            </a:r>
          </a:p>
        </p:txBody>
      </p:sp>
    </p:spTree>
    <p:extLst>
      <p:ext uri="{BB962C8B-B14F-4D97-AF65-F5344CB8AC3E}">
        <p14:creationId xmlns:p14="http://schemas.microsoft.com/office/powerpoint/2010/main" val="242688919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err="1" smtClean="0">
                <a:solidFill>
                  <a:srgbClr val="FFFF00"/>
                </a:solidFill>
                <a:effectLst/>
                <a:latin typeface="+mj-lt"/>
              </a:rPr>
              <a:t>Đ</a:t>
            </a:r>
            <a:r>
              <a:rPr lang="en-US" sz="6000" b="1" u="sng" dirty="0" err="1">
                <a:solidFill>
                  <a:srgbClr val="FFFF00"/>
                </a:solidFill>
                <a:effectLst/>
                <a:latin typeface="+mj-lt"/>
              </a:rPr>
              <a:t>k</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en-US" sz="6000" b="1" dirty="0" err="1">
                <a:solidFill>
                  <a:schemeClr val="bg1"/>
                </a:solidFill>
                <a:latin typeface="+mj-lt"/>
              </a:rPr>
              <a:t>Hỡi</a:t>
            </a:r>
            <a:r>
              <a:rPr lang="en-US" sz="6000" b="1" dirty="0">
                <a:solidFill>
                  <a:schemeClr val="bg1"/>
                </a:solidFill>
                <a:latin typeface="+mj-lt"/>
              </a:rPr>
              <a:t> </a:t>
            </a:r>
            <a:r>
              <a:rPr lang="en-US" sz="6000" b="1" dirty="0" err="1">
                <a:solidFill>
                  <a:schemeClr val="bg1"/>
                </a:solidFill>
                <a:latin typeface="+mj-lt"/>
              </a:rPr>
              <a:t>dân</a:t>
            </a:r>
            <a:r>
              <a:rPr lang="en-US" sz="6000" b="1" dirty="0">
                <a:solidFill>
                  <a:schemeClr val="bg1"/>
                </a:solidFill>
                <a:latin typeface="+mj-lt"/>
              </a:rPr>
              <a:t> Si - </a:t>
            </a:r>
            <a:r>
              <a:rPr lang="en-US" sz="6000" b="1" dirty="0" smtClean="0">
                <a:solidFill>
                  <a:schemeClr val="bg1"/>
                </a:solidFill>
                <a:latin typeface="+mj-lt"/>
              </a:rPr>
              <a:t>on,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a:solidFill>
                  <a:schemeClr val="bg1"/>
                </a:solidFill>
                <a:latin typeface="+mj-lt"/>
              </a:rPr>
              <a:t>độ</a:t>
            </a:r>
            <a:r>
              <a:rPr lang="en-US" sz="6000" b="1" dirty="0">
                <a:solidFill>
                  <a:schemeClr val="bg1"/>
                </a:solidFill>
                <a:latin typeface="+mj-lt"/>
              </a:rPr>
              <a:t> </a:t>
            </a:r>
            <a:r>
              <a:rPr lang="en-US" sz="6000" b="1" dirty="0" err="1">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smtClean="0">
                <a:solidFill>
                  <a:schemeClr val="bg1"/>
                </a:solidFill>
                <a:latin typeface="+mj-lt"/>
              </a:rPr>
              <a:t>độ</a:t>
            </a:r>
            <a:r>
              <a:rPr lang="en-US" sz="6000" b="1" dirty="0" smtClean="0">
                <a:solidFill>
                  <a:schemeClr val="bg1"/>
                </a:solidFill>
                <a:latin typeface="+mj-lt"/>
              </a:rPr>
              <a:t> </a:t>
            </a:r>
            <a:r>
              <a:rPr lang="en-US" sz="6000" b="1" dirty="0" err="1" smtClean="0">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243436346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a:t>
            </a:r>
            <a:r>
              <a:rPr lang="vi-VN" sz="3600" u="sng" smtClean="0">
                <a:solidFill>
                  <a:srgbClr val="FFFF00"/>
                </a:solidFill>
              </a:rPr>
              <a:t>1</a:t>
            </a:r>
            <a:endParaRPr lang="vi-VN" sz="3600">
              <a:solidFill>
                <a:prstClr val="white"/>
              </a:solidFill>
            </a:endParaRPr>
          </a:p>
          <a:p>
            <a:r>
              <a:rPr lang="en-US" sz="3600">
                <a:solidFill>
                  <a:prstClr val="white"/>
                </a:solidFill>
              </a:rPr>
              <a:t>Bài trích sách ngôn sứ I-sai-a</a:t>
            </a:r>
            <a:r>
              <a:rPr lang="en-US" sz="3600" smtClean="0">
                <a:solidFill>
                  <a:prstClr val="white"/>
                </a:solidFill>
              </a:rPr>
              <a:t>.</a:t>
            </a:r>
          </a:p>
          <a:p>
            <a:r>
              <a:rPr lang="vi-VN" sz="3600" smtClean="0">
                <a:solidFill>
                  <a:prstClr val="white"/>
                </a:solidFill>
              </a:rPr>
              <a:t>Hãy </a:t>
            </a:r>
            <a:r>
              <a:rPr lang="vi-VN" sz="3600">
                <a:solidFill>
                  <a:prstClr val="white"/>
                </a:solidFill>
              </a:rPr>
              <a:t>mở một con đường cho Đức Chúa</a:t>
            </a:r>
            <a:r>
              <a:rPr lang="vi-VN" sz="3600" smtClean="0">
                <a:solidFill>
                  <a:prstClr val="white"/>
                </a:solidFill>
              </a:rPr>
              <a:t>.</a:t>
            </a:r>
            <a:endParaRPr lang="vi-VN" sz="3600">
              <a:solidFill>
                <a:prstClr val="white"/>
              </a:solidFill>
            </a:endParaRPr>
          </a:p>
        </p:txBody>
      </p:sp>
    </p:spTree>
    <p:extLst>
      <p:ext uri="{BB962C8B-B14F-4D97-AF65-F5344CB8AC3E}">
        <p14:creationId xmlns:p14="http://schemas.microsoft.com/office/powerpoint/2010/main" val="41754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5400" b="1" dirty="0" err="1" smtClean="0">
                <a:solidFill>
                  <a:srgbClr val="FFFF00"/>
                </a:solidFill>
              </a:rPr>
              <a:t>Thánh</a:t>
            </a:r>
            <a:r>
              <a:rPr lang="en-US" sz="5400" b="1" dirty="0" smtClean="0">
                <a:solidFill>
                  <a:srgbClr val="FFFF00"/>
                </a:solidFill>
              </a:rPr>
              <a:t> </a:t>
            </a:r>
            <a:r>
              <a:rPr lang="en-US" sz="5400" b="1" dirty="0" err="1" smtClean="0">
                <a:solidFill>
                  <a:srgbClr val="FFFF00"/>
                </a:solidFill>
              </a:rPr>
              <a:t>Vịnh</a:t>
            </a:r>
            <a:r>
              <a:rPr lang="en-US" sz="5400" b="1" dirty="0" smtClean="0">
                <a:solidFill>
                  <a:srgbClr val="FFFF00"/>
                </a:solidFill>
              </a:rPr>
              <a:t> 84</a:t>
            </a:r>
            <a:br>
              <a:rPr lang="en-US" sz="5400" b="1" dirty="0" smtClean="0">
                <a:solidFill>
                  <a:srgbClr val="FFFF00"/>
                </a:solidFill>
              </a:rPr>
            </a:br>
            <a:r>
              <a:rPr lang="en-US" sz="5400" b="1" dirty="0" err="1" smtClean="0">
                <a:solidFill>
                  <a:srgbClr val="FFFF00"/>
                </a:solidFill>
              </a:rPr>
              <a:t>Chúa</a:t>
            </a:r>
            <a:r>
              <a:rPr lang="en-US" sz="5400" b="1" dirty="0" smtClean="0">
                <a:solidFill>
                  <a:srgbClr val="FFFF00"/>
                </a:solidFill>
              </a:rPr>
              <a:t> </a:t>
            </a:r>
            <a:r>
              <a:rPr lang="en-US" sz="5400" b="1" dirty="0" err="1" smtClean="0">
                <a:solidFill>
                  <a:srgbClr val="FFFF00"/>
                </a:solidFill>
              </a:rPr>
              <a:t>Nhật</a:t>
            </a:r>
            <a:r>
              <a:rPr lang="en-US" sz="5400" b="1" dirty="0" smtClean="0">
                <a:solidFill>
                  <a:srgbClr val="FFFF00"/>
                </a:solidFill>
              </a:rPr>
              <a:t> II </a:t>
            </a:r>
            <a:r>
              <a:rPr lang="en-US" sz="5400" b="1" dirty="0" err="1" smtClean="0">
                <a:solidFill>
                  <a:srgbClr val="FFFF00"/>
                </a:solidFill>
              </a:rPr>
              <a:t>Mùa</a:t>
            </a:r>
            <a:r>
              <a:rPr lang="en-US" sz="5400" b="1" dirty="0" smtClean="0">
                <a:solidFill>
                  <a:srgbClr val="FFFF00"/>
                </a:solidFill>
              </a:rPr>
              <a:t> </a:t>
            </a:r>
            <a:r>
              <a:rPr lang="en-US" sz="5400" b="1" dirty="0" err="1" smtClean="0">
                <a:solidFill>
                  <a:srgbClr val="FFFF00"/>
                </a:solidFill>
              </a:rPr>
              <a:t>Vọng</a:t>
            </a:r>
            <a:r>
              <a:rPr lang="en-US" sz="5400" b="1" dirty="0" smtClean="0">
                <a:solidFill>
                  <a:srgbClr val="FFFF00"/>
                </a:solidFill>
              </a:rPr>
              <a:t> </a:t>
            </a:r>
            <a:br>
              <a:rPr lang="en-US" sz="5400" b="1" dirty="0" smtClean="0">
                <a:solidFill>
                  <a:srgbClr val="FFFF00"/>
                </a:solidFill>
              </a:rPr>
            </a:br>
            <a:r>
              <a:rPr lang="en-US" sz="4800" b="1" dirty="0" err="1" smtClean="0">
                <a:solidFill>
                  <a:srgbClr val="FFFF00"/>
                </a:solidFill>
              </a:rPr>
              <a:t>Năm</a:t>
            </a:r>
            <a:r>
              <a:rPr lang="en-US" sz="4800" b="1" dirty="0" smtClean="0">
                <a:solidFill>
                  <a:srgbClr val="FFFF00"/>
                </a:solidFill>
              </a:rPr>
              <a:t> B</a:t>
            </a:r>
            <a:r>
              <a:rPr lang="en-US" sz="5400" b="1" dirty="0" smtClean="0">
                <a:solidFill>
                  <a:srgbClr val="FFFF00"/>
                </a:solidFill>
              </a:rPr>
              <a:t/>
            </a:r>
            <a:br>
              <a:rPr lang="en-US" sz="5400" b="1" dirty="0" smtClean="0">
                <a:solidFill>
                  <a:srgbClr val="FFFF00"/>
                </a:solidFill>
              </a:rPr>
            </a:br>
            <a:r>
              <a:rPr lang="en-US" sz="4000" b="1" i="1" dirty="0" smtClean="0">
                <a:solidFill>
                  <a:schemeClr val="bg1"/>
                </a:solidFill>
              </a:rPr>
              <a:t>Lm. Kim Long</a:t>
            </a:r>
            <a:br>
              <a:rPr lang="en-US" sz="4000" b="1" i="1" dirty="0" smtClean="0">
                <a:solidFill>
                  <a:schemeClr val="bg1"/>
                </a:solidFill>
              </a:rPr>
            </a:br>
            <a:r>
              <a:rPr lang="en-US" sz="4000" b="1" i="1" dirty="0" smtClean="0">
                <a:solidFill>
                  <a:schemeClr val="bg1"/>
                </a:solidFill>
              </a:rPr>
              <a:t>03 </a:t>
            </a:r>
            <a:r>
              <a:rPr lang="en-US" sz="4000" b="1" i="1" dirty="0" err="1" smtClean="0">
                <a:solidFill>
                  <a:schemeClr val="bg1"/>
                </a:solidFill>
              </a:rPr>
              <a:t>Câu</a:t>
            </a:r>
            <a:endParaRPr lang="en-US" sz="4000" b="1" i="1" dirty="0">
              <a:solidFill>
                <a:schemeClr val="bg1"/>
              </a:solidFill>
            </a:endParaRPr>
          </a:p>
        </p:txBody>
      </p:sp>
    </p:spTree>
    <p:extLst>
      <p:ext uri="{BB962C8B-B14F-4D97-AF65-F5344CB8AC3E}">
        <p14:creationId xmlns:p14="http://schemas.microsoft.com/office/powerpoint/2010/main" val="372970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err="1" smtClean="0">
                <a:solidFill>
                  <a:srgbClr val="FFFF00"/>
                </a:solidFill>
              </a:rPr>
              <a:t>Đk</a:t>
            </a:r>
            <a:r>
              <a:rPr lang="en-US" sz="6000" b="1" u="sng" dirty="0" smtClean="0">
                <a:solidFill>
                  <a:srgbClr val="FFFF00"/>
                </a:solidFill>
              </a:rPr>
              <a:t>:</a:t>
            </a:r>
            <a:r>
              <a:rPr lang="en-US" sz="6000" b="1" dirty="0" smtClean="0">
                <a:solidFill>
                  <a:schemeClr val="bg1"/>
                </a:solidFill>
              </a:rPr>
              <a:t> </a:t>
            </a:r>
            <a:r>
              <a:rPr lang="vi-VN" sz="6000" b="1" dirty="0" smtClean="0">
                <a:solidFill>
                  <a:schemeClr val="bg1"/>
                </a:solidFill>
              </a:rPr>
              <a:t>Lạy </a:t>
            </a:r>
            <a:r>
              <a:rPr lang="vi-VN" sz="6000" b="1" dirty="0">
                <a:solidFill>
                  <a:schemeClr val="bg1"/>
                </a:solidFill>
              </a:rPr>
              <a:t>Chúa xin cho chúng con được thấy tình thương của Chúa, và ban ơn cứu độ cho chúng con.</a:t>
            </a:r>
            <a:endParaRPr lang="vi-VN" sz="6000" b="1" dirty="0" smtClean="0">
              <a:solidFill>
                <a:schemeClr val="bg1"/>
              </a:solidFill>
            </a:endParaRPr>
          </a:p>
        </p:txBody>
      </p:sp>
    </p:spTree>
    <p:extLst>
      <p:ext uri="{BB962C8B-B14F-4D97-AF65-F5344CB8AC3E}">
        <p14:creationId xmlns:p14="http://schemas.microsoft.com/office/powerpoint/2010/main" val="8784771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rPr>
              <a:t>Tk1:</a:t>
            </a:r>
            <a:r>
              <a:rPr lang="en-US" sz="5000" b="1" dirty="0">
                <a:solidFill>
                  <a:schemeClr val="bg1"/>
                </a:solidFill>
              </a:rPr>
              <a:t> </a:t>
            </a:r>
            <a:r>
              <a:rPr lang="vi-VN" sz="5000" b="1" dirty="0">
                <a:solidFill>
                  <a:schemeClr val="bg1"/>
                </a:solidFill>
              </a:rPr>
              <a:t>Tôi lẳng lặng nghe Chúa nay ban truyền lời chào bình an tặng dân Chúa. Cứu ai hằng sợ Tôn Danh, dọi chiếu ánh vinh hiển Ngài.</a:t>
            </a:r>
            <a:endParaRPr lang="en-US" sz="5000" b="1" dirty="0">
              <a:solidFill>
                <a:schemeClr val="bg1"/>
              </a:solidFill>
            </a:endParaRPr>
          </a:p>
        </p:txBody>
      </p:sp>
    </p:spTree>
    <p:extLst>
      <p:ext uri="{BB962C8B-B14F-4D97-AF65-F5344CB8AC3E}">
        <p14:creationId xmlns:p14="http://schemas.microsoft.com/office/powerpoint/2010/main" val="10963936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err="1" smtClean="0">
                <a:solidFill>
                  <a:srgbClr val="FFFF00"/>
                </a:solidFill>
              </a:rPr>
              <a:t>Đk</a:t>
            </a:r>
            <a:r>
              <a:rPr lang="en-US" sz="6000" b="1" u="sng" dirty="0" smtClean="0">
                <a:solidFill>
                  <a:srgbClr val="FFFF00"/>
                </a:solidFill>
              </a:rPr>
              <a:t>:</a:t>
            </a:r>
            <a:r>
              <a:rPr lang="en-US" sz="6000" b="1" dirty="0" smtClean="0">
                <a:solidFill>
                  <a:schemeClr val="bg1"/>
                </a:solidFill>
              </a:rPr>
              <a:t> </a:t>
            </a:r>
            <a:r>
              <a:rPr lang="vi-VN" sz="6000" b="1" dirty="0" smtClean="0">
                <a:solidFill>
                  <a:schemeClr val="bg1"/>
                </a:solidFill>
              </a:rPr>
              <a:t>Lạy </a:t>
            </a:r>
            <a:r>
              <a:rPr lang="vi-VN" sz="6000" b="1" dirty="0">
                <a:solidFill>
                  <a:schemeClr val="bg1"/>
                </a:solidFill>
              </a:rPr>
              <a:t>Chúa xin cho chúng con được thấy tình thương của Chúa, và ban ơn cứu độ cho chúng con.</a:t>
            </a:r>
            <a:endParaRPr lang="vi-VN" sz="6000" b="1" dirty="0" smtClean="0">
              <a:solidFill>
                <a:schemeClr val="bg1"/>
              </a:solidFill>
            </a:endParaRPr>
          </a:p>
        </p:txBody>
      </p:sp>
    </p:spTree>
    <p:extLst>
      <p:ext uri="{BB962C8B-B14F-4D97-AF65-F5344CB8AC3E}">
        <p14:creationId xmlns:p14="http://schemas.microsoft.com/office/powerpoint/2010/main" val="1563884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200" b="1" u="sng" dirty="0" smtClean="0">
                <a:solidFill>
                  <a:srgbClr val="FFFF00"/>
                </a:solidFill>
              </a:rPr>
              <a:t>Tk2:</a:t>
            </a:r>
            <a:r>
              <a:rPr lang="en-US" sz="5200" b="1" dirty="0" smtClean="0">
                <a:solidFill>
                  <a:schemeClr val="bg1"/>
                </a:solidFill>
              </a:rPr>
              <a:t> </a:t>
            </a:r>
            <a:r>
              <a:rPr lang="vi-VN" sz="5200" b="1" dirty="0">
                <a:solidFill>
                  <a:schemeClr val="bg1"/>
                </a:solidFill>
              </a:rPr>
              <a:t>Ân nghĩa và công lý nay tao ngộ, hòa bình đẹp duyên cùng công chính. Đất nay nảy mầm công minh, thành tín giáng lâm bởi trời.</a:t>
            </a:r>
            <a:endParaRPr lang="en-US" sz="5200" b="1" dirty="0">
              <a:solidFill>
                <a:schemeClr val="bg1"/>
              </a:solidFill>
            </a:endParaRPr>
          </a:p>
        </p:txBody>
      </p:sp>
    </p:spTree>
    <p:extLst>
      <p:ext uri="{BB962C8B-B14F-4D97-AF65-F5344CB8AC3E}">
        <p14:creationId xmlns:p14="http://schemas.microsoft.com/office/powerpoint/2010/main" val="150589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err="1" smtClean="0">
                <a:solidFill>
                  <a:srgbClr val="FFFF00"/>
                </a:solidFill>
              </a:rPr>
              <a:t>Đk</a:t>
            </a:r>
            <a:r>
              <a:rPr lang="en-US" sz="6000" b="1" u="sng" dirty="0" smtClean="0">
                <a:solidFill>
                  <a:srgbClr val="FFFF00"/>
                </a:solidFill>
              </a:rPr>
              <a:t>:</a:t>
            </a:r>
            <a:r>
              <a:rPr lang="en-US" sz="6000" b="1" dirty="0" smtClean="0">
                <a:solidFill>
                  <a:schemeClr val="bg1"/>
                </a:solidFill>
              </a:rPr>
              <a:t> </a:t>
            </a:r>
            <a:r>
              <a:rPr lang="vi-VN" sz="6000" b="1" dirty="0" smtClean="0">
                <a:solidFill>
                  <a:schemeClr val="bg1"/>
                </a:solidFill>
              </a:rPr>
              <a:t>Lạy </a:t>
            </a:r>
            <a:r>
              <a:rPr lang="vi-VN" sz="6000" b="1" dirty="0">
                <a:solidFill>
                  <a:schemeClr val="bg1"/>
                </a:solidFill>
              </a:rPr>
              <a:t>Chúa xin cho chúng con được thấy tình thương của Chúa, và ban ơn cứu độ cho chúng con.</a:t>
            </a:r>
            <a:endParaRPr lang="vi-VN" sz="6000" b="1" dirty="0" smtClean="0">
              <a:solidFill>
                <a:schemeClr val="bg1"/>
              </a:solidFill>
            </a:endParaRPr>
          </a:p>
        </p:txBody>
      </p:sp>
    </p:spTree>
    <p:extLst>
      <p:ext uri="{BB962C8B-B14F-4D97-AF65-F5344CB8AC3E}">
        <p14:creationId xmlns:p14="http://schemas.microsoft.com/office/powerpoint/2010/main" val="3583186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1" dirty="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200" b="1" u="sng" dirty="0" smtClean="0">
                <a:solidFill>
                  <a:srgbClr val="FFFF00"/>
                </a:solidFill>
              </a:rPr>
              <a:t>Tk3:</a:t>
            </a:r>
            <a:r>
              <a:rPr lang="en-US" sz="5200" b="1" dirty="0">
                <a:solidFill>
                  <a:schemeClr val="bg1"/>
                </a:solidFill>
              </a:rPr>
              <a:t> </a:t>
            </a:r>
            <a:r>
              <a:rPr lang="vi-VN" sz="5200" b="1" dirty="0">
                <a:solidFill>
                  <a:schemeClr val="bg1"/>
                </a:solidFill>
              </a:rPr>
              <a:t>Vâng, chính Ngài ban phúc ân dư đầy, và ruộng đồng nở rộ hoa trái. Tín trung rày làm tiền phong mở lối bước chân của Ngài.</a:t>
            </a:r>
            <a:endParaRPr lang="vi-VN" sz="5200" b="1" dirty="0" smtClean="0">
              <a:solidFill>
                <a:schemeClr val="bg1"/>
              </a:solidFill>
            </a:endParaRPr>
          </a:p>
        </p:txBody>
      </p:sp>
    </p:spTree>
    <p:extLst>
      <p:ext uri="{BB962C8B-B14F-4D97-AF65-F5344CB8AC3E}">
        <p14:creationId xmlns:p14="http://schemas.microsoft.com/office/powerpoint/2010/main" val="30090666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err="1" smtClean="0">
                <a:solidFill>
                  <a:srgbClr val="FFFF00"/>
                </a:solidFill>
              </a:rPr>
              <a:t>Đk</a:t>
            </a:r>
            <a:r>
              <a:rPr lang="en-US" sz="6000" b="1" u="sng" dirty="0" smtClean="0">
                <a:solidFill>
                  <a:srgbClr val="FFFF00"/>
                </a:solidFill>
              </a:rPr>
              <a:t>:</a:t>
            </a:r>
            <a:r>
              <a:rPr lang="en-US" sz="6000" b="1" dirty="0" smtClean="0">
                <a:solidFill>
                  <a:schemeClr val="bg1"/>
                </a:solidFill>
              </a:rPr>
              <a:t> </a:t>
            </a:r>
            <a:r>
              <a:rPr lang="vi-VN" sz="6000" b="1" dirty="0" smtClean="0">
                <a:solidFill>
                  <a:schemeClr val="bg1"/>
                </a:solidFill>
              </a:rPr>
              <a:t>Lạy </a:t>
            </a:r>
            <a:r>
              <a:rPr lang="vi-VN" sz="6000" b="1" dirty="0">
                <a:solidFill>
                  <a:schemeClr val="bg1"/>
                </a:solidFill>
              </a:rPr>
              <a:t>Chúa xin cho chúng con được thấy tình thương của Chúa, và ban ơn cứu độ cho chúng con.</a:t>
            </a:r>
            <a:endParaRPr lang="vi-VN" sz="6000" b="1" dirty="0" smtClean="0">
              <a:solidFill>
                <a:schemeClr val="bg1"/>
              </a:solidFill>
            </a:endParaRPr>
          </a:p>
        </p:txBody>
      </p:sp>
    </p:spTree>
    <p:extLst>
      <p:ext uri="{BB962C8B-B14F-4D97-AF65-F5344CB8AC3E}">
        <p14:creationId xmlns:p14="http://schemas.microsoft.com/office/powerpoint/2010/main" val="2693878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1692771"/>
          </a:xfrm>
          <a:prstGeom prst="rect">
            <a:avLst/>
          </a:prstGeom>
        </p:spPr>
        <p:txBody>
          <a:bodyPr wrap="square">
            <a:spAutoFit/>
          </a:bodyPr>
          <a:lstStyle/>
          <a:p>
            <a:r>
              <a:rPr lang="vi-VN" sz="3200" u="sng">
                <a:solidFill>
                  <a:srgbClr val="FFFF00"/>
                </a:solidFill>
              </a:rPr>
              <a:t>Bài đọc </a:t>
            </a:r>
            <a:r>
              <a:rPr lang="vi-VN" sz="3200" u="sng" smtClean="0">
                <a:solidFill>
                  <a:srgbClr val="FFFF00"/>
                </a:solidFill>
              </a:rPr>
              <a:t>2</a:t>
            </a:r>
            <a:endParaRPr lang="vi-VN" sz="3200" u="sng">
              <a:solidFill>
                <a:srgbClr val="FFFF00"/>
              </a:solidFill>
            </a:endParaRPr>
          </a:p>
          <a:p>
            <a:r>
              <a:rPr lang="vi-VN" sz="3200">
                <a:solidFill>
                  <a:schemeClr val="bg1"/>
                </a:solidFill>
              </a:rPr>
              <a:t>Bài trích thư thứ hai của thánh Phê-rô tông đồ.</a:t>
            </a:r>
            <a:r>
              <a:rPr lang="en-US" sz="3200" smtClean="0">
                <a:solidFill>
                  <a:schemeClr val="bg1"/>
                </a:solidFill>
              </a:rPr>
              <a:t/>
            </a:r>
            <a:br>
              <a:rPr lang="en-US" sz="3200" smtClean="0">
                <a:solidFill>
                  <a:schemeClr val="bg1"/>
                </a:solidFill>
              </a:rPr>
            </a:br>
            <a:r>
              <a:rPr lang="vi-VN" sz="4000" smtClean="0">
                <a:solidFill>
                  <a:schemeClr val="bg1"/>
                </a:solidFill>
              </a:rPr>
              <a:t>Chúng </a:t>
            </a:r>
            <a:r>
              <a:rPr lang="vi-VN" sz="4000">
                <a:solidFill>
                  <a:schemeClr val="bg1"/>
                </a:solidFill>
              </a:rPr>
              <a:t>ta mong đợi trời mới đất mới.</a:t>
            </a:r>
          </a:p>
        </p:txBody>
      </p:sp>
    </p:spTree>
    <p:extLst>
      <p:ext uri="{BB962C8B-B14F-4D97-AF65-F5344CB8AC3E}">
        <p14:creationId xmlns:p14="http://schemas.microsoft.com/office/powerpoint/2010/main" val="1921674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000" b="1" dirty="0">
                <a:solidFill>
                  <a:schemeClr val="bg1"/>
                </a:solidFill>
              </a:rPr>
              <a:t>Hãy dọn đường cho Chúa, hãy sửa đường Chúa cho thẳng ngay, và mọi người sẽ thấy ơn Thiên Chúa cứu độ.</a:t>
            </a:r>
            <a:endParaRPr lang="en-US" sz="5000" b="1" dirty="0">
              <a:solidFill>
                <a:schemeClr val="bg1"/>
              </a:solidFill>
            </a:endParaRPr>
          </a:p>
        </p:txBody>
      </p:sp>
      <p:sp>
        <p:nvSpPr>
          <p:cNvPr id="3" name="TextBox 2"/>
          <p:cNvSpPr txBox="1"/>
          <p:nvPr/>
        </p:nvSpPr>
        <p:spPr>
          <a:xfrm>
            <a:off x="20320" y="133350"/>
            <a:ext cx="4724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00"/>
                </a:solidFill>
                <a:effectLst/>
                <a:uLnTx/>
                <a:uFillTx/>
                <a:latin typeface="UTM American Sans"/>
                <a:ea typeface="+mn-ea"/>
                <a:cs typeface="+mn-cs"/>
              </a:rPr>
              <a:t>Alleluia - Alleluia:</a:t>
            </a:r>
          </a:p>
        </p:txBody>
      </p:sp>
      <p:sp>
        <p:nvSpPr>
          <p:cNvPr id="4" name="Rectangle 3"/>
          <p:cNvSpPr/>
          <p:nvPr/>
        </p:nvSpPr>
        <p:spPr>
          <a:xfrm>
            <a:off x="5486400" y="4363075"/>
            <a:ext cx="2743200" cy="144655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UTM American Sans"/>
                <a:ea typeface="+mn-ea"/>
                <a:cs typeface="+mn-cs"/>
              </a:rPr>
              <a:t>Alleluia… </a:t>
            </a:r>
            <a:r>
              <a:rPr kumimoji="0" lang="en-US" sz="4400" b="1" i="0" u="none" strike="noStrike" kern="1200" cap="none" spc="0" normalizeH="0" baseline="0" noProof="0" dirty="0">
                <a:ln>
                  <a:noFill/>
                </a:ln>
                <a:solidFill>
                  <a:srgbClr val="FFFF00"/>
                </a:solidFill>
                <a:effectLst/>
                <a:uLnTx/>
                <a:uFillTx/>
                <a:latin typeface="UTM American Sans"/>
                <a:ea typeface="+mn-ea"/>
                <a:cs typeface="+mn-cs"/>
              </a:rPr>
              <a:t>…</a:t>
            </a:r>
          </a:p>
        </p:txBody>
      </p:sp>
    </p:spTree>
    <p:extLst>
      <p:ext uri="{BB962C8B-B14F-4D97-AF65-F5344CB8AC3E}">
        <p14:creationId xmlns:p14="http://schemas.microsoft.com/office/powerpoint/2010/main" val="6368018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600" b="1"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Tôi tin kính một Thiên Chúa là Cha toàn năng, </a:t>
            </a:r>
            <a:r>
              <a:rPr lang="vi-VN" sz="6000" b="1" dirty="0">
                <a:solidFill>
                  <a:schemeClr val="bg1"/>
                </a:solidFill>
                <a:effectLst/>
                <a:latin typeface="+mj-lt"/>
                <a:cs typeface="Times New Roman" pitchFamily="18" charset="0"/>
              </a:rPr>
              <a:t>Đấng tạo thành trời đất, muôn vật hữu hình và vô hình.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dirty="0" err="1">
                <a:solidFill>
                  <a:schemeClr val="bg1"/>
                </a:solidFill>
                <a:effectLst/>
                <a:latin typeface="+mj-lt"/>
                <a:cs typeface="Times New Roman" pitchFamily="18" charset="0"/>
              </a:rPr>
              <a:t>Tôi</a:t>
            </a:r>
            <a:r>
              <a:rPr lang="en-US" sz="6000" b="1" dirty="0">
                <a:solidFill>
                  <a:schemeClr val="bg1"/>
                </a:solidFill>
                <a:effectLst/>
                <a:latin typeface="+mj-lt"/>
                <a:cs typeface="Times New Roman" pitchFamily="18" charset="0"/>
              </a:rPr>
              <a:t> tin </a:t>
            </a:r>
            <a:r>
              <a:rPr lang="en-US" sz="6000" b="1" dirty="0" err="1">
                <a:solidFill>
                  <a:schemeClr val="bg1"/>
                </a:solidFill>
                <a:effectLst/>
                <a:latin typeface="+mj-lt"/>
                <a:cs typeface="Times New Roman" pitchFamily="18" charset="0"/>
              </a:rPr>
              <a:t>kính</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Giêsu</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Kitô</a:t>
            </a:r>
            <a:r>
              <a:rPr lang="en-US" sz="6000" b="1" dirty="0">
                <a:solidFill>
                  <a:schemeClr val="bg1"/>
                </a:solidFill>
                <a:effectLst/>
                <a:latin typeface="+mj-lt"/>
                <a:cs typeface="Times New Roman" pitchFamily="18" charset="0"/>
              </a:rPr>
              <a:t>, Con </a:t>
            </a:r>
            <a:r>
              <a:rPr lang="en-US" sz="6000" b="1" dirty="0" err="1">
                <a:solidFill>
                  <a:schemeClr val="bg1"/>
                </a:solidFill>
                <a:effectLst/>
                <a:latin typeface="+mj-lt"/>
                <a:cs typeface="Times New Roman" pitchFamily="18" charset="0"/>
              </a:rPr>
              <a:t>Một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Sinh bởi Đức Chúa Cha từ trước muôn đời. </a:t>
            </a:r>
            <a:endParaRPr lang="en-US" sz="6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Người là Thiên Chúa bởi Thiên Chúa, Ánh Sáng bởi Ánh Sáng,</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bởi</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Thiên</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Chúa</a:t>
            </a:r>
            <a:r>
              <a:rPr lang="en-US" sz="6000" b="1" dirty="0">
                <a:solidFill>
                  <a:schemeClr val="bg1"/>
                </a:solidFill>
                <a:effectLst/>
                <a:latin typeface="+mj-lt"/>
                <a:cs typeface="Times New Roman" pitchFamily="18" charset="0"/>
              </a:rPr>
              <a:t> </a:t>
            </a:r>
            <a:r>
              <a:rPr lang="en-US" sz="6000" b="1" dirty="0" err="1">
                <a:solidFill>
                  <a:schemeClr val="bg1"/>
                </a:solidFill>
                <a:effectLst/>
                <a:latin typeface="+mj-lt"/>
                <a:cs typeface="Times New Roman" pitchFamily="18" charset="0"/>
              </a:rPr>
              <a:t>thật</a:t>
            </a:r>
            <a:r>
              <a:rPr lang="en-US" sz="6000" b="1"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6000" b="1" u="sng" dirty="0" err="1" smtClean="0">
                <a:solidFill>
                  <a:srgbClr val="FFFF00"/>
                </a:solidFill>
              </a:rPr>
              <a:t>Đk</a:t>
            </a:r>
            <a:r>
              <a:rPr lang="en-US" sz="6000" b="1" u="sng" dirty="0" smtClean="0">
                <a:solidFill>
                  <a:srgbClr val="FFFF00"/>
                </a:solidFill>
              </a:rPr>
              <a:t>:</a:t>
            </a:r>
            <a:r>
              <a:rPr lang="en-US" sz="6000" b="1" dirty="0" smtClean="0">
                <a:solidFill>
                  <a:schemeClr val="bg1"/>
                </a:solidFill>
              </a:rPr>
              <a:t> </a:t>
            </a:r>
            <a:r>
              <a:rPr lang="vi-VN" sz="6000" b="1" dirty="0" smtClean="0">
                <a:solidFill>
                  <a:schemeClr val="bg1"/>
                </a:solidFill>
              </a:rPr>
              <a:t>Lạy </a:t>
            </a:r>
            <a:r>
              <a:rPr lang="vi-VN" sz="6000" b="1" dirty="0">
                <a:solidFill>
                  <a:schemeClr val="bg1"/>
                </a:solidFill>
              </a:rPr>
              <a:t>Chúa xin cho chúng con được thấy tình thương của Chúa, và ban ơn cứu độ cho chúng con.</a:t>
            </a:r>
            <a:endParaRPr lang="vi-VN" sz="6000" b="1" dirty="0" smtClean="0">
              <a:solidFill>
                <a:schemeClr val="bg1"/>
              </a:solidFill>
            </a:endParaRPr>
          </a:p>
        </p:txBody>
      </p:sp>
    </p:spTree>
    <p:extLst>
      <p:ext uri="{BB962C8B-B14F-4D97-AF65-F5344CB8AC3E}">
        <p14:creationId xmlns:p14="http://schemas.microsoft.com/office/powerpoint/2010/main" val="963362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200" b="1" dirty="0">
                <a:solidFill>
                  <a:schemeClr val="bg1"/>
                </a:solidFill>
                <a:effectLst/>
                <a:latin typeface="+mj-lt"/>
              </a:rPr>
              <a:t>được sinh ra mà không phải được tạo thành, đồng bản thể với Đức Chúa Cha: nhờ Người mà muôn vật được tạo thành</a:t>
            </a:r>
            <a:r>
              <a:rPr lang="vi-VN" sz="6000" b="0" dirty="0">
                <a:solidFill>
                  <a:schemeClr val="bg1"/>
                </a:solidFill>
                <a:effectLst/>
                <a:latin typeface="+mj-lt"/>
              </a:rPr>
              <a:t>.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latin typeface="+mj-lt"/>
              </a:rPr>
              <a:t>Vì loài người chúng ta và để cứu độ chúng ta,</a:t>
            </a:r>
            <a:r>
              <a:rPr lang="en-US" sz="6600" b="1" dirty="0">
                <a:solidFill>
                  <a:schemeClr val="bg1"/>
                </a:solidFill>
                <a:effectLst/>
                <a:latin typeface="+mj-lt"/>
              </a:rPr>
              <a:t> </a:t>
            </a:r>
            <a:r>
              <a:rPr lang="vi-VN" sz="6600" b="1" dirty="0">
                <a:solidFill>
                  <a:schemeClr val="bg1"/>
                </a:solidFill>
                <a:effectLst/>
                <a:latin typeface="+mj-lt"/>
                <a:cs typeface="Times New Roman" pitchFamily="18" charset="0"/>
              </a:rPr>
              <a:t>Người đã từ trời xuống thế. </a:t>
            </a:r>
            <a:endParaRPr lang="en-US" sz="6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0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200" b="1"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2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600" b="1"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1" dirty="0">
                <a:solidFill>
                  <a:schemeClr val="bg1"/>
                </a:solidFill>
                <a:effectLst/>
                <a:latin typeface="+mj-lt"/>
              </a:rPr>
              <a:t>Người được phụng thờ và tôn vinh cùng với Đức Chúa Cha và Đức Chúa Con: Người đã dùng các tiên tri mà phán dạy. </a:t>
            </a:r>
            <a:endParaRPr lang="en-US" sz="56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chemeClr val="bg1"/>
                </a:solidFill>
                <a:effectLst/>
                <a:latin typeface="+mj-lt"/>
              </a:rPr>
              <a:t>Tôi tin Hội Thánh duy nhất thánh thiện công giáo và tông truyền.</a:t>
            </a:r>
            <a:endParaRPr lang="en-US" sz="7200" b="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latin typeface="+mj-lt"/>
                <a:cs typeface="Times New Roman" pitchFamily="18" charset="0"/>
              </a:rPr>
              <a:t>Tôi tuyên xưng có một Phép Rửa để tha tội. Tôi trông đợi kẻ chết sống lại và sự</a:t>
            </a:r>
            <a:r>
              <a:rPr lang="en-US" sz="6000" b="1" dirty="0">
                <a:solidFill>
                  <a:schemeClr val="bg1"/>
                </a:solidFill>
                <a:effectLst/>
                <a:latin typeface="+mj-lt"/>
                <a:cs typeface="Times New Roman" pitchFamily="18" charset="0"/>
              </a:rPr>
              <a:t> </a:t>
            </a:r>
            <a:r>
              <a:rPr lang="vi-VN" sz="6000" b="1" dirty="0">
                <a:solidFill>
                  <a:schemeClr val="bg1"/>
                </a:solidFill>
                <a:effectLst/>
                <a:latin typeface="+mj-lt"/>
                <a:cs typeface="Times New Roman" pitchFamily="18" charset="0"/>
              </a:rPr>
              <a:t>sống đời sau. </a:t>
            </a:r>
            <a:r>
              <a:rPr lang="vi-VN" sz="6000" b="1" dirty="0">
                <a:solidFill>
                  <a:srgbClr val="FFFF00"/>
                </a:solidFill>
                <a:effectLst/>
                <a:latin typeface="+mj-lt"/>
                <a:cs typeface="Times New Roman" pitchFamily="18" charset="0"/>
              </a:rPr>
              <a:t>Amen.</a:t>
            </a:r>
            <a:endParaRPr lang="en-US" sz="6000" b="1"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a:r>
              <a:rPr lang="en-US" sz="3200" u="sng" smtClean="0">
                <a:solidFill>
                  <a:srgbClr val="FFFF00"/>
                </a:solidFill>
              </a:rPr>
              <a:t>LỜI NGUYỆN TÍN HỮU</a:t>
            </a:r>
          </a:p>
          <a:p>
            <a:pPr algn="just"/>
            <a:r>
              <a:rPr lang="en-US" sz="3200" smtClean="0">
                <a:solidFill>
                  <a:schemeClr val="bg1"/>
                </a:solidFill>
              </a:rPr>
              <a:t>A</a:t>
            </a:r>
            <a:r>
              <a:rPr lang="vi-VN" sz="3200" smtClean="0">
                <a:solidFill>
                  <a:schemeClr val="bg1"/>
                </a:solidFill>
              </a:rPr>
              <a:t>nh </a:t>
            </a:r>
            <a:r>
              <a:rPr lang="vi-VN" sz="3200">
                <a:solidFill>
                  <a:schemeClr val="bg1"/>
                </a:solidFill>
              </a:rPr>
              <a:t>chị em thân mến, hôm nay Chúa nhật thứ 2 Mùa Vọng, Hội thánh mời gọi mọi người hãy dọn đường cho Chúa đến, sửa lối cho thẳng để Người đi. Chúa đến là một hồng ân cho mỗi </a:t>
            </a:r>
            <a:r>
              <a:rPr lang="vi-VN" sz="3200" smtClean="0">
                <a:solidFill>
                  <a:schemeClr val="bg1"/>
                </a:solidFill>
              </a:rPr>
              <a:t>người</a:t>
            </a:r>
            <a:r>
              <a:rPr lang="en-US" sz="3200" smtClean="0">
                <a:solidFill>
                  <a:schemeClr val="bg1"/>
                </a:solidFill>
              </a:rPr>
              <a:t>.</a:t>
            </a:r>
            <a:endParaRPr lang="en-US" sz="320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000" b="1" dirty="0">
                <a:solidFill>
                  <a:schemeClr val="bg1"/>
                </a:solidFill>
              </a:rPr>
              <a:t>Hãy dọn đường cho Chúa, hãy sửa đường Chúa cho thẳng ngay, và mọi người sẽ thấy ơn Thiên Chúa cứu độ.</a:t>
            </a:r>
            <a:endParaRPr lang="en-US" sz="5000" b="1" dirty="0">
              <a:solidFill>
                <a:schemeClr val="bg1"/>
              </a:solidFill>
            </a:endParaRPr>
          </a:p>
        </p:txBody>
      </p:sp>
      <p:sp>
        <p:nvSpPr>
          <p:cNvPr id="3" name="TextBox 2"/>
          <p:cNvSpPr txBox="1"/>
          <p:nvPr/>
        </p:nvSpPr>
        <p:spPr>
          <a:xfrm>
            <a:off x="20320" y="133350"/>
            <a:ext cx="4724400" cy="707886"/>
          </a:xfrm>
          <a:prstGeom prst="rect">
            <a:avLst/>
          </a:prstGeom>
          <a:noFill/>
        </p:spPr>
        <p:txBody>
          <a:bodyPr wrap="square" rtlCol="0">
            <a:spAutoFit/>
          </a:bodyPr>
          <a:lstStyle/>
          <a:p>
            <a:r>
              <a:rPr lang="en-US" sz="4000" b="1" dirty="0">
                <a:solidFill>
                  <a:srgbClr val="FFFF00"/>
                </a:solidFill>
              </a:rPr>
              <a:t>Alleluia - Alleluia:</a:t>
            </a:r>
          </a:p>
        </p:txBody>
      </p:sp>
      <p:sp>
        <p:nvSpPr>
          <p:cNvPr id="4" name="Rectangle 3"/>
          <p:cNvSpPr/>
          <p:nvPr/>
        </p:nvSpPr>
        <p:spPr>
          <a:xfrm>
            <a:off x="5486400" y="4363075"/>
            <a:ext cx="2743200" cy="1446550"/>
          </a:xfrm>
          <a:prstGeom prst="rect">
            <a:avLst/>
          </a:prstGeom>
        </p:spPr>
        <p:txBody>
          <a:bodyPr wrap="square">
            <a:spAutoFit/>
          </a:bodyPr>
          <a:lstStyle/>
          <a:p>
            <a:r>
              <a:rPr lang="en-US" sz="4400" b="1" dirty="0" smtClean="0">
                <a:solidFill>
                  <a:srgbClr val="FFFF00"/>
                </a:solidFill>
              </a:rPr>
              <a:t>Alleluia… </a:t>
            </a:r>
            <a:r>
              <a:rPr lang="en-US" sz="4400" b="1" dirty="0">
                <a:solidFill>
                  <a:srgbClr val="FFFF00"/>
                </a:solidFill>
              </a:rPr>
              <a:t>…</a:t>
            </a:r>
          </a:p>
        </p:txBody>
      </p:sp>
    </p:spTree>
    <p:extLst>
      <p:ext uri="{BB962C8B-B14F-4D97-AF65-F5344CB8AC3E}">
        <p14:creationId xmlns:p14="http://schemas.microsoft.com/office/powerpoint/2010/main" val="2863612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3200400" y="2724150"/>
            <a:ext cx="6096000" cy="1446550"/>
          </a:xfrm>
          <a:prstGeom prst="rect">
            <a:avLst/>
          </a:prstGeom>
        </p:spPr>
        <p:txBody>
          <a:bodyPr wrap="square">
            <a:spAutoFit/>
          </a:bodyPr>
          <a:lstStyle/>
          <a:p>
            <a:pPr algn="ctr"/>
            <a:r>
              <a:rPr lang="en-US" sz="4800" b="1" dirty="0" err="1" smtClean="0">
                <a:solidFill>
                  <a:srgbClr val="FFFF00"/>
                </a:solidFill>
              </a:rPr>
              <a:t>Lễ</a:t>
            </a:r>
            <a:r>
              <a:rPr lang="en-US" sz="4800" b="1" dirty="0" smtClean="0">
                <a:solidFill>
                  <a:srgbClr val="FFFF00"/>
                </a:solidFill>
              </a:rPr>
              <a:t> </a:t>
            </a:r>
            <a:r>
              <a:rPr lang="en-US" sz="4800" b="1" dirty="0" err="1" smtClean="0">
                <a:solidFill>
                  <a:srgbClr val="FFFF00"/>
                </a:solidFill>
              </a:rPr>
              <a:t>Dâng</a:t>
            </a:r>
            <a:r>
              <a:rPr lang="en-US" sz="4800" b="1" dirty="0" smtClean="0">
                <a:solidFill>
                  <a:srgbClr val="FFFF00"/>
                </a:solidFill>
              </a:rPr>
              <a:t> </a:t>
            </a:r>
            <a:r>
              <a:rPr lang="en-US" sz="4800" b="1" dirty="0" err="1" smtClean="0">
                <a:solidFill>
                  <a:srgbClr val="FFFF00"/>
                </a:solidFill>
              </a:rPr>
              <a:t>Trông</a:t>
            </a:r>
            <a:r>
              <a:rPr lang="en-US" sz="4800" b="1" dirty="0" smtClean="0">
                <a:solidFill>
                  <a:srgbClr val="FFFF00"/>
                </a:solidFill>
              </a:rPr>
              <a:t> </a:t>
            </a:r>
            <a:r>
              <a:rPr lang="en-US" sz="4800" b="1" dirty="0" err="1" smtClean="0">
                <a:solidFill>
                  <a:srgbClr val="FFFF00"/>
                </a:solidFill>
              </a:rPr>
              <a:t>Đợi</a:t>
            </a:r>
            <a:endParaRPr lang="en-US" sz="4800" b="1" dirty="0" smtClean="0">
              <a:solidFill>
                <a:srgbClr val="FFFF00"/>
              </a:solidFill>
            </a:endParaRPr>
          </a:p>
          <a:p>
            <a:pPr algn="ctr"/>
            <a:r>
              <a:rPr lang="en-US" sz="4000" b="1" i="1" dirty="0" err="1" smtClean="0">
                <a:solidFill>
                  <a:schemeClr val="bg1"/>
                </a:solidFill>
              </a:rPr>
              <a:t>Viết</a:t>
            </a:r>
            <a:r>
              <a:rPr lang="en-US" sz="4000" b="1" i="1" dirty="0" smtClean="0">
                <a:solidFill>
                  <a:schemeClr val="bg1"/>
                </a:solidFill>
              </a:rPr>
              <a:t> Chung</a:t>
            </a:r>
            <a:endParaRPr lang="en-US" sz="40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effectLst/>
              </a:rPr>
              <a:t>Tk1:</a:t>
            </a:r>
            <a:r>
              <a:rPr lang="en-US" sz="5000" b="1" dirty="0">
                <a:solidFill>
                  <a:schemeClr val="bg1"/>
                </a:solidFill>
              </a:rPr>
              <a:t> </a:t>
            </a:r>
            <a:r>
              <a:rPr lang="vi-VN" sz="5000" b="1" dirty="0">
                <a:solidFill>
                  <a:schemeClr val="bg1"/>
                </a:solidFill>
              </a:rPr>
              <a:t>Với tháng ngày trông đợi con dâng lên lễ mọn này, là thành tâm ăn năn thống hối, Chúa ơi Chúa ơi giúp con đổi thay. </a:t>
            </a:r>
            <a:endParaRPr lang="en-US" sz="5000" b="1"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effectLst/>
              </a:rPr>
              <a:t>**:</a:t>
            </a:r>
            <a:r>
              <a:rPr lang="en-US" sz="5000" b="1" dirty="0" smtClean="0">
                <a:solidFill>
                  <a:schemeClr val="bg1"/>
                </a:solidFill>
              </a:rPr>
              <a:t> </a:t>
            </a:r>
            <a:r>
              <a:rPr lang="vi-VN" sz="5000" b="1" dirty="0" smtClean="0">
                <a:solidFill>
                  <a:schemeClr val="bg1"/>
                </a:solidFill>
              </a:rPr>
              <a:t>Hướng </a:t>
            </a:r>
            <a:r>
              <a:rPr lang="vi-VN" sz="5000" b="1" dirty="0">
                <a:solidFill>
                  <a:schemeClr val="bg1"/>
                </a:solidFill>
              </a:rPr>
              <a:t>trông về ngày mai, con dâng lên bánh rượu đây, tựa dòng lệ thao thức vơi đầy. Chúa ơi Chúa ơi con mong Ngài từng giây.</a:t>
            </a:r>
            <a:endParaRPr lang="en-US" sz="5000" b="1" dirty="0">
              <a:solidFill>
                <a:schemeClr val="bg1"/>
              </a:solidFill>
              <a:effectLst/>
            </a:endParaRPr>
          </a:p>
        </p:txBody>
      </p:sp>
    </p:spTree>
    <p:extLst>
      <p:ext uri="{BB962C8B-B14F-4D97-AF65-F5344CB8AC3E}">
        <p14:creationId xmlns:p14="http://schemas.microsoft.com/office/powerpoint/2010/main" val="39353285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t> </a:t>
            </a:r>
            <a:r>
              <a:rPr lang="vi-VN" b="1" dirty="0">
                <a:solidFill>
                  <a:schemeClr val="bg1"/>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r>
              <a:rPr lang="vi-VN" b="1" dirty="0" smtClean="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effectLst/>
              </a:rPr>
              <a:t>Tk2:</a:t>
            </a:r>
            <a:r>
              <a:rPr lang="en-US" sz="5000" b="1" dirty="0" smtClean="0">
                <a:solidFill>
                  <a:schemeClr val="bg1"/>
                </a:solidFill>
              </a:rPr>
              <a:t> </a:t>
            </a:r>
            <a:r>
              <a:rPr lang="vi-VN" sz="5000" b="1" dirty="0">
                <a:solidFill>
                  <a:schemeClr val="bg1"/>
                </a:solidFill>
              </a:rPr>
              <a:t>Dám trông Ngài thương tình, tâm tư nô nức bồn chồn, ngọn đèn khuya không quên thắp sáng, Chúa ơi Chúa ơi con sẵn sàng luôn.</a:t>
            </a:r>
            <a:endParaRPr lang="en-US" sz="5000" b="1" dirty="0">
              <a:solidFill>
                <a:schemeClr val="bg1"/>
              </a:solidFill>
              <a:effectLst/>
            </a:endParaRPr>
          </a:p>
        </p:txBody>
      </p:sp>
    </p:spTree>
    <p:extLst>
      <p:ext uri="{BB962C8B-B14F-4D97-AF65-F5344CB8AC3E}">
        <p14:creationId xmlns:p14="http://schemas.microsoft.com/office/powerpoint/2010/main" val="36070081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1" u="sng" dirty="0" smtClean="0">
                <a:solidFill>
                  <a:srgbClr val="FFFF00"/>
                </a:solidFill>
                <a:effectLst/>
              </a:rPr>
              <a:t>**:</a:t>
            </a:r>
            <a:r>
              <a:rPr lang="en-US" sz="5000" b="1" dirty="0" smtClean="0">
                <a:solidFill>
                  <a:schemeClr val="bg1"/>
                </a:solidFill>
              </a:rPr>
              <a:t> </a:t>
            </a:r>
            <a:r>
              <a:rPr lang="vi-VN" sz="5000" b="1" dirty="0">
                <a:solidFill>
                  <a:schemeClr val="bg1"/>
                </a:solidFill>
              </a:rPr>
              <a:t>Với trót niềm thủy chung, con đây canh thức chờ mong, nguyện trọn vẹn của lễ tâm tình. Chúa ơi Chúa ơi xin ban ngày hồng ân</a:t>
            </a:r>
            <a:r>
              <a:rPr lang="vi-VN" sz="5000" b="1" dirty="0" smtClean="0">
                <a:solidFill>
                  <a:schemeClr val="bg1"/>
                </a:solidFill>
              </a:rPr>
              <a:t>.</a:t>
            </a:r>
            <a:endParaRPr lang="en-US" sz="5000" b="1" dirty="0">
              <a:solidFill>
                <a:schemeClr val="bg1"/>
              </a:solidFill>
              <a:effectLst/>
            </a:endParaRPr>
          </a:p>
        </p:txBody>
      </p:sp>
    </p:spTree>
    <p:extLst>
      <p:ext uri="{BB962C8B-B14F-4D97-AF65-F5344CB8AC3E}">
        <p14:creationId xmlns:p14="http://schemas.microsoft.com/office/powerpoint/2010/main" val="2474491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err="1">
                <a:solidFill>
                  <a:srgbClr val="FFFF00"/>
                </a:solidFill>
                <a:effectLst/>
              </a:rPr>
              <a:t>Đk</a:t>
            </a:r>
            <a:r>
              <a:rPr lang="en-US" b="1" u="sng" dirty="0">
                <a:solidFill>
                  <a:srgbClr val="FFFF00"/>
                </a:solidFill>
                <a:effectLst/>
              </a:rPr>
              <a:t>:</a:t>
            </a:r>
            <a:r>
              <a:rPr lang="en-US" b="1" dirty="0">
                <a:solidFill>
                  <a:schemeClr val="bg1"/>
                </a:solidFill>
                <a:effectLst/>
              </a:rPr>
              <a:t> </a:t>
            </a:r>
            <a:r>
              <a:rPr lang="vi-VN" b="1" dirty="0"/>
              <a:t> </a:t>
            </a:r>
            <a:r>
              <a:rPr lang="vi-VN" b="1" dirty="0">
                <a:solidFill>
                  <a:schemeClr val="bg1"/>
                </a:solidFill>
              </a:rPr>
              <a:t>Lòng thành con kính dâng lễ vật cậy trông mến tin. Chờ đợi ơn giáng sinh, Chúa Trời cứu chuộc tội khiên. Lòng thành con kính dâng lễ vật cậy trông mến tin. Chờ đợi ơn giáng sinh, Chúa Trời xuống ở cùng con</a:t>
            </a:r>
            <a:r>
              <a:rPr lang="vi-VN" b="1" dirty="0" smtClean="0">
                <a:solidFill>
                  <a:schemeClr val="bg1"/>
                </a:solidFill>
              </a:rPr>
              <a:t>.</a:t>
            </a:r>
            <a:endParaRPr lang="en-US" b="1" dirty="0">
              <a:solidFill>
                <a:schemeClr val="bg1"/>
              </a:solidFill>
              <a:effectLst/>
            </a:endParaRPr>
          </a:p>
        </p:txBody>
      </p:sp>
    </p:spTree>
    <p:extLst>
      <p:ext uri="{BB962C8B-B14F-4D97-AF65-F5344CB8AC3E}">
        <p14:creationId xmlns:p14="http://schemas.microsoft.com/office/powerpoint/2010/main" val="1739796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dirty="0" smtClean="0">
                <a:solidFill>
                  <a:srgbClr val="FFFF00"/>
                </a:solidFill>
              </a:rPr>
              <a:t>Xin </a:t>
            </a:r>
            <a:r>
              <a:rPr lang="en-US" sz="4400" u="sng" dirty="0" err="1" smtClean="0">
                <a:solidFill>
                  <a:srgbClr val="FFFF00"/>
                </a:solidFill>
              </a:rPr>
              <a:t>cộng</a:t>
            </a:r>
            <a:r>
              <a:rPr lang="en-US" sz="4400" u="sng" dirty="0" smtClean="0">
                <a:solidFill>
                  <a:srgbClr val="FFFF00"/>
                </a:solidFill>
              </a:rPr>
              <a:t> </a:t>
            </a:r>
            <a:r>
              <a:rPr lang="en-US" sz="4400" u="sng" dirty="0" err="1" smtClean="0">
                <a:solidFill>
                  <a:srgbClr val="FFFF00"/>
                </a:solidFill>
              </a:rPr>
              <a:t>đoàn</a:t>
            </a:r>
            <a:r>
              <a:rPr lang="en-US" sz="4400" u="sng" dirty="0" smtClean="0">
                <a:solidFill>
                  <a:srgbClr val="FFFF00"/>
                </a:solidFill>
              </a:rPr>
              <a:t> </a:t>
            </a:r>
            <a:r>
              <a:rPr lang="en-US" sz="4400" u="sng" dirty="0" err="1" smtClean="0">
                <a:solidFill>
                  <a:srgbClr val="FFFF00"/>
                </a:solidFill>
              </a:rPr>
              <a:t>lưu</a:t>
            </a:r>
            <a:r>
              <a:rPr lang="en-US" sz="4400" u="sng" dirty="0" smtClean="0">
                <a:solidFill>
                  <a:srgbClr val="FFFF00"/>
                </a:solidFill>
              </a:rPr>
              <a:t> ý.</a:t>
            </a:r>
          </a:p>
          <a:p>
            <a:endParaRPr lang="en-US" sz="4400" dirty="0">
              <a:solidFill>
                <a:srgbClr val="FFFF00"/>
              </a:solidFill>
            </a:endParaRPr>
          </a:p>
          <a:p>
            <a:r>
              <a:rPr lang="en-US" sz="4400" dirty="0" err="1" smtClean="0">
                <a:solidFill>
                  <a:schemeClr val="bg1"/>
                </a:solidFill>
              </a:rPr>
              <a:t>Để</a:t>
            </a:r>
            <a:r>
              <a:rPr lang="en-US" sz="4400" dirty="0" smtClean="0">
                <a:solidFill>
                  <a:schemeClr val="bg1"/>
                </a:solidFill>
              </a:rPr>
              <a:t> </a:t>
            </a:r>
            <a:r>
              <a:rPr lang="en-US" sz="4400" dirty="0" err="1" smtClean="0">
                <a:solidFill>
                  <a:schemeClr val="bg1"/>
                </a:solidFill>
              </a:rPr>
              <a:t>việc</a:t>
            </a:r>
            <a:r>
              <a:rPr lang="en-US" sz="4400" dirty="0" smtClean="0">
                <a:solidFill>
                  <a:schemeClr val="bg1"/>
                </a:solidFill>
              </a:rPr>
              <a:t> </a:t>
            </a:r>
            <a:r>
              <a:rPr lang="en-US" sz="4400" dirty="0" err="1" smtClean="0">
                <a:solidFill>
                  <a:schemeClr val="bg1"/>
                </a:solidFill>
              </a:rPr>
              <a:t>lên</a:t>
            </a:r>
            <a:r>
              <a:rPr lang="en-US" sz="4400" dirty="0" smtClean="0">
                <a:solidFill>
                  <a:schemeClr val="bg1"/>
                </a:solidFill>
              </a:rPr>
              <a:t> </a:t>
            </a:r>
            <a:r>
              <a:rPr lang="en-US" sz="4400" dirty="0" err="1" smtClean="0">
                <a:solidFill>
                  <a:schemeClr val="bg1"/>
                </a:solidFill>
              </a:rPr>
              <a:t>rước</a:t>
            </a:r>
            <a:r>
              <a:rPr lang="en-US" sz="4400" dirty="0" smtClean="0">
                <a:solidFill>
                  <a:schemeClr val="bg1"/>
                </a:solidFill>
              </a:rPr>
              <a:t> </a:t>
            </a:r>
            <a:r>
              <a:rPr lang="en-US" sz="4400" dirty="0" err="1" smtClean="0">
                <a:solidFill>
                  <a:schemeClr val="bg1"/>
                </a:solidFill>
              </a:rPr>
              <a:t>lễ</a:t>
            </a:r>
            <a:r>
              <a:rPr lang="en-US" sz="4400" dirty="0" smtClean="0">
                <a:solidFill>
                  <a:schemeClr val="bg1"/>
                </a:solidFill>
              </a:rPr>
              <a:t> </a:t>
            </a:r>
            <a:r>
              <a:rPr lang="en-US" sz="4400" dirty="0" err="1" smtClean="0">
                <a:solidFill>
                  <a:schemeClr val="bg1"/>
                </a:solidFill>
              </a:rPr>
              <a:t>được</a:t>
            </a:r>
            <a:r>
              <a:rPr lang="en-US" sz="4400" dirty="0" smtClean="0">
                <a:solidFill>
                  <a:schemeClr val="bg1"/>
                </a:solidFill>
              </a:rPr>
              <a:t> </a:t>
            </a:r>
            <a:r>
              <a:rPr lang="en-US" sz="4400" dirty="0" err="1" smtClean="0">
                <a:solidFill>
                  <a:schemeClr val="bg1"/>
                </a:solidFill>
              </a:rPr>
              <a:t>nghiêm</a:t>
            </a:r>
            <a:r>
              <a:rPr lang="en-US" sz="4400" dirty="0" smtClean="0">
                <a:solidFill>
                  <a:schemeClr val="bg1"/>
                </a:solidFill>
              </a:rPr>
              <a:t> </a:t>
            </a:r>
            <a:r>
              <a:rPr lang="en-US" sz="4400" dirty="0" err="1" smtClean="0">
                <a:solidFill>
                  <a:schemeClr val="bg1"/>
                </a:solidFill>
              </a:rPr>
              <a:t>trang</a:t>
            </a:r>
            <a:r>
              <a:rPr lang="en-US" sz="4400" dirty="0" smtClean="0">
                <a:solidFill>
                  <a:schemeClr val="bg1"/>
                </a:solidFill>
              </a:rPr>
              <a:t>, </a:t>
            </a:r>
            <a:r>
              <a:rPr lang="en-US" sz="4400" dirty="0" err="1" smtClean="0">
                <a:solidFill>
                  <a:schemeClr val="bg1"/>
                </a:solidFill>
              </a:rPr>
              <a:t>xin</a:t>
            </a:r>
            <a:r>
              <a:rPr lang="en-US" sz="4400" dirty="0" smtClean="0">
                <a:solidFill>
                  <a:schemeClr val="bg1"/>
                </a:solidFill>
              </a:rPr>
              <a:t> </a:t>
            </a:r>
            <a:r>
              <a:rPr lang="en-US" sz="4400" dirty="0" err="1" smtClean="0">
                <a:solidFill>
                  <a:schemeClr val="bg1"/>
                </a:solidFill>
              </a:rPr>
              <a:t>cộng</a:t>
            </a:r>
            <a:r>
              <a:rPr lang="en-US" sz="4400" dirty="0" smtClean="0">
                <a:solidFill>
                  <a:schemeClr val="bg1"/>
                </a:solidFill>
              </a:rPr>
              <a:t> </a:t>
            </a:r>
            <a:r>
              <a:rPr lang="en-US" sz="4400" dirty="0" err="1" smtClean="0">
                <a:solidFill>
                  <a:schemeClr val="bg1"/>
                </a:solidFill>
              </a:rPr>
              <a:t>đoàn</a:t>
            </a:r>
            <a:r>
              <a:rPr lang="en-US" sz="4400" dirty="0" smtClean="0">
                <a:solidFill>
                  <a:schemeClr val="bg1"/>
                </a:solidFill>
              </a:rPr>
              <a:t> </a:t>
            </a:r>
            <a:r>
              <a:rPr lang="en-US" sz="4400" dirty="0" err="1" smtClean="0">
                <a:solidFill>
                  <a:schemeClr val="bg1"/>
                </a:solidFill>
              </a:rPr>
              <a:t>hãy</a:t>
            </a:r>
            <a:r>
              <a:rPr lang="en-US" sz="4400" dirty="0" smtClean="0">
                <a:solidFill>
                  <a:schemeClr val="bg1"/>
                </a:solidFill>
              </a:rPr>
              <a:t> </a:t>
            </a:r>
            <a:r>
              <a:rPr lang="en-US" sz="4400" dirty="0" err="1" smtClean="0">
                <a:solidFill>
                  <a:schemeClr val="bg1"/>
                </a:solidFill>
              </a:rPr>
              <a:t>lần</a:t>
            </a:r>
            <a:r>
              <a:rPr lang="en-US" sz="4400" dirty="0" smtClean="0">
                <a:solidFill>
                  <a:schemeClr val="bg1"/>
                </a:solidFill>
              </a:rPr>
              <a:t> </a:t>
            </a:r>
            <a:r>
              <a:rPr lang="en-US" sz="4400" dirty="0" err="1" smtClean="0">
                <a:solidFill>
                  <a:schemeClr val="bg1"/>
                </a:solidFill>
              </a:rPr>
              <a:t>lượt</a:t>
            </a:r>
            <a:r>
              <a:rPr lang="en-US" sz="4400" dirty="0" smtClean="0">
                <a:solidFill>
                  <a:schemeClr val="bg1"/>
                </a:solidFill>
              </a:rPr>
              <a:t> </a:t>
            </a:r>
            <a:r>
              <a:rPr lang="en-US" sz="4400" dirty="0" err="1" smtClean="0">
                <a:solidFill>
                  <a:schemeClr val="bg1"/>
                </a:solidFill>
              </a:rPr>
              <a:t>đi</a:t>
            </a:r>
            <a:r>
              <a:rPr lang="en-US" sz="4400" dirty="0" smtClean="0">
                <a:solidFill>
                  <a:schemeClr val="bg1"/>
                </a:solidFill>
              </a:rPr>
              <a:t> </a:t>
            </a:r>
            <a:r>
              <a:rPr lang="en-US" sz="4400" dirty="0" err="1" smtClean="0">
                <a:solidFill>
                  <a:schemeClr val="bg1"/>
                </a:solidFill>
              </a:rPr>
              <a:t>theo</a:t>
            </a:r>
            <a:r>
              <a:rPr lang="en-US" sz="4400" dirty="0" smtClean="0">
                <a:solidFill>
                  <a:schemeClr val="bg1"/>
                </a:solidFill>
              </a:rPr>
              <a:t> </a:t>
            </a:r>
            <a:r>
              <a:rPr lang="en-US" sz="4400" dirty="0" err="1" smtClean="0">
                <a:solidFill>
                  <a:schemeClr val="bg1"/>
                </a:solidFill>
              </a:rPr>
              <a:t>thứ</a:t>
            </a:r>
            <a:r>
              <a:rPr lang="en-US" sz="4400" dirty="0" smtClean="0">
                <a:solidFill>
                  <a:schemeClr val="bg1"/>
                </a:solidFill>
              </a:rPr>
              <a:t> </a:t>
            </a:r>
            <a:r>
              <a:rPr lang="en-US" sz="4400" dirty="0" err="1" smtClean="0">
                <a:solidFill>
                  <a:schemeClr val="bg1"/>
                </a:solidFill>
              </a:rPr>
              <a:t>tự</a:t>
            </a:r>
            <a:r>
              <a:rPr lang="en-US" sz="4400" dirty="0" smtClean="0">
                <a:solidFill>
                  <a:schemeClr val="bg1"/>
                </a:solidFill>
              </a:rPr>
              <a:t> </a:t>
            </a:r>
            <a:r>
              <a:rPr lang="en-US" sz="4400" dirty="0" err="1" smtClean="0">
                <a:solidFill>
                  <a:schemeClr val="bg1"/>
                </a:solidFill>
              </a:rPr>
              <a:t>từng</a:t>
            </a:r>
            <a:r>
              <a:rPr lang="en-US" sz="4400" dirty="0" smtClean="0">
                <a:solidFill>
                  <a:schemeClr val="bg1"/>
                </a:solidFill>
              </a:rPr>
              <a:t> </a:t>
            </a:r>
            <a:r>
              <a:rPr lang="en-US" sz="4400" dirty="0" err="1" smtClean="0">
                <a:solidFill>
                  <a:schemeClr val="bg1"/>
                </a:solidFill>
              </a:rPr>
              <a:t>hàng</a:t>
            </a:r>
            <a:r>
              <a:rPr lang="en-US" sz="4400" dirty="0" smtClean="0">
                <a:solidFill>
                  <a:schemeClr val="bg1"/>
                </a:solidFill>
              </a:rPr>
              <a:t> </a:t>
            </a:r>
            <a:r>
              <a:rPr lang="en-US" sz="4400" dirty="0" err="1" smtClean="0">
                <a:solidFill>
                  <a:schemeClr val="bg1"/>
                </a:solidFill>
              </a:rPr>
              <a:t>ghế</a:t>
            </a:r>
            <a:r>
              <a:rPr lang="en-US" sz="4400" dirty="0" smtClean="0">
                <a:solidFill>
                  <a:schemeClr val="bg1"/>
                </a:solidFill>
              </a:rPr>
              <a:t> </a:t>
            </a:r>
            <a:r>
              <a:rPr lang="en-US" sz="4400" dirty="0" err="1" smtClean="0">
                <a:solidFill>
                  <a:schemeClr val="bg1"/>
                </a:solidFill>
              </a:rPr>
              <a:t>từ</a:t>
            </a:r>
            <a:r>
              <a:rPr lang="en-US" sz="4400" dirty="0" smtClean="0">
                <a:solidFill>
                  <a:schemeClr val="bg1"/>
                </a:solidFill>
              </a:rPr>
              <a:t> </a:t>
            </a:r>
            <a:r>
              <a:rPr lang="en-US" sz="4400" dirty="0" err="1" smtClean="0">
                <a:solidFill>
                  <a:schemeClr val="bg1"/>
                </a:solidFill>
              </a:rPr>
              <a:t>trên</a:t>
            </a:r>
            <a:r>
              <a:rPr lang="en-US" sz="4400" dirty="0" smtClean="0">
                <a:solidFill>
                  <a:schemeClr val="bg1"/>
                </a:solidFill>
              </a:rPr>
              <a:t> </a:t>
            </a:r>
            <a:r>
              <a:rPr lang="en-US" sz="4400" dirty="0" err="1" smtClean="0">
                <a:solidFill>
                  <a:schemeClr val="bg1"/>
                </a:solidFill>
              </a:rPr>
              <a:t>xuống</a:t>
            </a:r>
            <a:r>
              <a:rPr lang="en-US" sz="4400" dirty="0" smtClean="0">
                <a:solidFill>
                  <a:schemeClr val="bg1"/>
                </a:solidFill>
              </a:rPr>
              <a:t> </a:t>
            </a:r>
            <a:r>
              <a:rPr lang="en-US" sz="4400" dirty="0" err="1" smtClean="0">
                <a:solidFill>
                  <a:schemeClr val="bg1"/>
                </a:solidFill>
              </a:rPr>
              <a:t>dưới</a:t>
            </a:r>
            <a:r>
              <a:rPr lang="en-US" sz="4400"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9216740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9889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1" dirty="0">
                <a:solidFill>
                  <a:srgbClr val="FFFF00"/>
                </a:solidFill>
                <a:effectLst/>
              </a:rPr>
              <a:t>Ca </a:t>
            </a:r>
            <a:r>
              <a:rPr lang="en-US" sz="5400" b="1" dirty="0" err="1">
                <a:solidFill>
                  <a:srgbClr val="FFFF00"/>
                </a:solidFill>
                <a:effectLst/>
              </a:rPr>
              <a:t>Nguyện</a:t>
            </a:r>
            <a:r>
              <a:rPr lang="en-US" sz="5400" b="1" dirty="0">
                <a:solidFill>
                  <a:srgbClr val="FFFF00"/>
                </a:solidFill>
                <a:effectLst/>
              </a:rPr>
              <a:t> </a:t>
            </a:r>
            <a:r>
              <a:rPr lang="en-US" sz="5400" b="1" dirty="0" err="1">
                <a:solidFill>
                  <a:srgbClr val="FFFF00"/>
                </a:solidFill>
                <a:effectLst/>
              </a:rPr>
              <a:t>Hiệp</a:t>
            </a:r>
            <a:r>
              <a:rPr lang="en-US" sz="5400" b="1" dirty="0">
                <a:solidFill>
                  <a:srgbClr val="FFFF00"/>
                </a:solidFill>
                <a:effectLst/>
              </a:rPr>
              <a:t> </a:t>
            </a:r>
            <a:r>
              <a:rPr lang="en-US" sz="5400" b="1" dirty="0" err="1">
                <a:solidFill>
                  <a:srgbClr val="FFFF00"/>
                </a:solidFill>
                <a:effectLst/>
              </a:rPr>
              <a:t>Lễ</a:t>
            </a:r>
            <a:r>
              <a:rPr lang="en-US" sz="5400" b="1" dirty="0">
                <a:solidFill>
                  <a:srgbClr val="FFFF00"/>
                </a:solidFill>
                <a:effectLst/>
              </a:rPr>
              <a:t/>
            </a:r>
            <a:br>
              <a:rPr lang="en-US" sz="5400" b="1" dirty="0">
                <a:solidFill>
                  <a:srgbClr val="FFFF00"/>
                </a:solidFill>
                <a:effectLst/>
              </a:rPr>
            </a:br>
            <a:r>
              <a:rPr lang="en-US" sz="6000" b="1" dirty="0" err="1" smtClean="0">
                <a:solidFill>
                  <a:srgbClr val="FFFF00"/>
                </a:solidFill>
              </a:rPr>
              <a:t>Có</a:t>
            </a:r>
            <a:r>
              <a:rPr lang="en-US" sz="6000" b="1" dirty="0" smtClean="0">
                <a:solidFill>
                  <a:srgbClr val="FFFF00"/>
                </a:solidFill>
              </a:rPr>
              <a:t> </a:t>
            </a:r>
            <a:r>
              <a:rPr lang="en-US" sz="6000" b="1" dirty="0" err="1" smtClean="0">
                <a:solidFill>
                  <a:srgbClr val="FFFF00"/>
                </a:solidFill>
              </a:rPr>
              <a:t>Tiếng</a:t>
            </a:r>
            <a:r>
              <a:rPr lang="en-US" sz="6000" b="1" dirty="0" smtClean="0">
                <a:solidFill>
                  <a:srgbClr val="FFFF00"/>
                </a:solidFill>
              </a:rPr>
              <a:t> </a:t>
            </a:r>
            <a:r>
              <a:rPr lang="en-US" sz="6000" b="1" dirty="0" err="1" smtClean="0">
                <a:solidFill>
                  <a:srgbClr val="FFFF00"/>
                </a:solidFill>
              </a:rPr>
              <a:t>Kêu</a:t>
            </a:r>
            <a:r>
              <a:rPr lang="en-US" sz="4800" b="1" dirty="0" smtClean="0">
                <a:solidFill>
                  <a:srgbClr val="FFFF00"/>
                </a:solidFill>
              </a:rPr>
              <a:t/>
            </a:r>
            <a:br>
              <a:rPr lang="en-US" sz="4800" b="1" dirty="0" smtClean="0">
                <a:solidFill>
                  <a:srgbClr val="FFFF00"/>
                </a:solidFill>
              </a:rPr>
            </a:br>
            <a:r>
              <a:rPr lang="en-US" b="1" i="1" dirty="0" smtClean="0">
                <a:solidFill>
                  <a:schemeClr val="bg1"/>
                </a:solidFill>
                <a:effectLst/>
              </a:rPr>
              <a:t>Kim Long</a:t>
            </a:r>
            <a:endParaRPr lang="en-US" b="1"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Có tiếng kêu từ nơi hoang </a:t>
            </a:r>
            <a:r>
              <a:rPr lang="vi-VN" sz="5400" b="1" dirty="0" smtClean="0">
                <a:solidFill>
                  <a:schemeClr val="bg1"/>
                </a:solidFill>
              </a:rPr>
              <a:t>vắng</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mau dọn đường cho Chúa. Giữa rừng sâu hiu quạnh khơi rộng lối Chúa đi.</a:t>
            </a:r>
            <a:endParaRPr lang="en-US" sz="5400" b="1"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rPr>
              <a:t>Tk1:</a:t>
            </a:r>
            <a:r>
              <a:rPr lang="en-US" sz="5400" b="1" dirty="0">
                <a:solidFill>
                  <a:srgbClr val="FFFF00"/>
                </a:solidFill>
                <a:effectLst/>
              </a:rPr>
              <a:t> </a:t>
            </a:r>
            <a:r>
              <a:rPr lang="vi-VN" sz="5400" b="1" dirty="0">
                <a:solidFill>
                  <a:schemeClr val="bg1"/>
                </a:solidFill>
              </a:rPr>
              <a:t>Thung lũng lấp cho đầy, núi đồi hãy bạt xuống, đường gập ghềnh quanh co uốn thẳng san bằng đi.</a:t>
            </a:r>
            <a:endParaRPr lang="vi-VN" sz="5400" b="1"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Có tiếng kêu từ nơi hoang </a:t>
            </a:r>
            <a:r>
              <a:rPr lang="vi-VN" sz="5400" b="1" dirty="0" smtClean="0">
                <a:solidFill>
                  <a:schemeClr val="bg1"/>
                </a:solidFill>
              </a:rPr>
              <a:t>vắng</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mau dọn đường cho Chúa. Giữa rừng sâu hiu quạnh khơi rộng lối Chúa đi.</a:t>
            </a:r>
            <a:endParaRPr lang="en-US" sz="5400" b="1" dirty="0">
              <a:solidFill>
                <a:schemeClr val="bg1"/>
              </a:solidFill>
              <a:effectLst/>
            </a:endParaRPr>
          </a:p>
        </p:txBody>
      </p:sp>
    </p:spTree>
    <p:extLst>
      <p:ext uri="{BB962C8B-B14F-4D97-AF65-F5344CB8AC3E}">
        <p14:creationId xmlns:p14="http://schemas.microsoft.com/office/powerpoint/2010/main" val="41965013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rPr>
              <a:t>Tk2:</a:t>
            </a:r>
            <a:r>
              <a:rPr lang="en-US" sz="5400" b="1" dirty="0">
                <a:solidFill>
                  <a:schemeClr val="bg1"/>
                </a:solidFill>
                <a:effectLst/>
              </a:rPr>
              <a:t> </a:t>
            </a:r>
            <a:r>
              <a:rPr lang="vi-VN" sz="5400" b="1" dirty="0">
                <a:solidFill>
                  <a:schemeClr val="bg1"/>
                </a:solidFill>
              </a:rPr>
              <a:t>Dân Chúa hãy </a:t>
            </a:r>
            <a:r>
              <a:rPr lang="en-US" sz="5400" b="1" dirty="0" err="1" smtClean="0">
                <a:solidFill>
                  <a:schemeClr val="bg1"/>
                </a:solidFill>
              </a:rPr>
              <a:t>yên</a:t>
            </a:r>
            <a:r>
              <a:rPr lang="vi-VN" sz="5400" b="1" dirty="0" smtClean="0">
                <a:solidFill>
                  <a:schemeClr val="bg1"/>
                </a:solidFill>
              </a:rPr>
              <a:t> </a:t>
            </a:r>
            <a:r>
              <a:rPr lang="vi-VN" sz="5400" b="1" dirty="0">
                <a:solidFill>
                  <a:schemeClr val="bg1"/>
                </a:solidFill>
              </a:rPr>
              <a:t>lòng, hiểm họa đã vượt qua, tội tình đều được tha bởi nhờ Chúa đền cho.</a:t>
            </a:r>
            <a:endParaRPr lang="en-US" sz="54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Có tiếng kêu từ nơi hoang </a:t>
            </a:r>
            <a:r>
              <a:rPr lang="vi-VN" sz="5400" b="1" dirty="0" smtClean="0">
                <a:solidFill>
                  <a:schemeClr val="bg1"/>
                </a:solidFill>
              </a:rPr>
              <a:t>vắng</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mau dọn đường cho Chúa. Giữa rừng sâu hiu quạnh khơi rộng lối Chúa đi.</a:t>
            </a:r>
            <a:endParaRPr lang="en-US" sz="5400" b="1" dirty="0">
              <a:solidFill>
                <a:schemeClr val="bg1"/>
              </a:solidFill>
              <a:effectLst/>
            </a:endParaRPr>
          </a:p>
        </p:txBody>
      </p:sp>
    </p:spTree>
    <p:extLst>
      <p:ext uri="{BB962C8B-B14F-4D97-AF65-F5344CB8AC3E}">
        <p14:creationId xmlns:p14="http://schemas.microsoft.com/office/powerpoint/2010/main" val="10390434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rPr>
              <a:t>Tk3:</a:t>
            </a:r>
            <a:r>
              <a:rPr lang="en-US" sz="5400" b="1" dirty="0">
                <a:solidFill>
                  <a:schemeClr val="bg1"/>
                </a:solidFill>
                <a:effectLst/>
              </a:rPr>
              <a:t> </a:t>
            </a:r>
            <a:r>
              <a:rPr lang="vi-VN" sz="5400" b="1" dirty="0">
                <a:solidFill>
                  <a:schemeClr val="bg1"/>
                </a:solidFill>
              </a:rPr>
              <a:t>Ðây chính Chúa ban truyền hãy dọn đường nẻo Chúa. Người người sẽ hân hoan ngắm nhìn Chúa hiển vinh.</a:t>
            </a:r>
            <a:endParaRPr lang="en-US" sz="5400" b="1"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rPr>
              <a:t>Đk</a:t>
            </a:r>
            <a:r>
              <a:rPr lang="en-US" sz="5400" b="1" u="sng" dirty="0">
                <a:solidFill>
                  <a:srgbClr val="FFFF00"/>
                </a:solidFill>
                <a:effectLst/>
              </a:rPr>
              <a:t>:</a:t>
            </a:r>
            <a:r>
              <a:rPr lang="en-US" sz="5400" b="1" dirty="0">
                <a:solidFill>
                  <a:schemeClr val="bg1"/>
                </a:solidFill>
                <a:effectLst/>
              </a:rPr>
              <a:t> </a:t>
            </a:r>
            <a:r>
              <a:rPr lang="vi-VN" sz="5400" b="1" dirty="0">
                <a:solidFill>
                  <a:schemeClr val="bg1"/>
                </a:solidFill>
              </a:rPr>
              <a:t>Có tiếng kêu từ nơi hoang </a:t>
            </a:r>
            <a:r>
              <a:rPr lang="vi-VN" sz="5400" b="1" dirty="0" smtClean="0">
                <a:solidFill>
                  <a:schemeClr val="bg1"/>
                </a:solidFill>
              </a:rPr>
              <a:t>vắng</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mau dọn đường cho Chúa. Giữa rừng sâu hiu quạnh khơi rộng lối Chúa đi.</a:t>
            </a:r>
            <a:endParaRPr lang="en-US" sz="5400" b="1" dirty="0">
              <a:solidFill>
                <a:schemeClr val="bg1"/>
              </a:solidFill>
              <a:effectLst/>
            </a:endParaRPr>
          </a:p>
        </p:txBody>
      </p:sp>
    </p:spTree>
    <p:extLst>
      <p:ext uri="{BB962C8B-B14F-4D97-AF65-F5344CB8AC3E}">
        <p14:creationId xmlns:p14="http://schemas.microsoft.com/office/powerpoint/2010/main" val="617224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1" dirty="0" smtClean="0">
                <a:solidFill>
                  <a:srgbClr val="FFFF00"/>
                </a:solidFill>
                <a:effectLst/>
              </a:rPr>
              <a:t>Ca </a:t>
            </a:r>
            <a:r>
              <a:rPr lang="en-US" sz="6600" b="1" dirty="0" err="1">
                <a:solidFill>
                  <a:srgbClr val="FFFF00"/>
                </a:solidFill>
                <a:effectLst/>
              </a:rPr>
              <a:t>Nhập</a:t>
            </a:r>
            <a:r>
              <a:rPr lang="en-US" sz="6600" b="1" dirty="0">
                <a:solidFill>
                  <a:srgbClr val="FFFF00"/>
                </a:solidFill>
                <a:effectLst/>
              </a:rPr>
              <a:t> </a:t>
            </a:r>
            <a:r>
              <a:rPr lang="en-US" sz="6600" b="1" dirty="0" err="1">
                <a:solidFill>
                  <a:srgbClr val="FFFF00"/>
                </a:solidFill>
                <a:effectLst/>
              </a:rPr>
              <a:t>Lễ</a:t>
            </a:r>
            <a:r>
              <a:rPr lang="en-US" sz="6600" b="1" dirty="0">
                <a:solidFill>
                  <a:srgbClr val="FFFF00"/>
                </a:solidFill>
                <a:effectLst/>
              </a:rPr>
              <a:t/>
            </a:r>
            <a:br>
              <a:rPr lang="en-US" sz="6600" b="1" dirty="0">
                <a:solidFill>
                  <a:srgbClr val="FFFF00"/>
                </a:solidFill>
                <a:effectLst/>
              </a:rPr>
            </a:br>
            <a:r>
              <a:rPr lang="en-US" sz="6600" b="1" dirty="0" err="1" smtClean="0">
                <a:solidFill>
                  <a:srgbClr val="FFFF00"/>
                </a:solidFill>
              </a:rPr>
              <a:t>Hỡi</a:t>
            </a:r>
            <a:r>
              <a:rPr lang="en-US" sz="6600" b="1" dirty="0" smtClean="0">
                <a:solidFill>
                  <a:srgbClr val="FFFF00"/>
                </a:solidFill>
              </a:rPr>
              <a:t> </a:t>
            </a:r>
            <a:r>
              <a:rPr lang="en-US" sz="6600" b="1" dirty="0" err="1">
                <a:solidFill>
                  <a:srgbClr val="FFFF00"/>
                </a:solidFill>
              </a:rPr>
              <a:t>D</a:t>
            </a:r>
            <a:r>
              <a:rPr lang="en-US" sz="6600" b="1" dirty="0" err="1" smtClean="0">
                <a:solidFill>
                  <a:srgbClr val="FFFF00"/>
                </a:solidFill>
              </a:rPr>
              <a:t>ân</a:t>
            </a:r>
            <a:r>
              <a:rPr lang="en-US" sz="6600" b="1" dirty="0" smtClean="0">
                <a:solidFill>
                  <a:srgbClr val="FFFF00"/>
                </a:solidFill>
              </a:rPr>
              <a:t> Sion</a:t>
            </a:r>
            <a:br>
              <a:rPr lang="en-US" sz="6600" b="1" dirty="0" smtClean="0">
                <a:solidFill>
                  <a:srgbClr val="FFFF00"/>
                </a:solidFill>
              </a:rPr>
            </a:br>
            <a:r>
              <a:rPr lang="en-US" sz="4800" b="1" i="1" dirty="0" err="1" smtClean="0">
                <a:solidFill>
                  <a:schemeClr val="bg1"/>
                </a:solidFill>
              </a:rPr>
              <a:t>Phương</a:t>
            </a:r>
            <a:r>
              <a:rPr lang="en-US" sz="4800" b="1" i="1" dirty="0" smtClean="0">
                <a:solidFill>
                  <a:schemeClr val="bg1"/>
                </a:solidFill>
              </a:rPr>
              <a:t> </a:t>
            </a:r>
            <a:r>
              <a:rPr lang="en-US" sz="4800" b="1" i="1" dirty="0" err="1" smtClean="0">
                <a:solidFill>
                  <a:schemeClr val="bg1"/>
                </a:solidFill>
              </a:rPr>
              <a:t>Anh</a:t>
            </a:r>
            <a:endParaRPr lang="en-US" sz="4800" b="1"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200" b="1" dirty="0">
                <a:solidFill>
                  <a:srgbClr val="FFFF00"/>
                </a:solidFill>
                <a:effectLst/>
              </a:rPr>
              <a:t>Ca </a:t>
            </a:r>
            <a:r>
              <a:rPr lang="en-US" sz="7200" b="1" dirty="0" err="1">
                <a:solidFill>
                  <a:srgbClr val="FFFF00"/>
                </a:solidFill>
                <a:effectLst/>
              </a:rPr>
              <a:t>Kết</a:t>
            </a:r>
            <a:r>
              <a:rPr lang="en-US" sz="7200" b="1" dirty="0">
                <a:solidFill>
                  <a:srgbClr val="FFFF00"/>
                </a:solidFill>
                <a:effectLst/>
              </a:rPr>
              <a:t> </a:t>
            </a:r>
            <a:r>
              <a:rPr lang="en-US" sz="7200" b="1" dirty="0" err="1">
                <a:solidFill>
                  <a:srgbClr val="FFFF00"/>
                </a:solidFill>
                <a:effectLst/>
              </a:rPr>
              <a:t>Lễ</a:t>
            </a:r>
            <a:r>
              <a:rPr lang="en-US" sz="7200" b="1" dirty="0">
                <a:solidFill>
                  <a:srgbClr val="FFFF00"/>
                </a:solidFill>
                <a:effectLst/>
              </a:rPr>
              <a:t/>
            </a:r>
            <a:br>
              <a:rPr lang="en-US" sz="7200" b="1" dirty="0">
                <a:solidFill>
                  <a:srgbClr val="FFFF00"/>
                </a:solidFill>
                <a:effectLst/>
              </a:rPr>
            </a:br>
            <a:r>
              <a:rPr lang="en-US" sz="6600" b="1" dirty="0" err="1">
                <a:solidFill>
                  <a:srgbClr val="FFFF00"/>
                </a:solidFill>
              </a:rPr>
              <a:t>Vì</a:t>
            </a:r>
            <a:r>
              <a:rPr lang="en-US" sz="6600" b="1" dirty="0">
                <a:solidFill>
                  <a:srgbClr val="FFFF00"/>
                </a:solidFill>
              </a:rPr>
              <a:t> </a:t>
            </a:r>
            <a:r>
              <a:rPr lang="en-US" sz="6600" b="1" dirty="0" err="1">
                <a:solidFill>
                  <a:srgbClr val="FFFF00"/>
                </a:solidFill>
              </a:rPr>
              <a:t>Chúa</a:t>
            </a:r>
            <a:r>
              <a:rPr lang="en-US" sz="6600" b="1" dirty="0">
                <a:solidFill>
                  <a:srgbClr val="FFFF00"/>
                </a:solidFill>
              </a:rPr>
              <a:t> </a:t>
            </a:r>
            <a:r>
              <a:rPr lang="en-US" sz="6600" b="1" dirty="0" err="1">
                <a:solidFill>
                  <a:srgbClr val="FFFF00"/>
                </a:solidFill>
              </a:rPr>
              <a:t>Sẽ</a:t>
            </a:r>
            <a:r>
              <a:rPr lang="en-US" sz="6600" b="1" dirty="0">
                <a:solidFill>
                  <a:srgbClr val="FFFF00"/>
                </a:solidFill>
              </a:rPr>
              <a:t> </a:t>
            </a:r>
            <a:r>
              <a:rPr lang="en-US" sz="6600" b="1" dirty="0" err="1" smtClean="0">
                <a:solidFill>
                  <a:srgbClr val="FFFF00"/>
                </a:solidFill>
              </a:rPr>
              <a:t>Đến</a:t>
            </a:r>
            <a:r>
              <a:rPr lang="en-US" sz="6000" b="1" dirty="0" smtClean="0">
                <a:solidFill>
                  <a:srgbClr val="FFFF00"/>
                </a:solidFill>
              </a:rPr>
              <a:t/>
            </a:r>
            <a:br>
              <a:rPr lang="en-US" sz="6000" b="1" dirty="0" smtClean="0">
                <a:solidFill>
                  <a:srgbClr val="FFFF00"/>
                </a:solidFill>
              </a:rPr>
            </a:br>
            <a:r>
              <a:rPr lang="en-US" sz="5400" b="1" i="1" dirty="0" err="1" smtClean="0">
                <a:solidFill>
                  <a:schemeClr val="bg1"/>
                </a:solidFill>
              </a:rPr>
              <a:t>Phương</a:t>
            </a:r>
            <a:r>
              <a:rPr lang="en-US" sz="5400" b="1" i="1" dirty="0" smtClean="0">
                <a:solidFill>
                  <a:schemeClr val="bg1"/>
                </a:solidFill>
              </a:rPr>
              <a:t> </a:t>
            </a:r>
            <a:r>
              <a:rPr lang="en-US" sz="5400" b="1" i="1" dirty="0" err="1" smtClean="0">
                <a:solidFill>
                  <a:schemeClr val="bg1"/>
                </a:solidFill>
              </a:rPr>
              <a:t>Anh</a:t>
            </a:r>
            <a:endParaRPr lang="en-US" sz="6000" b="1"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rPr>
              <a:t>Đk</a:t>
            </a:r>
            <a:r>
              <a:rPr lang="en-US" sz="5400" b="1" u="sng" dirty="0" smtClean="0">
                <a:solidFill>
                  <a:srgbClr val="FFFF00"/>
                </a:solidFill>
                <a:effectLst/>
              </a:rPr>
              <a:t>:</a:t>
            </a:r>
            <a:r>
              <a:rPr lang="en-US" sz="5400" b="1" dirty="0">
                <a:solidFill>
                  <a:schemeClr val="bg1"/>
                </a:solidFill>
              </a:rPr>
              <a:t> </a:t>
            </a:r>
            <a:r>
              <a:rPr lang="vi-VN" sz="5400" b="1" dirty="0">
                <a:solidFill>
                  <a:schemeClr val="bg1"/>
                </a:solidFill>
              </a:rPr>
              <a:t>Đường Chúa ta uốn cho ngay, hố sâu ta lấp </a:t>
            </a:r>
            <a:r>
              <a:rPr lang="vi-VN" sz="5400" b="1" i="1" dirty="0">
                <a:solidFill>
                  <a:srgbClr val="FFFF00"/>
                </a:solidFill>
              </a:rPr>
              <a:t>(i)</a:t>
            </a:r>
            <a:r>
              <a:rPr lang="vi-VN" sz="5400" b="1" dirty="0">
                <a:solidFill>
                  <a:schemeClr val="bg1"/>
                </a:solidFill>
              </a:rPr>
              <a:t> cho đầy. Non cao ta hãy san bằng, để muôn người được thấy ơn cứu độ.</a:t>
            </a:r>
            <a:endParaRPr lang="vi-VN" sz="5400" b="1"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a:t>
            </a:r>
            <a:r>
              <a:rPr lang="en-US" sz="5400" b="1" u="sng" dirty="0" smtClean="0">
                <a:solidFill>
                  <a:srgbClr val="FFFF00"/>
                </a:solidFill>
                <a:effectLst/>
              </a:rPr>
              <a:t>1:</a:t>
            </a:r>
            <a:r>
              <a:rPr lang="en-US" sz="5400" b="1" dirty="0" smtClean="0">
                <a:solidFill>
                  <a:schemeClr val="bg1"/>
                </a:solidFill>
                <a:effectLst/>
              </a:rPr>
              <a:t> </a:t>
            </a:r>
            <a:r>
              <a:rPr lang="vi-VN" sz="5400" b="1" dirty="0">
                <a:solidFill>
                  <a:schemeClr val="bg1"/>
                </a:solidFill>
              </a:rPr>
              <a:t>Vì Chúa sẽ đến, Chúa sẽ đến, Chúa sẽ đến, sẽ đến vào lúc ta chẳng hay, sẽ đến vào lúc ta chẳng hay.</a:t>
            </a:r>
            <a:endParaRPr lang="en-US" sz="5400" b="1" dirty="0">
              <a:solidFill>
                <a:schemeClr val="bg1"/>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rPr>
              <a:t>Đk</a:t>
            </a:r>
            <a:r>
              <a:rPr lang="en-US" sz="5400" b="1" u="sng" dirty="0" smtClean="0">
                <a:solidFill>
                  <a:srgbClr val="FFFF00"/>
                </a:solidFill>
                <a:effectLst/>
              </a:rPr>
              <a:t>:</a:t>
            </a:r>
            <a:r>
              <a:rPr lang="en-US" sz="5400" b="1" dirty="0">
                <a:solidFill>
                  <a:schemeClr val="bg1"/>
                </a:solidFill>
              </a:rPr>
              <a:t> </a:t>
            </a:r>
            <a:r>
              <a:rPr lang="vi-VN" sz="5400" b="1" dirty="0">
                <a:solidFill>
                  <a:schemeClr val="bg1"/>
                </a:solidFill>
              </a:rPr>
              <a:t>Đường Chúa ta uốn cho ngay, hố sâu ta lấp </a:t>
            </a:r>
            <a:r>
              <a:rPr lang="vi-VN" sz="5400" b="1" i="1" dirty="0">
                <a:solidFill>
                  <a:srgbClr val="FFFF00"/>
                </a:solidFill>
              </a:rPr>
              <a:t>(i)</a:t>
            </a:r>
            <a:r>
              <a:rPr lang="vi-VN" sz="5400" b="1" dirty="0">
                <a:solidFill>
                  <a:schemeClr val="bg1"/>
                </a:solidFill>
              </a:rPr>
              <a:t> cho đầy. Non cao ta hãy san bằng, để muôn người được thấy ơn cứu độ.</a:t>
            </a:r>
            <a:endParaRPr lang="vi-VN" sz="5400" b="1" dirty="0">
              <a:solidFill>
                <a:schemeClr val="bg1"/>
              </a:solidFill>
              <a:effectLst/>
            </a:endParaRPr>
          </a:p>
        </p:txBody>
      </p:sp>
    </p:spTree>
    <p:extLst>
      <p:ext uri="{BB962C8B-B14F-4D97-AF65-F5344CB8AC3E}">
        <p14:creationId xmlns:p14="http://schemas.microsoft.com/office/powerpoint/2010/main" val="297658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FF00"/>
                </a:solidFill>
              </a:rPr>
              <a:t>Tk2</a:t>
            </a:r>
            <a:r>
              <a:rPr lang="en-US" sz="5400" b="1" u="sng" dirty="0" smtClean="0">
                <a:solidFill>
                  <a:srgbClr val="FFFF00"/>
                </a:solidFill>
                <a:effectLst/>
              </a:rPr>
              <a:t>:</a:t>
            </a:r>
            <a:r>
              <a:rPr lang="en-US" sz="5400" b="1" dirty="0" smtClean="0">
                <a:solidFill>
                  <a:schemeClr val="bg1"/>
                </a:solidFill>
                <a:effectLst/>
              </a:rPr>
              <a:t> </a:t>
            </a:r>
            <a:r>
              <a:rPr lang="vi-VN" sz="5400" b="1" dirty="0">
                <a:solidFill>
                  <a:schemeClr val="bg1"/>
                </a:solidFill>
              </a:rPr>
              <a:t>Vì Chúa sẽ đến, Chúa sẽ đến, Chúa sẽ đến, sẽ đến từng giây </a:t>
            </a:r>
            <a:r>
              <a:rPr lang="vi-VN" sz="5400" b="1" dirty="0" smtClean="0">
                <a:solidFill>
                  <a:schemeClr val="bg1"/>
                </a:solidFill>
              </a:rPr>
              <a:t>phút</a:t>
            </a:r>
            <a:r>
              <a:rPr lang="en-US" sz="5400" b="1" dirty="0" smtClean="0">
                <a:solidFill>
                  <a:schemeClr val="bg1"/>
                </a:solidFill>
              </a:rPr>
              <a:t>,</a:t>
            </a:r>
            <a:r>
              <a:rPr lang="vi-VN" sz="5400" b="1" dirty="0" smtClean="0">
                <a:solidFill>
                  <a:schemeClr val="bg1"/>
                </a:solidFill>
              </a:rPr>
              <a:t> </a:t>
            </a:r>
            <a:r>
              <a:rPr lang="vi-VN" sz="5400" b="1" dirty="0">
                <a:solidFill>
                  <a:schemeClr val="bg1"/>
                </a:solidFill>
              </a:rPr>
              <a:t>trong đời ta, sẽ đến từng giây phút trong đời ta.</a:t>
            </a:r>
            <a:endParaRPr lang="en-US" sz="5400" b="1" dirty="0">
              <a:solidFill>
                <a:schemeClr val="bg1"/>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smtClean="0">
                <a:solidFill>
                  <a:srgbClr val="FFFF00"/>
                </a:solidFill>
                <a:effectLst/>
              </a:rPr>
              <a:t>Đk</a:t>
            </a:r>
            <a:r>
              <a:rPr lang="en-US" sz="5400" b="1" u="sng" dirty="0" smtClean="0">
                <a:solidFill>
                  <a:srgbClr val="FFFF00"/>
                </a:solidFill>
                <a:effectLst/>
              </a:rPr>
              <a:t>:</a:t>
            </a:r>
            <a:r>
              <a:rPr lang="en-US" sz="5400" b="1" dirty="0">
                <a:solidFill>
                  <a:schemeClr val="bg1"/>
                </a:solidFill>
              </a:rPr>
              <a:t> </a:t>
            </a:r>
            <a:r>
              <a:rPr lang="vi-VN" sz="5400" b="1" dirty="0">
                <a:solidFill>
                  <a:schemeClr val="bg1"/>
                </a:solidFill>
              </a:rPr>
              <a:t>Đường Chúa ta uốn cho ngay, hố sâu ta lấp </a:t>
            </a:r>
            <a:r>
              <a:rPr lang="vi-VN" sz="5400" b="1" i="1" dirty="0">
                <a:solidFill>
                  <a:srgbClr val="FFFF00"/>
                </a:solidFill>
              </a:rPr>
              <a:t>(i)</a:t>
            </a:r>
            <a:r>
              <a:rPr lang="vi-VN" sz="5400" b="1" dirty="0">
                <a:solidFill>
                  <a:schemeClr val="bg1"/>
                </a:solidFill>
              </a:rPr>
              <a:t> cho đầy. Non cao ta hãy san bằng, để muôn người được thấy ơn cứu độ.</a:t>
            </a:r>
            <a:endParaRPr lang="vi-VN" sz="5400" b="1" dirty="0">
              <a:solidFill>
                <a:schemeClr val="bg1"/>
              </a:solidFill>
              <a:effectLst/>
            </a:endParaRPr>
          </a:p>
        </p:txBody>
      </p:sp>
    </p:spTree>
    <p:extLst>
      <p:ext uri="{BB962C8B-B14F-4D97-AF65-F5344CB8AC3E}">
        <p14:creationId xmlns:p14="http://schemas.microsoft.com/office/powerpoint/2010/main" val="97055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11209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err="1" smtClean="0">
                <a:solidFill>
                  <a:srgbClr val="FFFF00"/>
                </a:solidFill>
                <a:effectLst/>
                <a:latin typeface="+mj-lt"/>
              </a:rPr>
              <a:t>Đ</a:t>
            </a:r>
            <a:r>
              <a:rPr lang="en-US" sz="6000" b="1" u="sng" dirty="0" err="1">
                <a:solidFill>
                  <a:srgbClr val="FFFF00"/>
                </a:solidFill>
                <a:effectLst/>
                <a:latin typeface="+mj-lt"/>
              </a:rPr>
              <a:t>k</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en-US" sz="6000" b="1" dirty="0" err="1">
                <a:solidFill>
                  <a:schemeClr val="bg1"/>
                </a:solidFill>
                <a:latin typeface="+mj-lt"/>
              </a:rPr>
              <a:t>Hỡi</a:t>
            </a:r>
            <a:r>
              <a:rPr lang="en-US" sz="6000" b="1" dirty="0">
                <a:solidFill>
                  <a:schemeClr val="bg1"/>
                </a:solidFill>
                <a:latin typeface="+mj-lt"/>
              </a:rPr>
              <a:t> </a:t>
            </a:r>
            <a:r>
              <a:rPr lang="en-US" sz="6000" b="1" dirty="0" err="1">
                <a:solidFill>
                  <a:schemeClr val="bg1"/>
                </a:solidFill>
                <a:latin typeface="+mj-lt"/>
              </a:rPr>
              <a:t>dân</a:t>
            </a:r>
            <a:r>
              <a:rPr lang="en-US" sz="6000" b="1" dirty="0">
                <a:solidFill>
                  <a:schemeClr val="bg1"/>
                </a:solidFill>
                <a:latin typeface="+mj-lt"/>
              </a:rPr>
              <a:t> Si - </a:t>
            </a:r>
            <a:r>
              <a:rPr lang="en-US" sz="6000" b="1" dirty="0" smtClean="0">
                <a:solidFill>
                  <a:schemeClr val="bg1"/>
                </a:solidFill>
                <a:latin typeface="+mj-lt"/>
              </a:rPr>
              <a:t>on,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a:solidFill>
                  <a:schemeClr val="bg1"/>
                </a:solidFill>
                <a:latin typeface="+mj-lt"/>
              </a:rPr>
              <a:t>độ</a:t>
            </a:r>
            <a:r>
              <a:rPr lang="en-US" sz="6000" b="1" dirty="0">
                <a:solidFill>
                  <a:schemeClr val="bg1"/>
                </a:solidFill>
                <a:latin typeface="+mj-lt"/>
              </a:rPr>
              <a:t> </a:t>
            </a:r>
            <a:r>
              <a:rPr lang="en-US" sz="6000" b="1" dirty="0" err="1">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smtClean="0">
                <a:solidFill>
                  <a:schemeClr val="bg1"/>
                </a:solidFill>
                <a:latin typeface="+mj-lt"/>
              </a:rPr>
              <a:t>độ</a:t>
            </a:r>
            <a:r>
              <a:rPr lang="en-US" sz="6000" b="1" dirty="0" smtClean="0">
                <a:solidFill>
                  <a:schemeClr val="bg1"/>
                </a:solidFill>
                <a:latin typeface="+mj-lt"/>
              </a:rPr>
              <a:t> </a:t>
            </a:r>
            <a:r>
              <a:rPr lang="en-US" sz="6000" b="1" dirty="0" err="1" smtClean="0">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8579580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1" u="sng" dirty="0" smtClean="0">
                <a:solidFill>
                  <a:srgbClr val="FFFF00"/>
                </a:solidFill>
                <a:effectLst/>
                <a:latin typeface="+mj-lt"/>
              </a:rPr>
              <a:t>Tk1</a:t>
            </a:r>
            <a:r>
              <a:rPr lang="vi-VN" sz="5400" b="1" u="sng" dirty="0">
                <a:solidFill>
                  <a:srgbClr val="FFFF00"/>
                </a:solidFill>
                <a:effectLst/>
                <a:latin typeface="+mj-lt"/>
              </a:rPr>
              <a:t>:</a:t>
            </a:r>
            <a:r>
              <a:rPr lang="vi-VN" sz="5400" b="1" dirty="0">
                <a:solidFill>
                  <a:schemeClr val="bg1"/>
                </a:solidFill>
                <a:effectLst/>
                <a:latin typeface="+mj-lt"/>
              </a:rPr>
              <a:t> </a:t>
            </a:r>
            <a:r>
              <a:rPr lang="vi-VN" sz="5400" b="1" dirty="0" smtClean="0">
                <a:solidFill>
                  <a:schemeClr val="bg1"/>
                </a:solidFill>
                <a:latin typeface="+mj-lt"/>
              </a:rPr>
              <a:t>Vinh </a:t>
            </a:r>
            <a:r>
              <a:rPr lang="vi-VN" sz="5400" b="1" dirty="0">
                <a:solidFill>
                  <a:schemeClr val="bg1"/>
                </a:solidFill>
                <a:latin typeface="+mj-lt"/>
              </a:rPr>
              <a:t>quang </a:t>
            </a:r>
            <a:r>
              <a:rPr lang="vi-VN" sz="5400" b="1" dirty="0" smtClean="0">
                <a:solidFill>
                  <a:schemeClr val="bg1"/>
                </a:solidFill>
                <a:latin typeface="+mj-lt"/>
              </a:rPr>
              <a:t>Chúa </a:t>
            </a:r>
            <a:r>
              <a:rPr lang="vi-VN" sz="5400" b="1" dirty="0">
                <a:solidFill>
                  <a:schemeClr val="bg1"/>
                </a:solidFill>
                <a:latin typeface="+mj-lt"/>
              </a:rPr>
              <a:t>toả xuống trên </a:t>
            </a:r>
            <a:r>
              <a:rPr lang="vi-VN" sz="5400" b="1" dirty="0" smtClean="0">
                <a:solidFill>
                  <a:schemeClr val="bg1"/>
                </a:solidFill>
                <a:latin typeface="+mj-lt"/>
              </a:rPr>
              <a:t>ai</a:t>
            </a:r>
            <a:r>
              <a:rPr lang="en-US" sz="5400" b="1" dirty="0" smtClean="0">
                <a:solidFill>
                  <a:schemeClr val="bg1"/>
                </a:solidFill>
                <a:latin typeface="+mj-lt"/>
              </a:rPr>
              <a:t>,</a:t>
            </a:r>
            <a:r>
              <a:rPr lang="vi-VN" sz="5400" b="1" dirty="0" smtClean="0">
                <a:solidFill>
                  <a:schemeClr val="bg1"/>
                </a:solidFill>
                <a:latin typeface="+mj-lt"/>
              </a:rPr>
              <a:t> </a:t>
            </a:r>
            <a:r>
              <a:rPr lang="vi-VN" sz="5400" b="1" dirty="0">
                <a:solidFill>
                  <a:schemeClr val="bg1"/>
                </a:solidFill>
                <a:latin typeface="+mj-lt"/>
              </a:rPr>
              <a:t>bền tâm </a:t>
            </a:r>
            <a:r>
              <a:rPr lang="vi-VN" sz="5400" b="1" dirty="0" smtClean="0">
                <a:solidFill>
                  <a:schemeClr val="bg1"/>
                </a:solidFill>
                <a:latin typeface="+mj-lt"/>
              </a:rPr>
              <a:t>theo </a:t>
            </a:r>
            <a:r>
              <a:rPr lang="vi-VN" sz="5400" b="1" dirty="0">
                <a:solidFill>
                  <a:schemeClr val="bg1"/>
                </a:solidFill>
                <a:latin typeface="+mj-lt"/>
              </a:rPr>
              <a:t>lời Người đã </a:t>
            </a:r>
            <a:r>
              <a:rPr lang="vi-VN" sz="5400" b="1" dirty="0" smtClean="0">
                <a:solidFill>
                  <a:schemeClr val="bg1"/>
                </a:solidFill>
                <a:latin typeface="+mj-lt"/>
              </a:rPr>
              <a:t>phán</a:t>
            </a:r>
            <a:r>
              <a:rPr lang="vi-VN" sz="5400" b="1" dirty="0">
                <a:solidFill>
                  <a:schemeClr val="bg1"/>
                </a:solidFill>
                <a:latin typeface="+mj-lt"/>
              </a:rPr>
              <a:t>.</a:t>
            </a:r>
          </a:p>
        </p:txBody>
      </p:sp>
    </p:spTree>
    <p:extLst>
      <p:ext uri="{BB962C8B-B14F-4D97-AF65-F5344CB8AC3E}">
        <p14:creationId xmlns:p14="http://schemas.microsoft.com/office/powerpoint/2010/main" val="151990617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1" u="sng" dirty="0" err="1" smtClean="0">
                <a:solidFill>
                  <a:srgbClr val="FFFF00"/>
                </a:solidFill>
                <a:effectLst/>
                <a:latin typeface="+mj-lt"/>
              </a:rPr>
              <a:t>Đ</a:t>
            </a:r>
            <a:r>
              <a:rPr lang="en-US" sz="6000" b="1" u="sng" dirty="0" err="1">
                <a:solidFill>
                  <a:srgbClr val="FFFF00"/>
                </a:solidFill>
                <a:effectLst/>
                <a:latin typeface="+mj-lt"/>
              </a:rPr>
              <a:t>k</a:t>
            </a:r>
            <a:r>
              <a:rPr lang="vi-VN" sz="6000" b="1" u="sng" dirty="0" smtClean="0">
                <a:solidFill>
                  <a:srgbClr val="FFFF00"/>
                </a:solidFill>
                <a:effectLst/>
                <a:latin typeface="+mj-lt"/>
              </a:rPr>
              <a:t>:</a:t>
            </a:r>
            <a:r>
              <a:rPr lang="vi-VN" sz="6000" b="1" dirty="0" smtClean="0">
                <a:solidFill>
                  <a:schemeClr val="bg1"/>
                </a:solidFill>
                <a:effectLst/>
                <a:latin typeface="+mj-lt"/>
              </a:rPr>
              <a:t> </a:t>
            </a:r>
            <a:r>
              <a:rPr lang="en-US" sz="6000" b="1" dirty="0" err="1">
                <a:solidFill>
                  <a:schemeClr val="bg1"/>
                </a:solidFill>
                <a:latin typeface="+mj-lt"/>
              </a:rPr>
              <a:t>Hỡi</a:t>
            </a:r>
            <a:r>
              <a:rPr lang="en-US" sz="6000" b="1" dirty="0">
                <a:solidFill>
                  <a:schemeClr val="bg1"/>
                </a:solidFill>
                <a:latin typeface="+mj-lt"/>
              </a:rPr>
              <a:t> </a:t>
            </a:r>
            <a:r>
              <a:rPr lang="en-US" sz="6000" b="1" dirty="0" err="1">
                <a:solidFill>
                  <a:schemeClr val="bg1"/>
                </a:solidFill>
                <a:latin typeface="+mj-lt"/>
              </a:rPr>
              <a:t>dân</a:t>
            </a:r>
            <a:r>
              <a:rPr lang="en-US" sz="6000" b="1" dirty="0">
                <a:solidFill>
                  <a:schemeClr val="bg1"/>
                </a:solidFill>
                <a:latin typeface="+mj-lt"/>
              </a:rPr>
              <a:t> Si - </a:t>
            </a:r>
            <a:r>
              <a:rPr lang="en-US" sz="6000" b="1" dirty="0" smtClean="0">
                <a:solidFill>
                  <a:schemeClr val="bg1"/>
                </a:solidFill>
                <a:latin typeface="+mj-lt"/>
              </a:rPr>
              <a:t>on,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a:solidFill>
                  <a:schemeClr val="bg1"/>
                </a:solidFill>
                <a:latin typeface="+mj-lt"/>
              </a:rPr>
              <a:t>độ</a:t>
            </a:r>
            <a:r>
              <a:rPr lang="en-US" sz="6000" b="1" dirty="0">
                <a:solidFill>
                  <a:schemeClr val="bg1"/>
                </a:solidFill>
                <a:latin typeface="+mj-lt"/>
              </a:rPr>
              <a:t> </a:t>
            </a:r>
            <a:r>
              <a:rPr lang="en-US" sz="6000" b="1" dirty="0" err="1">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 </a:t>
            </a:r>
            <a:r>
              <a:rPr lang="en-US" sz="6000" b="1" dirty="0" err="1">
                <a:solidFill>
                  <a:schemeClr val="bg1"/>
                </a:solidFill>
                <a:latin typeface="+mj-lt"/>
              </a:rPr>
              <a:t>này</a:t>
            </a:r>
            <a:r>
              <a:rPr lang="en-US" sz="6000" b="1" dirty="0">
                <a:solidFill>
                  <a:schemeClr val="bg1"/>
                </a:solidFill>
                <a:latin typeface="+mj-lt"/>
              </a:rPr>
              <a:t> </a:t>
            </a:r>
            <a:r>
              <a:rPr lang="en-US" sz="6000" b="1" dirty="0" err="1">
                <a:solidFill>
                  <a:schemeClr val="bg1"/>
                </a:solidFill>
                <a:latin typeface="+mj-lt"/>
              </a:rPr>
              <a:t>Chúa</a:t>
            </a:r>
            <a:r>
              <a:rPr lang="en-US" sz="6000" b="1" dirty="0">
                <a:solidFill>
                  <a:schemeClr val="bg1"/>
                </a:solidFill>
                <a:latin typeface="+mj-lt"/>
              </a:rPr>
              <a:t> </a:t>
            </a:r>
            <a:r>
              <a:rPr lang="en-US" sz="6000" b="1" dirty="0" err="1">
                <a:solidFill>
                  <a:schemeClr val="bg1"/>
                </a:solidFill>
                <a:latin typeface="+mj-lt"/>
              </a:rPr>
              <a:t>sẽ</a:t>
            </a:r>
            <a:r>
              <a:rPr lang="en-US" sz="6000" b="1" dirty="0">
                <a:solidFill>
                  <a:schemeClr val="bg1"/>
                </a:solidFill>
                <a:latin typeface="+mj-lt"/>
              </a:rPr>
              <a:t> </a:t>
            </a:r>
            <a:r>
              <a:rPr lang="en-US" sz="6000" b="1" dirty="0" err="1" smtClean="0">
                <a:solidFill>
                  <a:schemeClr val="bg1"/>
                </a:solidFill>
                <a:latin typeface="+mj-lt"/>
              </a:rPr>
              <a:t>đến</a:t>
            </a:r>
            <a:r>
              <a:rPr lang="en-US" sz="6000" b="1" dirty="0" smtClean="0">
                <a:solidFill>
                  <a:schemeClr val="bg1"/>
                </a:solidFill>
                <a:latin typeface="+mj-lt"/>
              </a:rPr>
              <a:t>, </a:t>
            </a:r>
            <a:r>
              <a:rPr lang="en-US" sz="6000" b="1" dirty="0" err="1">
                <a:solidFill>
                  <a:schemeClr val="bg1"/>
                </a:solidFill>
                <a:latin typeface="+mj-lt"/>
              </a:rPr>
              <a:t>cứu</a:t>
            </a:r>
            <a:r>
              <a:rPr lang="en-US" sz="6000" b="1" dirty="0">
                <a:solidFill>
                  <a:schemeClr val="bg1"/>
                </a:solidFill>
                <a:latin typeface="+mj-lt"/>
              </a:rPr>
              <a:t> </a:t>
            </a:r>
            <a:r>
              <a:rPr lang="en-US" sz="6000" b="1" dirty="0" err="1" smtClean="0">
                <a:solidFill>
                  <a:schemeClr val="bg1"/>
                </a:solidFill>
                <a:latin typeface="+mj-lt"/>
              </a:rPr>
              <a:t>độ</a:t>
            </a:r>
            <a:r>
              <a:rPr lang="en-US" sz="6000" b="1" dirty="0" smtClean="0">
                <a:solidFill>
                  <a:schemeClr val="bg1"/>
                </a:solidFill>
                <a:latin typeface="+mj-lt"/>
              </a:rPr>
              <a:t> </a:t>
            </a:r>
            <a:r>
              <a:rPr lang="en-US" sz="6000" b="1" dirty="0" err="1" smtClean="0">
                <a:solidFill>
                  <a:schemeClr val="bg1"/>
                </a:solidFill>
                <a:latin typeface="+mj-lt"/>
              </a:rPr>
              <a:t>muôn</a:t>
            </a:r>
            <a:r>
              <a:rPr lang="en-US" sz="6000" b="1" dirty="0">
                <a:solidFill>
                  <a:schemeClr val="bg1"/>
                </a:solidFill>
                <a:latin typeface="+mj-lt"/>
              </a:rPr>
              <a:t> </a:t>
            </a:r>
            <a:r>
              <a:rPr lang="en-US" sz="6000" b="1" dirty="0" err="1" smtClean="0">
                <a:solidFill>
                  <a:schemeClr val="bg1"/>
                </a:solidFill>
                <a:latin typeface="+mj-lt"/>
              </a:rPr>
              <a:t>dân</a:t>
            </a:r>
            <a:r>
              <a:rPr lang="en-US" sz="6000" b="1" dirty="0">
                <a:solidFill>
                  <a:schemeClr val="bg1"/>
                </a:solidFill>
                <a:latin typeface="+mj-lt"/>
              </a:rPr>
              <a:t>.</a:t>
            </a:r>
            <a:endParaRPr lang="vi-VN" sz="6000" b="1" dirty="0">
              <a:solidFill>
                <a:schemeClr val="bg1"/>
              </a:solidFill>
              <a:latin typeface="+mj-lt"/>
            </a:endParaRPr>
          </a:p>
        </p:txBody>
      </p:sp>
    </p:spTree>
    <p:extLst>
      <p:ext uri="{BB962C8B-B14F-4D97-AF65-F5344CB8AC3E}">
        <p14:creationId xmlns:p14="http://schemas.microsoft.com/office/powerpoint/2010/main" val="29997932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1345</TotalTime>
  <Words>1240</Words>
  <Application>Microsoft Office PowerPoint</Application>
  <PresentationFormat>On-screen Show (16:9)</PresentationFormat>
  <Paragraphs>68</Paragraphs>
  <Slides>66</Slides>
  <Notes>1</Notes>
  <HiddenSlides>0</HiddenSlides>
  <MMClips>0</MMClips>
  <ScaleCrop>false</ScaleCrop>
  <HeadingPairs>
    <vt:vector size="4" baseType="variant">
      <vt:variant>
        <vt:lpstr>Theme</vt:lpstr>
      </vt:variant>
      <vt:variant>
        <vt:i4>13</vt:i4>
      </vt:variant>
      <vt:variant>
        <vt:lpstr>Slide Titles</vt:lpstr>
      </vt:variant>
      <vt:variant>
        <vt:i4>66</vt:i4>
      </vt:variant>
    </vt:vector>
  </HeadingPairs>
  <TitlesOfParts>
    <vt:vector size="79" baseType="lpstr">
      <vt:lpstr>Office Theme</vt:lpstr>
      <vt:lpstr>12_Office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2_Office Theme</vt:lpstr>
      <vt:lpstr>3_Office Theme</vt:lpstr>
      <vt:lpstr>PowerPoint Presentation</vt:lpstr>
      <vt:lpstr>TẬP HÁT CỘNG ĐOÀN</vt:lpstr>
      <vt:lpstr>Đk: Lạy Chúa xin cho chúng con được thấy tình thương của Chúa, và ban ơn cứu độ cho chúng con.</vt:lpstr>
      <vt:lpstr>Hãy dọn đường cho Chúa, hãy sửa đường Chúa cho thẳng ngay, và mọi người sẽ thấy ơn Thiên Chúa cứu độ.</vt:lpstr>
      <vt:lpstr>PowerPoint Presentation</vt:lpstr>
      <vt:lpstr>Ca Nhập Lễ Hỡi Dân Sion Phương Anh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Thánh Vịnh 84 Chúa Nhật II Mùa Vọng  Năm B Lm. Kim Long 03 Câu</vt:lpstr>
      <vt:lpstr>Đk: Lạy Chúa xin cho chúng con được thấy tình thương của Chúa, và ban ơn cứu độ cho chúng con.</vt:lpstr>
      <vt:lpstr>Tk1: Tôi lẳng lặng nghe Chúa nay ban truyền lời chào bình an tặng dân Chúa. Cứu ai hằng sợ Tôn Danh, dọi chiếu ánh vinh hiển Ngài.</vt:lpstr>
      <vt:lpstr>Đk: Lạy Chúa xin cho chúng con được thấy tình thương của Chúa, và ban ơn cứu độ cho chúng con.</vt:lpstr>
      <vt:lpstr>Tk2: Ân nghĩa và công lý nay tao ngộ, hòa bình đẹp duyên cùng công chính. Đất nay nảy mầm công minh, thành tín giáng lâm bởi trời.</vt:lpstr>
      <vt:lpstr>Đk: Lạy Chúa xin cho chúng con được thấy tình thương của Chúa, và ban ơn cứu độ cho chúng con.</vt:lpstr>
      <vt:lpstr>Tk3: Vâng, chính Ngài ban phúc ân dư đầy, và ruộng đồng nở rộ hoa trái. Tín trung rày làm tiền phong mở lối bước chân của Ngài.</vt:lpstr>
      <vt:lpstr>Đk: Lạy Chúa xin cho chúng con được thấy tình thương của Chúa, và ban ơn cứu độ cho chúng con.</vt:lpstr>
      <vt:lpstr>PowerPoint Presentation</vt:lpstr>
      <vt:lpstr>Hãy dọn đường cho Chúa, hãy sửa đường Chúa cho thẳng ngay, và mọi người sẽ thấy ơn Thiên Chúa cứu độ.</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Với tháng ngày trông đợi con dâng lên lễ mọn này, là thành tâm ăn năn thống hối, Chúa ơi Chúa ơi giúp con đổi thay. </vt:lpstr>
      <vt:lpstr>**: Hướng trông về ngày mai, con dâng lên bánh rượu đây, tựa dòng lệ thao thức vơi đầy. Chúa ơi Chúa ơi con mong Ngài từng giây.</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Tk2: Dám trông Ngài thương tình, tâm tư nô nức bồn chồn, ngọn đèn khuya không quên thắp sáng, Chúa ơi Chúa ơi con sẵn sàng luôn.</vt:lpstr>
      <vt:lpstr>**: Với trót niềm thủy chung, con đây canh thức chờ mong, nguyện trọn vẹn của lễ tâm tình. Chúa ơi Chúa ơi xin ban ngày hồng ân.</vt:lpstr>
      <vt:lpstr>Đk:  Lòng thành con kính dâng lễ vật cậy trông mến tin. Chờ đợi ơn giáng sinh, Chúa Trời cứu chuộc tội khiên. Lòng thành con kính dâng lễ vật cậy trông mến tin. Chờ đợi ơn giáng sinh, Chúa Trời xuống ở cùng con.</vt:lpstr>
      <vt:lpstr>PowerPoint Presentation</vt:lpstr>
      <vt:lpstr>PowerPoint Presentation</vt:lpstr>
      <vt:lpstr>PowerPoint Presentation</vt:lpstr>
      <vt:lpstr>Ca Nguyện Hiệp Lễ Có Tiếng Kêu Kim Long</vt:lpstr>
      <vt:lpstr>Đk: Có tiếng kêu từ nơi hoang vắng: mau dọn đường cho Chúa. Giữa rừng sâu hiu quạnh khơi rộng lối Chúa đi.</vt:lpstr>
      <vt:lpstr>Tk1: Thung lũng lấp cho đầy, núi đồi hãy bạt xuống, đường gập ghềnh quanh co uốn thẳng san bằng đi.</vt:lpstr>
      <vt:lpstr>Đk: Có tiếng kêu từ nơi hoang vắng: mau dọn đường cho Chúa. Giữa rừng sâu hiu quạnh khơi rộng lối Chúa đi.</vt:lpstr>
      <vt:lpstr>Tk2: Dân Chúa hãy yên lòng, hiểm họa đã vượt qua, tội tình đều được tha bởi nhờ Chúa đền cho.</vt:lpstr>
      <vt:lpstr>Đk: Có tiếng kêu từ nơi hoang vắng: mau dọn đường cho Chúa. Giữa rừng sâu hiu quạnh khơi rộng lối Chúa đi.</vt:lpstr>
      <vt:lpstr>Tk3: Ðây chính Chúa ban truyền hãy dọn đường nẻo Chúa. Người người sẽ hân hoan ngắm nhìn Chúa hiển vinh.</vt:lpstr>
      <vt:lpstr>Đk: Có tiếng kêu từ nơi hoang vắng: mau dọn đường cho Chúa. Giữa rừng sâu hiu quạnh khơi rộng lối Chúa đi.</vt:lpstr>
      <vt:lpstr>PowerPoint Presentation</vt:lpstr>
      <vt:lpstr>PowerPoint Presentation</vt:lpstr>
      <vt:lpstr>Ca Kết Lễ Vì Chúa Sẽ Đến Phương Anh</vt:lpstr>
      <vt:lpstr>Đk: Đường Chúa ta uốn cho ngay, hố sâu ta lấp (i) cho đầy. Non cao ta hãy san bằng, để muôn người được thấy ơn cứu độ.</vt:lpstr>
      <vt:lpstr>Tk1: Vì Chúa sẽ đến, Chúa sẽ đến, Chúa sẽ đến, sẽ đến vào lúc ta chẳng hay, sẽ đến vào lúc ta chẳng hay.</vt:lpstr>
      <vt:lpstr>Đk: Đường Chúa ta uốn cho ngay, hố sâu ta lấp (i) cho đầy. Non cao ta hãy san bằng, để muôn người được thấy ơn cứu độ.</vt:lpstr>
      <vt:lpstr>Tk2: Vì Chúa sẽ đến, Chúa sẽ đến, Chúa sẽ đến, sẽ đến từng giây phút, trong đời ta, sẽ đến từng giây phút trong đời ta.</vt:lpstr>
      <vt:lpstr>Đk: Đường Chúa ta uốn cho ngay, hố sâu ta lấp (i) cho đầy. Non cao ta hãy san bằng, để muôn người được thấy ơn cứu độ.</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175</cp:revision>
  <dcterms:created xsi:type="dcterms:W3CDTF">2023-05-21T07:25:42Z</dcterms:created>
  <dcterms:modified xsi:type="dcterms:W3CDTF">2023-12-07T22:17:30Z</dcterms:modified>
</cp:coreProperties>
</file>