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896" r:id="rId12"/>
    <p:sldMasterId id="2147483956" r:id="rId13"/>
    <p:sldMasterId id="2147483968" r:id="rId14"/>
    <p:sldMasterId id="2147484004" r:id="rId15"/>
  </p:sldMasterIdLst>
  <p:sldIdLst>
    <p:sldId id="9727" r:id="rId16"/>
    <p:sldId id="9692" r:id="rId17"/>
    <p:sldId id="9744" r:id="rId18"/>
    <p:sldId id="9745" r:id="rId19"/>
    <p:sldId id="384" r:id="rId20"/>
    <p:sldId id="402" r:id="rId21"/>
    <p:sldId id="9683" r:id="rId22"/>
    <p:sldId id="9746" r:id="rId23"/>
    <p:sldId id="9685" r:id="rId24"/>
    <p:sldId id="9761" r:id="rId25"/>
    <p:sldId id="9728" r:id="rId26"/>
    <p:sldId id="385" r:id="rId27"/>
    <p:sldId id="9713" r:id="rId28"/>
    <p:sldId id="9714" r:id="rId29"/>
    <p:sldId id="9715" r:id="rId30"/>
    <p:sldId id="9756" r:id="rId31"/>
    <p:sldId id="9717" r:id="rId32"/>
    <p:sldId id="9757" r:id="rId33"/>
    <p:sldId id="9719" r:id="rId34"/>
    <p:sldId id="9758" r:id="rId35"/>
    <p:sldId id="9739" r:id="rId36"/>
    <p:sldId id="9759" r:id="rId37"/>
    <p:sldId id="390" r:id="rId38"/>
    <p:sldId id="9724" r:id="rId39"/>
    <p:sldId id="9730" r:id="rId40"/>
    <p:sldId id="401" r:id="rId41"/>
    <p:sldId id="9700" r:id="rId42"/>
    <p:sldId id="9701" r:id="rId43"/>
    <p:sldId id="9702" r:id="rId44"/>
    <p:sldId id="9703" r:id="rId45"/>
    <p:sldId id="9704" r:id="rId46"/>
    <p:sldId id="9705" r:id="rId47"/>
    <p:sldId id="9706" r:id="rId48"/>
    <p:sldId id="9707" r:id="rId49"/>
    <p:sldId id="9708" r:id="rId50"/>
    <p:sldId id="9709" r:id="rId51"/>
    <p:sldId id="9710" r:id="rId52"/>
    <p:sldId id="9711" r:id="rId53"/>
    <p:sldId id="9712" r:id="rId54"/>
    <p:sldId id="9699" r:id="rId55"/>
    <p:sldId id="9698" r:id="rId56"/>
    <p:sldId id="561" r:id="rId57"/>
    <p:sldId id="559" r:id="rId58"/>
    <p:sldId id="9762" r:id="rId59"/>
    <p:sldId id="614" r:id="rId60"/>
    <p:sldId id="9763" r:id="rId61"/>
    <p:sldId id="9737" r:id="rId62"/>
    <p:sldId id="9764" r:id="rId63"/>
    <p:sldId id="443" r:id="rId64"/>
    <p:sldId id="9731" r:id="rId65"/>
    <p:sldId id="387" r:id="rId66"/>
    <p:sldId id="278" r:id="rId67"/>
    <p:sldId id="279" r:id="rId68"/>
    <p:sldId id="9732" r:id="rId69"/>
    <p:sldId id="9674" r:id="rId70"/>
    <p:sldId id="9753" r:id="rId71"/>
    <p:sldId id="280" r:id="rId72"/>
    <p:sldId id="9754" r:id="rId73"/>
    <p:sldId id="9752" r:id="rId74"/>
    <p:sldId id="9755" r:id="rId75"/>
    <p:sldId id="463" r:id="rId76"/>
    <p:sldId id="475" r:id="rId77"/>
    <p:sldId id="293" r:id="rId78"/>
    <p:sldId id="9749" r:id="rId79"/>
    <p:sldId id="295" r:id="rId80"/>
    <p:sldId id="9765" r:id="rId81"/>
    <p:sldId id="9729"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viewProps" Target="viewProps.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61" Type="http://schemas.openxmlformats.org/officeDocument/2006/relationships/slide" Target="slides/slide46.xml"/><Relationship Id="rId82"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với</a:t>
            </a:r>
            <a:r>
              <a:rPr lang="en-US" sz="5400" b="1" dirty="0">
                <a:solidFill>
                  <a:schemeClr val="bg1"/>
                </a:solidFill>
                <a:effectLst>
                  <a:outerShdw blurRad="38100" dist="38100" dir="2700000" algn="tl">
                    <a:srgbClr val="000000">
                      <a:alpha val="43137"/>
                    </a:srgbClr>
                  </a:outerShdw>
                </a:effectLst>
              </a:rPr>
              <a:t> Cha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để</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sớm</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hồi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sinh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sống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trong</a:t>
            </a:r>
            <a:r>
              <a:rPr lang="en-US" sz="5400" b="1" dirty="0">
                <a:solidFill>
                  <a:schemeClr val="bg1"/>
                </a:solidFill>
                <a:effectLst>
                  <a:outerShdw blurRad="38100" dist="38100" dir="2700000" algn="tl">
                    <a:srgbClr val="000000">
                      <a:alpha val="43137"/>
                    </a:srgbClr>
                  </a:outerShdw>
                </a:effectLst>
              </a:rPr>
              <a:t> an </a:t>
            </a:r>
            <a:r>
              <a:rPr lang="en-US" sz="5400" b="1" dirty="0" err="1">
                <a:solidFill>
                  <a:schemeClr val="bg1"/>
                </a:solidFill>
                <a:effectLst>
                  <a:outerShdw blurRad="38100" dist="38100" dir="2700000" algn="tl">
                    <a:srgbClr val="000000">
                      <a:alpha val="43137"/>
                    </a:srgbClr>
                  </a:outerShdw>
                </a:effectLst>
              </a:rPr>
              <a:t>bình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để</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mãi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sống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trong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31680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400" i="1" dirty="0">
                <a:solidFill>
                  <a:schemeClr val="bg1"/>
                </a:solidFill>
              </a:rPr>
              <a:t>Lề Luật đã được Thiên Chúa ban qua ông Mô-sê</a:t>
            </a:r>
            <a:r>
              <a:rPr lang="vi-VN" sz="4400" i="1" dirty="0" smtClean="0">
                <a:solidFill>
                  <a:schemeClr val="bg1"/>
                </a:solidFill>
              </a:rPr>
              <a:t>.</a:t>
            </a:r>
            <a:endParaRPr lang="vi-VN" sz="4400" i="1" dirty="0">
              <a:solidFill>
                <a:schemeClr val="bg1"/>
              </a:solidFill>
            </a:endParaRP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smtClean="0">
                <a:solidFill>
                  <a:srgbClr val="FFFF00"/>
                </a:solidFill>
                <a:effectLst>
                  <a:outerShdw blurRad="38100" dist="38100" dir="2700000" algn="tl">
                    <a:srgbClr val="000000">
                      <a:alpha val="43137"/>
                    </a:srgbClr>
                  </a:outerShdw>
                </a:effectLst>
              </a:rPr>
              <a:t>THÁNH </a:t>
            </a:r>
            <a:r>
              <a:rPr lang="en-US" b="1" dirty="0">
                <a:solidFill>
                  <a:srgbClr val="FFFF00"/>
                </a:solidFill>
                <a:effectLst>
                  <a:outerShdw blurRad="38100" dist="38100" dir="2700000" algn="tl">
                    <a:srgbClr val="000000">
                      <a:alpha val="43137"/>
                    </a:srgbClr>
                  </a:outerShdw>
                </a:effectLst>
              </a:rPr>
              <a:t>VỊNH </a:t>
            </a:r>
            <a:r>
              <a:rPr lang="en-US" b="1" dirty="0" smtClean="0">
                <a:solidFill>
                  <a:srgbClr val="FFFF00"/>
                </a:solidFill>
                <a:effectLst>
                  <a:outerShdw blurRad="38100" dist="38100" dir="2700000" algn="tl">
                    <a:srgbClr val="000000">
                      <a:alpha val="43137"/>
                    </a:srgbClr>
                  </a:outerShdw>
                </a:effectLst>
              </a:rPr>
              <a:t>18B</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CHÚA </a:t>
            </a:r>
            <a:r>
              <a:rPr lang="en-US" b="1" dirty="0">
                <a:solidFill>
                  <a:srgbClr val="FFFF00"/>
                </a:solidFill>
                <a:effectLst>
                  <a:outerShdw blurRad="38100" dist="38100" dir="2700000" algn="tl">
                    <a:srgbClr val="000000">
                      <a:alpha val="43137"/>
                    </a:srgbClr>
                  </a:outerShdw>
                </a:effectLst>
              </a:rPr>
              <a:t>NHẬT </a:t>
            </a:r>
            <a:r>
              <a:rPr lang="en-US" b="1" dirty="0" smtClean="0">
                <a:solidFill>
                  <a:srgbClr val="FFFF00"/>
                </a:solidFill>
                <a:effectLst>
                  <a:outerShdw blurRad="38100" dist="38100" dir="2700000" algn="tl">
                    <a:srgbClr val="000000">
                      <a:alpha val="43137"/>
                    </a:srgbClr>
                  </a:outerShdw>
                </a:effectLst>
              </a:rPr>
              <a:t>III </a:t>
            </a:r>
            <a:r>
              <a:rPr lang="en-US" b="1" dirty="0">
                <a:solidFill>
                  <a:srgbClr val="FFFF00"/>
                </a:solidFill>
                <a:effectLst>
                  <a:outerShdw blurRad="38100" dist="38100" dir="2700000" algn="tl">
                    <a:srgbClr val="000000">
                      <a:alpha val="43137"/>
                    </a:srgbClr>
                  </a:outerShdw>
                </a:effectLst>
              </a:rPr>
              <a:t>MÙA CHAY</a:t>
            </a:r>
            <a:br>
              <a:rPr lang="en-US" b="1"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rPr>
              <a:t>NĂM </a:t>
            </a:r>
            <a:r>
              <a:rPr lang="en-US" b="1" dirty="0" smtClean="0">
                <a:solidFill>
                  <a:srgbClr val="FFFF00"/>
                </a:solidFill>
                <a:effectLst>
                  <a:outerShdw blurRad="38100" dist="38100" dir="2700000" algn="tl">
                    <a:srgbClr val="000000">
                      <a:alpha val="43137"/>
                    </a:srgbClr>
                  </a:outerShdw>
                </a:effectLst>
              </a:rPr>
              <a:t>B</a:t>
            </a:r>
            <a:br>
              <a:rPr lang="en-US" b="1" dirty="0" smtClean="0">
                <a:solidFill>
                  <a:srgbClr val="FFFF00"/>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Lm Kim Long</a:t>
            </a:r>
            <a:br>
              <a:rPr lang="en-US" b="1" i="1" dirty="0" smtClean="0">
                <a:solidFill>
                  <a:schemeClr val="bg1"/>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04 </a:t>
            </a:r>
            <a:r>
              <a:rPr lang="en-US" b="1" i="1" dirty="0" err="1" smtClean="0">
                <a:solidFill>
                  <a:schemeClr val="bg1"/>
                </a:solidFill>
                <a:effectLst>
                  <a:outerShdw blurRad="38100" dist="38100" dir="2700000" algn="tl">
                    <a:srgbClr val="000000">
                      <a:alpha val="43137"/>
                    </a:srgbClr>
                  </a:outerShdw>
                </a:effectLst>
              </a:rPr>
              <a:t>Câu</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Tk1:</a:t>
            </a:r>
            <a:r>
              <a:rPr lang="en-US" sz="6000" b="1" dirty="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Mệnh lệnh Chúa thiện toàn bồi dưỡng hồn vía. Thánh chỉ Ngài vững bền giúp ta học khôn.</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841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Tk2:</a:t>
            </a:r>
            <a:r>
              <a:rPr lang="en-US" sz="6000" b="1" dirty="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Lề luật Chúa chân thực sáng khoái lòng trí. Huấn lệnh Ngài sáng ngời chiếu soi thị quan</a:t>
            </a:r>
            <a:r>
              <a:rPr lang="vi-VN" sz="6600" dirty="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539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rPr>
              <a:t>Tk3:</a:t>
            </a:r>
            <a:r>
              <a:rPr lang="en-US" sz="6000" b="1"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Lòng sợ Chúa thanh vẹn bền vững ngàn kiếp. Phán định Ngài xác thực mãi luôn thẳng ngay.</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cs typeface="Times New Roman" pitchFamily="18" charset="0"/>
              </a:rPr>
              <a:t>TẬP HÁT CỘNG 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72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rPr>
              <a:t>Tk4:</a:t>
            </a:r>
            <a:r>
              <a:rPr lang="en-US" sz="6000" b="1"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Thật là quý hơn vàng vàng khối thuần chất. Giống như mật thắm ngọt tiết tự tảng ong.</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209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163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r>
              <a:rPr lang="vi-VN" sz="2800" i="1" dirty="0" smtClean="0">
                <a:solidFill>
                  <a:schemeClr val="bg1"/>
                </a:solidFill>
              </a:rPr>
              <a:t>.</a:t>
            </a:r>
            <a:endParaRPr lang="vi-VN" sz="2800" i="1" dirty="0">
              <a:solidFill>
                <a:schemeClr val="bg1"/>
              </a:solidFill>
            </a:endParaRP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2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a:solidFill>
                  <a:schemeClr val="bg1"/>
                </a:solidFill>
                <a:effectLst>
                  <a:outerShdw blurRad="38100" dist="38100" dir="2700000" algn="tl">
                    <a:srgbClr val="000000">
                      <a:alpha val="43137"/>
                    </a:srgbClr>
                  </a:outerShdw>
                </a:effectLst>
              </a:rPr>
              <a:t> </a:t>
            </a:r>
            <a:r>
              <a:rPr lang="vi-VN" sz="6600" b="1" dirty="0">
                <a:solidFill>
                  <a:schemeClr val="bg1"/>
                </a:solidFill>
                <a:effectLst>
                  <a:outerShdw blurRad="38100" dist="38100" dir="2700000" algn="tl">
                    <a:srgbClr val="000000">
                      <a:alpha val="43137"/>
                    </a:srgbClr>
                  </a:outerShdw>
                </a:effectLst>
              </a:rPr>
              <a:t>Lạy Chúa, Chúa có lời ban sự sống muôn đời.</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506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2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2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6200" b="1" dirty="0">
                <a:solidFill>
                  <a:schemeClr val="bg1"/>
                </a:solidFill>
                <a:effectLst>
                  <a:outerShdw blurRad="38100" dist="38100" dir="2700000" algn="tl">
                    <a:srgbClr val="000000">
                      <a:alpha val="43137"/>
                    </a:srgbClr>
                  </a:outerShdw>
                </a:effectLst>
                <a:latin typeface="+mj-lt"/>
              </a:rPr>
              <a:t> </a:t>
            </a:r>
            <a:r>
              <a:rPr lang="vi-VN" sz="6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6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4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4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4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b="1" dirty="0">
                <a:solidFill>
                  <a:schemeClr val="bg1"/>
                </a:solidFill>
                <a:effectLst>
                  <a:outerShdw blurRad="38100" dist="38100" dir="2700000" algn="tl">
                    <a:srgbClr val="000000">
                      <a:alpha val="43137"/>
                    </a:srgbClr>
                  </a:outerShdw>
                </a:effectLst>
              </a:rPr>
              <a:t>Thiên Chúa yêu thế gian đến nỗi ban Con Một của Ngài, để những ai tin vào Con của Ngài thì được sống muôn đời.</a:t>
            </a:r>
            <a:endParaRPr lang="en-US"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3869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810000" y="2724150"/>
            <a:ext cx="4953000" cy="1446550"/>
          </a:xfrm>
          <a:prstGeom prst="rect">
            <a:avLst/>
          </a:prstGeom>
        </p:spPr>
        <p:txBody>
          <a:bodyPr wrap="square">
            <a:spAutoFit/>
          </a:bodyPr>
          <a:lstStyle/>
          <a:p>
            <a:pPr algn="ctr"/>
            <a:r>
              <a:rPr lang="en-US" sz="4800" b="1" dirty="0" smtClean="0">
                <a:solidFill>
                  <a:srgbClr val="FFFF00"/>
                </a:solidFill>
                <a:effectLst>
                  <a:outerShdw blurRad="38100" dist="38100" dir="2700000" algn="tl">
                    <a:srgbClr val="000000">
                      <a:alpha val="43137"/>
                    </a:srgbClr>
                  </a:outerShdw>
                </a:effectLst>
              </a:rPr>
              <a:t>LỜI CHÂN THÀNH</a:t>
            </a:r>
          </a:p>
          <a:p>
            <a:pPr algn="ctr"/>
            <a:r>
              <a:rPr lang="en-US" sz="4000" i="1" dirty="0" smtClean="0">
                <a:solidFill>
                  <a:schemeClr val="bg1"/>
                </a:solidFill>
                <a:effectLst>
                  <a:outerShdw blurRad="38100" dist="38100" dir="2700000" algn="tl">
                    <a:srgbClr val="000000">
                      <a:alpha val="43137"/>
                    </a:srgbClr>
                  </a:outerShdw>
                </a:effectLst>
              </a:rPr>
              <a:t>Kim Long</a:t>
            </a:r>
            <a:endParaRPr lang="en-US" sz="4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834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Lời </a:t>
            </a:r>
            <a:r>
              <a:rPr lang="vi-VN" sz="6000" b="1" dirty="0">
                <a:solidFill>
                  <a:schemeClr val="bg1"/>
                </a:solidFill>
                <a:effectLst>
                  <a:outerShdw blurRad="38100" dist="38100" dir="2700000" algn="tl">
                    <a:srgbClr val="000000">
                      <a:alpha val="43137"/>
                    </a:srgbClr>
                  </a:outerShdw>
                </a:effectLst>
              </a:rPr>
              <a:t>chân thành dâng tiến như hương trầm bay tới trời cao. Nguyện Chúa Cha nhân từ nhận lễ hy sinh trên bàn thờ.</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rPr>
              <a:t>Tk1:</a:t>
            </a:r>
            <a:r>
              <a:rPr lang="en-US" sz="6000" b="1" dirty="0">
                <a:solidFill>
                  <a:schemeClr val="bg1"/>
                </a:solidFill>
                <a:effectLst>
                  <a:outerShdw blurRad="38100" dist="38100" dir="2700000" algn="tl">
                    <a:srgbClr val="000000">
                      <a:alpha val="43137"/>
                    </a:srgbClr>
                  </a:outerShdw>
                </a:effectLst>
              </a:rPr>
              <a:t> </a:t>
            </a:r>
            <a:r>
              <a:rPr lang="vi-VN" sz="6000" b="1" dirty="0">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Tưởng nhớ Con Chúa đã chịu chết khổ hình, và cuộc Người phục sinh cùng lên trời vinh sáng.</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Lời </a:t>
            </a:r>
            <a:r>
              <a:rPr lang="vi-VN" sz="6000" b="1" dirty="0">
                <a:solidFill>
                  <a:schemeClr val="bg1"/>
                </a:solidFill>
                <a:effectLst>
                  <a:outerShdw blurRad="38100" dist="38100" dir="2700000" algn="tl">
                    <a:srgbClr val="000000">
                      <a:alpha val="43137"/>
                    </a:srgbClr>
                  </a:outerShdw>
                </a:effectLst>
              </a:rPr>
              <a:t>chân thành dâng tiến như hương trầm bay tới trời cao. Nguyện Chúa Cha nhân từ nhận lễ hy sinh trên bàn thờ.</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1933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rPr>
              <a:t>Tk2:</a:t>
            </a:r>
            <a:r>
              <a:rPr lang="en-US" sz="6000" b="1" dirty="0">
                <a:solidFill>
                  <a:srgbClr val="FFFF00"/>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Nguyện Chúa trông đến lễ vật rất tinh tuyền, lòng </a:t>
            </a:r>
            <a:r>
              <a:rPr lang="vi-VN" sz="6000" b="1" dirty="0" smtClean="0">
                <a:solidFill>
                  <a:schemeClr val="bg1"/>
                </a:solidFill>
                <a:effectLst>
                  <a:outerShdw blurRad="38100" dist="38100" dir="2700000" algn="tl">
                    <a:srgbClr val="000000">
                      <a:alpha val="43137"/>
                    </a:srgbClr>
                  </a:outerShdw>
                </a:effectLst>
              </a:rPr>
              <a:t>thành</a:t>
            </a:r>
            <a:r>
              <a:rPr lang="en-GB" sz="6000" b="1" dirty="0" smtClean="0">
                <a:solidFill>
                  <a:schemeClr val="bg1"/>
                </a:solidFill>
                <a:effectLst>
                  <a:outerShdw blurRad="38100" dist="38100" dir="2700000" algn="tl">
                    <a:srgbClr val="000000">
                      <a:alpha val="43137"/>
                    </a:srgbClr>
                  </a:outerShdw>
                </a:effectLst>
              </a:rPr>
              <a:t>,</a:t>
            </a:r>
            <a:r>
              <a:rPr lang="vi-VN" sz="6000" b="1"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hiệp dâng lên rượu bánh nguồn sinh phúc.</a:t>
            </a:r>
          </a:p>
        </p:txBody>
      </p:sp>
    </p:spTree>
    <p:extLst>
      <p:ext uri="{BB962C8B-B14F-4D97-AF65-F5344CB8AC3E}">
        <p14:creationId xmlns:p14="http://schemas.microsoft.com/office/powerpoint/2010/main" val="2199709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Lời </a:t>
            </a:r>
            <a:r>
              <a:rPr lang="vi-VN" sz="6000" b="1" dirty="0">
                <a:solidFill>
                  <a:schemeClr val="bg1"/>
                </a:solidFill>
                <a:effectLst>
                  <a:outerShdw blurRad="38100" dist="38100" dir="2700000" algn="tl">
                    <a:srgbClr val="000000">
                      <a:alpha val="43137"/>
                    </a:srgbClr>
                  </a:outerShdw>
                </a:effectLst>
              </a:rPr>
              <a:t>chân thành dâng tiến như hương trầm bay tới trời cao. Nguyện Chúa Cha nhân từ nhận lễ hy sinh trên bàn thờ.</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116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Tk3:</a:t>
            </a:r>
            <a:r>
              <a:rPr lang="en-US" sz="6000" b="1" dirty="0">
                <a:solidFill>
                  <a:srgbClr val="FFFF00"/>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Nguyện </a:t>
            </a:r>
            <a:r>
              <a:rPr lang="vi-VN" sz="6000" b="1" dirty="0">
                <a:solidFill>
                  <a:schemeClr val="bg1"/>
                </a:solidFill>
                <a:effectLst>
                  <a:outerShdw blurRad="38100" dist="38100" dir="2700000" algn="tl">
                    <a:srgbClr val="000000">
                      <a:alpha val="43137"/>
                    </a:srgbClr>
                  </a:outerShdw>
                </a:effectLst>
              </a:rPr>
              <a:t>Chúa thương đoái những người đã ly trần, dìu về trời quang vinh tụng ca tình yêu Chúa.</a:t>
            </a:r>
          </a:p>
        </p:txBody>
      </p:sp>
    </p:spTree>
    <p:extLst>
      <p:ext uri="{BB962C8B-B14F-4D97-AF65-F5344CB8AC3E}">
        <p14:creationId xmlns:p14="http://schemas.microsoft.com/office/powerpoint/2010/main" val="192259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Lời </a:t>
            </a:r>
            <a:r>
              <a:rPr lang="vi-VN" sz="6000" b="1" dirty="0">
                <a:solidFill>
                  <a:schemeClr val="bg1"/>
                </a:solidFill>
                <a:effectLst>
                  <a:outerShdw blurRad="38100" dist="38100" dir="2700000" algn="tl">
                    <a:srgbClr val="000000">
                      <a:alpha val="43137"/>
                    </a:srgbClr>
                  </a:outerShdw>
                </a:effectLst>
              </a:rPr>
              <a:t>chân thành dâng tiến như hương trầm bay tới trời cao. Nguyện Chúa Cha nhân từ nhận lễ hy sinh trên bàn thờ.</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732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ĐỀN THỜ CHÚA</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Huy</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Hoàng</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Đền thờ của Chúa là nơi dành để cầu nguyện, tâm trí ồn ào, làm sao nghe được tiếng Chúa. Đền thờ là nơi để con gặp gỡ anh em, đừng biến thành nơi nuôi lòng chấp nhất ghét ghen.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để nhà Chúa thành nơi bán buôn chuyện đời. Đừng vào nhà Chúa mà lòng trí nghĩ chuyện xa xôi. Đền thờ là nơi để con đến gặp Thiên Chúa, đừng biến trở thành nơi để con lo những chuyện đời.</a:t>
            </a:r>
          </a:p>
        </p:txBody>
      </p:sp>
    </p:spTree>
    <p:extLst>
      <p:ext uri="{BB962C8B-B14F-4D97-AF65-F5344CB8AC3E}">
        <p14:creationId xmlns:p14="http://schemas.microsoft.com/office/powerpoint/2010/main" val="2065644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Đừng vào nhà Chúa mà mang chuyện phiếm phàm trần, vì Chúa tỏ tường lòng ai chân thành với Chúa. Đền thờ của Chúa là chính hồn xác con đây, đừng để thành nơi ma quỉ chiếm giữ linh hồn.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để nhà Chúa thành nơi bán buôn chuyện đời. Đừng vào nhà Chúa mà lòng trí nghĩ chuyện xa xôi. Đền thờ là nơi để con đến gặp Thiên Chúa, đừng biến trở thành nơi để con lo những chuyện đời.</a:t>
            </a:r>
          </a:p>
        </p:txBody>
      </p:sp>
    </p:spTree>
    <p:extLst>
      <p:ext uri="{BB962C8B-B14F-4D97-AF65-F5344CB8AC3E}">
        <p14:creationId xmlns:p14="http://schemas.microsoft.com/office/powerpoint/2010/main" val="1019020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 Vì việc nhà Chúa, Ngài đã tẩy uế đền thờ, dù sẽ phải chịu nhiều người ghét bỏ kết án. Ngài gọi mời con là hãy vì mến yêu Cha, gìn giữ ngày đêm cho tròn chữ hiếu với Ngài.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để nhà Chúa thành nơi bán buôn chuyện đời. Đừng vào nhà Chúa mà lòng trí nghĩ chuyện xa xôi. Đền thờ là nơi để con đến gặp Thiên Chúa, đừng biến trở thành nơi để con lo những chuyện đời.</a:t>
            </a:r>
          </a:p>
        </p:txBody>
      </p:sp>
    </p:spTree>
    <p:extLst>
      <p:ext uri="{BB962C8B-B14F-4D97-AF65-F5344CB8AC3E}">
        <p14:creationId xmlns:p14="http://schemas.microsoft.com/office/powerpoint/2010/main" val="201619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Thờ phương Thiên Chúa, cầu mong thoả ý của mình, là chỉ tìm mình, mà con không hề mến Chúa. Gặp đời cám dỗ, là con bỏ mất tin yêu, thờ Chúa thực ra con thờ chính những ngẫu tượng.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4854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smtClean="0">
                <a:solidFill>
                  <a:srgbClr val="FFFF00"/>
                </a:solidFill>
                <a:effectLst>
                  <a:outerShdw blurRad="38100" dist="38100" dir="2700000" algn="tl">
                    <a:srgbClr val="000000">
                      <a:alpha val="43137"/>
                    </a:srgbClr>
                  </a:outerShdw>
                </a:effectLst>
                <a:cs typeface="Times New Roman" pitchFamily="18" charset="0"/>
              </a:rPr>
              <a:t>Ca </a:t>
            </a:r>
            <a:r>
              <a:rPr lang="en-US" sz="6600" b="1" dirty="0" err="1">
                <a:solidFill>
                  <a:srgbClr val="FFFF00"/>
                </a:solidFill>
                <a:effectLst>
                  <a:outerShdw blurRad="38100" dist="38100" dir="2700000" algn="tl">
                    <a:srgbClr val="000000">
                      <a:alpha val="43137"/>
                    </a:srgbClr>
                  </a:outerShdw>
                </a:effectLst>
                <a:cs typeface="Times New Roman" pitchFamily="18" charset="0"/>
              </a:rPr>
              <a:t>Nhập</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Lễ</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cs typeface="Times New Roman" pitchFamily="18" charset="0"/>
              </a:rPr>
              <a:t>HÃY TRỞ VỀ</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Kôn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Đừng để nhà Chúa thành nơi bán buôn chuyện đời. Đừng vào nhà Chúa mà lòng trí nghĩ chuyện xa xôi. Đền thờ là nơi để con đến gặp Thiên Chúa, đừng biến trở thành nơi để con lo những chuyện đời.</a:t>
            </a:r>
          </a:p>
        </p:txBody>
      </p:sp>
    </p:spTree>
    <p:extLst>
      <p:ext uri="{BB962C8B-B14F-4D97-AF65-F5344CB8AC3E}">
        <p14:creationId xmlns:p14="http://schemas.microsoft.com/office/powerpoint/2010/main" val="42255623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GB" sz="5400" b="1" dirty="0" smtClean="0">
                <a:solidFill>
                  <a:srgbClr val="FFFF00"/>
                </a:solidFill>
                <a:effectLst>
                  <a:outerShdw blurRad="38100" dist="38100" dir="2700000" algn="tl">
                    <a:srgbClr val="000000">
                      <a:alpha val="43137"/>
                    </a:srgbClr>
                  </a:outerShdw>
                </a:effectLst>
                <a:cs typeface="Times New Roman" pitchFamily="18" charset="0"/>
              </a:rPr>
              <a:t>CON XIN DÂNG MẸ </a:t>
            </a:r>
            <a:br>
              <a:rPr lang="en-GB" sz="5400" b="1" dirty="0" smtClean="0">
                <a:solidFill>
                  <a:srgbClr val="FFFF00"/>
                </a:solidFill>
                <a:effectLst>
                  <a:outerShdw blurRad="38100" dist="38100" dir="2700000" algn="tl">
                    <a:srgbClr val="000000">
                      <a:alpha val="43137"/>
                    </a:srgbClr>
                  </a:outerShdw>
                </a:effectLst>
                <a:cs typeface="Times New Roman" pitchFamily="18" charset="0"/>
              </a:rPr>
            </a:br>
            <a:r>
              <a:rPr lang="en-GB" sz="3600" b="1" i="1" dirty="0" err="1" smtClean="0">
                <a:solidFill>
                  <a:schemeClr val="bg1"/>
                </a:solidFill>
                <a:effectLst>
                  <a:outerShdw blurRad="38100" dist="38100" dir="2700000" algn="tl">
                    <a:srgbClr val="000000">
                      <a:alpha val="43137"/>
                    </a:srgbClr>
                  </a:outerShdw>
                </a:effectLst>
                <a:cs typeface="Times New Roman" pitchFamily="18" charset="0"/>
              </a:rPr>
              <a:t>Câu</a:t>
            </a:r>
            <a:r>
              <a:rPr lang="en-GB" sz="3600" b="1" i="1" dirty="0" smtClean="0">
                <a:solidFill>
                  <a:schemeClr val="bg1"/>
                </a:solidFill>
                <a:effectLst>
                  <a:outerShdw blurRad="38100" dist="38100" dir="2700000" algn="tl">
                    <a:srgbClr val="000000">
                      <a:alpha val="43137"/>
                    </a:srgbClr>
                  </a:outerShdw>
                </a:effectLst>
                <a:cs typeface="Times New Roman" pitchFamily="18" charset="0"/>
              </a:rPr>
              <a:t> 3</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GB" b="1" i="1" dirty="0" err="1" smtClean="0">
                <a:solidFill>
                  <a:schemeClr val="bg1"/>
                </a:solidFill>
                <a:effectLst>
                  <a:outerShdw blurRad="38100" dist="38100" dir="2700000" algn="tl">
                    <a:srgbClr val="000000">
                      <a:alpha val="43137"/>
                    </a:srgbClr>
                  </a:outerShdw>
                </a:effectLst>
                <a:cs typeface="Times New Roman" pitchFamily="18" charset="0"/>
              </a:rPr>
              <a:t>Văn</a:t>
            </a:r>
            <a:r>
              <a:rPr lang="en-GB" b="1" i="1" dirty="0" smtClean="0">
                <a:solidFill>
                  <a:schemeClr val="bg1"/>
                </a:solidFill>
                <a:effectLst>
                  <a:outerShdw blurRad="38100" dist="38100" dir="2700000" algn="tl">
                    <a:srgbClr val="000000">
                      <a:alpha val="43137"/>
                    </a:srgbClr>
                  </a:outerShdw>
                </a:effectLst>
                <a:cs typeface="Times New Roman" pitchFamily="18" charset="0"/>
              </a:rPr>
              <a:t> Chi</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Mẹ ơi! Trước nhan Mẹ con dâng về Mẹ. Một tràng hoa Mân Côi và ngàn lời ca chan chứa tình yêu. Lời con tiếng ca hòa dâng lên Mẹ hiền. Tựa ngàn hoa thắm tươi, xin dâng lên Mẹ thương yêu.</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Trên nơi dương gian con luôn trông Mẹ đời con quên đi những ngày trống vắng. Đêm đen mênh mông con kêu xin Mẹ tình mến cao dâng chan chứa hồn thơ.</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Mẹ ơi! Trước nhan Mẹ con dâng về Mẹ. Một tràng hoa Mân Côi và ngàn lời ca chan chứa tình yêu. Lời con tiếng ca hòa dâng lên Mẹ hiền. Tựa ngàn hoa thắm tươi, xin dâng lên Mẹ thương yêu.</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851224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Bao năm trôi qua hồn con lạc bước đi xa, quên bao ơn Cha trầm kha bể đắm bao la. Nay con ăn năn hồi tâm thống hối bao lỗi lầm, đền bù bất xứng bao năm, quyết tâm trở về Cha lành.</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với</a:t>
            </a:r>
            <a:r>
              <a:rPr lang="en-US" sz="5400" b="1" dirty="0">
                <a:solidFill>
                  <a:schemeClr val="bg1"/>
                </a:solidFill>
                <a:effectLst>
                  <a:outerShdw blurRad="38100" dist="38100" dir="2700000" algn="tl">
                    <a:srgbClr val="000000">
                      <a:alpha val="43137"/>
                    </a:srgbClr>
                  </a:outerShdw>
                </a:effectLst>
              </a:rPr>
              <a:t> Cha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để</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sớm</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hồi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sinh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Hãy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sống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trong</a:t>
            </a:r>
            <a:r>
              <a:rPr lang="en-US" sz="5400" b="1" dirty="0">
                <a:solidFill>
                  <a:schemeClr val="bg1"/>
                </a:solidFill>
                <a:effectLst>
                  <a:outerShdw blurRad="38100" dist="38100" dir="2700000" algn="tl">
                    <a:srgbClr val="000000">
                      <a:alpha val="43137"/>
                    </a:srgbClr>
                  </a:outerShdw>
                </a:effectLst>
              </a:rPr>
              <a:t> an </a:t>
            </a:r>
            <a:r>
              <a:rPr lang="en-US" sz="5400" b="1" dirty="0" err="1">
                <a:solidFill>
                  <a:schemeClr val="bg1"/>
                </a:solidFill>
                <a:effectLst>
                  <a:outerShdw blurRad="38100" dist="38100" dir="2700000" algn="tl">
                    <a:srgbClr val="000000">
                      <a:alpha val="43137"/>
                    </a:srgbClr>
                  </a:outerShdw>
                </a:effectLst>
              </a:rPr>
              <a:t>bình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trở</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về</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để</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mãi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sống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trong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tình</a:t>
            </a:r>
            <a:r>
              <a:rPr lang="en-US" sz="5400" b="1" dirty="0" smtClean="0">
                <a:solidFill>
                  <a:schemeClr val="bg1"/>
                </a:solidFill>
                <a:effectLst>
                  <a:outerShdw blurRad="38100" dist="38100" dir="2700000" algn="tl">
                    <a:srgbClr val="000000">
                      <a:alpha val="43137"/>
                    </a:srgbClr>
                  </a:outerShdw>
                </a:effectLst>
              </a:rPr>
              <a:t>. </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Xin Cha tha cho hồn con lỡ bước hoen nhơ, tim Cha bao dung hồn tội lụy chẳng bơ vơ. Tin ơn dung tha lòng con quên hết bao lo sợ, tìm về nương bóng bên Cha trái tim nhân hậu vô bờ.</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1567</Words>
  <Application>Microsoft Office PowerPoint</Application>
  <PresentationFormat>On-screen Show (16:9)</PresentationFormat>
  <Paragraphs>65</Paragraphs>
  <Slides>67</Slides>
  <Notes>0</Notes>
  <HiddenSlides>0</HiddenSlides>
  <MMClips>0</MMClips>
  <ScaleCrop>false</ScaleCrop>
  <HeadingPairs>
    <vt:vector size="4" baseType="variant">
      <vt:variant>
        <vt:lpstr>Theme</vt:lpstr>
      </vt:variant>
      <vt:variant>
        <vt:i4>15</vt:i4>
      </vt:variant>
      <vt:variant>
        <vt:lpstr>Slide Titles</vt:lpstr>
      </vt:variant>
      <vt:variant>
        <vt:i4>67</vt:i4>
      </vt:variant>
    </vt:vector>
  </HeadingPairs>
  <TitlesOfParts>
    <vt:vector size="82"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7_Office Theme</vt:lpstr>
      <vt:lpstr>15_Office Theme</vt:lpstr>
      <vt:lpstr>16_Office Theme</vt:lpstr>
      <vt:lpstr>19_Office Theme</vt:lpstr>
      <vt:lpstr>PowerPoint Presentation</vt:lpstr>
      <vt:lpstr> 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 </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 </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sáng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chân thành dâng tiến như hương trầm bay tới trời cao. Nguyện Chúa Cha nhân từ nhận lễ hy sinh trên bàn thờ.</vt:lpstr>
      <vt:lpstr>Tk1:  Tưởng nhớ Con Chúa đã chịu chết khổ hình, và cuộc Người phục sinh cùng lên trời vinh sáng.</vt:lpstr>
      <vt:lpstr>Đk: Lời chân thành dâng tiến như hương trầm bay tới trời cao. Nguyện Chúa Cha nhân từ nhận lễ hy sinh trên bàn thờ.</vt:lpstr>
      <vt:lpstr>Tk2: Nguyện Chúa trông đến lễ vật rất tinh tuyền, lòng thành, hiệp dâng lên rượu bánh nguồn sinh phúc.</vt:lpstr>
      <vt:lpstr>Đk: Lời chân thành dâng tiến như hương trầm bay tới trời cao. Nguyện Chúa Cha nhân từ nhận lễ hy sinh trên bàn thờ.</vt:lpstr>
      <vt:lpstr>Tk3: Nguyện Chúa thương đoái những người đã ly trần, dìu về trời quang vinh tụng ca tình yêu Chúa.</vt:lpstr>
      <vt:lpstr>Đk: Lời chân thành dâng tiến như hương trầm bay tới trời cao. Nguyện Chúa Cha nhân từ nhận lễ hy sinh trên bàn thờ.</vt:lpstr>
      <vt:lpstr>PowerPoint Presentation</vt:lpstr>
      <vt:lpstr>PowerPoint Presentation</vt:lpstr>
      <vt:lpstr>PowerPoint Presentation</vt:lpstr>
      <vt:lpstr>Ca Nguyện Hiệp Lễ  ĐỀN THỜ CHÚA Huy Hoàng</vt:lpstr>
      <vt:lpstr>Tk1: Đền thờ của Chúa là nơi dành để cầu nguyện, tâm trí ồn ào, làm sao nghe được tiếng Chúa. Đền thờ là nơi để con gặp gỡ anh em, đừng biến thành nơi nuôi lòng chấp nhất ghét ghen.</vt:lpstr>
      <vt:lpstr>Đk: Đừng để nhà Chúa thành nơi bán buôn chuyện đời. Đừng vào nhà Chúa mà lòng trí nghĩ chuyện xa xôi. Đền thờ là nơi để con đến gặp Thiên Chúa, đừng biến trở thành nơi để con lo những chuyện đời.</vt:lpstr>
      <vt:lpstr>Tk2: Đừng vào nhà Chúa mà mang chuyện phiếm phàm trần, vì Chúa tỏ tường lòng ai chân thành với Chúa. Đền thờ của Chúa là chính hồn xác con đây, đừng để thành nơi ma quỉ chiếm giữ linh hồn.</vt:lpstr>
      <vt:lpstr>Đk: Đừng để nhà Chúa thành nơi bán buôn chuyện đời. Đừng vào nhà Chúa mà lòng trí nghĩ chuyện xa xôi. Đền thờ là nơi để con đến gặp Thiên Chúa, đừng biến trở thành nơi để con lo những chuyện đời.</vt:lpstr>
      <vt:lpstr>Tk3:  Vì việc nhà Chúa, Ngài đã tẩy uế đền thờ, dù sẽ phải chịu nhiều người ghét bỏ kết án. Ngài gọi mời con là hãy vì mến yêu Cha, gìn giữ ngày đêm cho tròn chữ hiếu với Ngài.</vt:lpstr>
      <vt:lpstr>Đk: Đừng để nhà Chúa thành nơi bán buôn chuyện đời. Đừng vào nhà Chúa mà lòng trí nghĩ chuyện xa xôi. Đền thờ là nơi để con đến gặp Thiên Chúa, đừng biến trở thành nơi để con lo những chuyện đời.</vt:lpstr>
      <vt:lpstr>Tk4:  Thờ phương Thiên Chúa, cầu mong thoả ý của mình, là chỉ tìm mình, mà con không hề mến Chúa. Gặp đời cám dỗ, là con bỏ mất tin yêu, thờ Chúa thực ra con thờ chính những ngẫu tượng.</vt:lpstr>
      <vt:lpstr>Đk: Đừng để nhà Chúa thành nơi bán buôn chuyện đời. Đừng vào nhà Chúa mà lòng trí nghĩ chuyện xa xôi. Đền thờ là nơi để con đến gặp Thiên Chúa, đừng biến trở thành nơi để con lo những chuyện đời.</vt:lpstr>
      <vt:lpstr>PowerPoint Presentation</vt:lpstr>
      <vt:lpstr>PowerPoint Presentation</vt:lpstr>
      <vt:lpstr>Ca Kết Lễ CON XIN DÂNG MẸ  Câu 3 Văn Chi</vt:lpstr>
      <vt:lpstr>Đk: Mẹ ơi! Trước nhan Mẹ con dâng về Mẹ. Một tràng hoa Mân Côi và ngàn lời ca chan chứa tình yêu. Lời con tiếng ca hòa dâng lên Mẹ hiền. Tựa ngàn hoa thắm tươi, xin dâng lên Mẹ thương yêu.</vt:lpstr>
      <vt:lpstr>Tk3: Trên nơi dương gian con luôn trông Mẹ đời con quên đi những ngày trống vắng. Đêm đen mênh mông con kêu xin Mẹ tình mến cao dâng chan chứa hồn thơ.</vt:lpstr>
      <vt:lpstr>Đk: Mẹ ơi! Trước nhan Mẹ con dâng về Mẹ. Một tràng hoa Mân Côi và ngàn lời ca chan chứa tình yêu. Lời con tiếng ca hòa dâng lên Mẹ hiền. Tựa ngàn hoa thắm tươi, xin dâng lên Mẹ thương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74</cp:revision>
  <dcterms:created xsi:type="dcterms:W3CDTF">2023-01-29T22:00:16Z</dcterms:created>
  <dcterms:modified xsi:type="dcterms:W3CDTF">2024-02-29T13:30:27Z</dcterms:modified>
</cp:coreProperties>
</file>