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8" r:id="rId3"/>
    <p:sldMasterId id="2147483670" r:id="rId4"/>
    <p:sldMasterId id="2147483682" r:id="rId5"/>
    <p:sldMasterId id="2147483690" r:id="rId6"/>
    <p:sldMasterId id="2147483702" r:id="rId7"/>
    <p:sldMasterId id="2147483714" r:id="rId8"/>
    <p:sldMasterId id="2147483722" r:id="rId9"/>
    <p:sldMasterId id="2147483734" r:id="rId10"/>
  </p:sldMasterIdLst>
  <p:notesMasterIdLst>
    <p:notesMasterId r:id="rId95"/>
  </p:notesMasterIdLst>
  <p:sldIdLst>
    <p:sldId id="256" r:id="rId11"/>
    <p:sldId id="507" r:id="rId12"/>
    <p:sldId id="376" r:id="rId13"/>
    <p:sldId id="668" r:id="rId14"/>
    <p:sldId id="670" r:id="rId15"/>
    <p:sldId id="367" r:id="rId16"/>
    <p:sldId id="368" r:id="rId17"/>
    <p:sldId id="369" r:id="rId18"/>
    <p:sldId id="370" r:id="rId19"/>
    <p:sldId id="371" r:id="rId20"/>
    <p:sldId id="372" r:id="rId21"/>
    <p:sldId id="373" r:id="rId22"/>
    <p:sldId id="374" r:id="rId23"/>
    <p:sldId id="9847" r:id="rId24"/>
    <p:sldId id="553" r:id="rId25"/>
    <p:sldId id="558" r:id="rId26"/>
    <p:sldId id="568" r:id="rId27"/>
    <p:sldId id="566" r:id="rId28"/>
    <p:sldId id="9839" r:id="rId29"/>
    <p:sldId id="9840" r:id="rId30"/>
    <p:sldId id="567" r:id="rId31"/>
    <p:sldId id="9837" r:id="rId32"/>
    <p:sldId id="9838" r:id="rId33"/>
    <p:sldId id="673" r:id="rId34"/>
    <p:sldId id="385" r:id="rId35"/>
    <p:sldId id="680" r:id="rId36"/>
    <p:sldId id="681" r:id="rId37"/>
    <p:sldId id="682" r:id="rId38"/>
    <p:sldId id="683" r:id="rId39"/>
    <p:sldId id="684" r:id="rId40"/>
    <p:sldId id="685" r:id="rId41"/>
    <p:sldId id="686" r:id="rId42"/>
    <p:sldId id="647" r:id="rId43"/>
    <p:sldId id="649" r:id="rId44"/>
    <p:sldId id="657" r:id="rId45"/>
    <p:sldId id="658" r:id="rId46"/>
    <p:sldId id="659" r:id="rId47"/>
    <p:sldId id="9843" r:id="rId48"/>
    <p:sldId id="660" r:id="rId49"/>
    <p:sldId id="9842" r:id="rId50"/>
    <p:sldId id="661" r:id="rId51"/>
    <p:sldId id="9841" r:id="rId52"/>
    <p:sldId id="653" r:id="rId53"/>
    <p:sldId id="9844" r:id="rId54"/>
    <p:sldId id="674" r:id="rId55"/>
    <p:sldId id="675"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676" r:id="rId70"/>
    <p:sldId id="414" r:id="rId71"/>
    <p:sldId id="687" r:id="rId72"/>
    <p:sldId id="688" r:id="rId73"/>
    <p:sldId id="689" r:id="rId74"/>
    <p:sldId id="9834" r:id="rId75"/>
    <p:sldId id="9835" r:id="rId76"/>
    <p:sldId id="9836" r:id="rId77"/>
    <p:sldId id="276" r:id="rId78"/>
    <p:sldId id="678" r:id="rId79"/>
    <p:sldId id="556" r:id="rId80"/>
    <p:sldId id="582" r:id="rId81"/>
    <p:sldId id="583" r:id="rId82"/>
    <p:sldId id="584" r:id="rId83"/>
    <p:sldId id="585" r:id="rId84"/>
    <p:sldId id="292" r:id="rId85"/>
    <p:sldId id="651" r:id="rId86"/>
    <p:sldId id="557" r:id="rId87"/>
    <p:sldId id="559" r:id="rId88"/>
    <p:sldId id="560" r:id="rId89"/>
    <p:sldId id="9846" r:id="rId90"/>
    <p:sldId id="561" r:id="rId91"/>
    <p:sldId id="9845" r:id="rId92"/>
    <p:sldId id="562" r:id="rId93"/>
    <p:sldId id="679"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4620" autoAdjust="0"/>
  </p:normalViewPr>
  <p:slideViewPr>
    <p:cSldViewPr snapToGrid="0">
      <p:cViewPr varScale="1">
        <p:scale>
          <a:sx n="108" d="100"/>
          <a:sy n="108" d="100"/>
        </p:scale>
        <p:origin x="1884" y="108"/>
      </p:cViewPr>
      <p:guideLst/>
    </p:cSldViewPr>
  </p:slideViewPr>
  <p:outlineViewPr>
    <p:cViewPr>
      <p:scale>
        <a:sx n="33" d="100"/>
        <a:sy n="33" d="100"/>
      </p:scale>
      <p:origin x="0" y="-189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notesMaster" Target="notesMasters/notesMaster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2B1F6-AE6D-4EFC-9956-DEF8317D6ECC}" type="datetimeFigureOut">
              <a:rPr lang="en-US" smtClean="0"/>
              <a:t>8/22/2023</a:t>
            </a:fld>
            <a:endParaRPr lang="en-US"/>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691BC-C0D7-4D6C-82A7-BD25337F9956}" type="slidenum">
              <a:rPr lang="en-US" smtClean="0"/>
              <a:t>‹#›</a:t>
            </a:fld>
            <a:endParaRPr lang="en-US"/>
          </a:p>
        </p:txBody>
      </p:sp>
    </p:spTree>
    <p:extLst>
      <p:ext uri="{BB962C8B-B14F-4D97-AF65-F5344CB8AC3E}">
        <p14:creationId xmlns:p14="http://schemas.microsoft.com/office/powerpoint/2010/main" val="36033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0C7D-0891-9985-B4F2-25F187C1329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3E8150-8B78-D514-8987-2FEBE1DF00D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815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96829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97552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786189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529220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4177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23895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5337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87614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2567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52973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55853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450701"/>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30915"/>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058797"/>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024413"/>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838351"/>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723074"/>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70421"/>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29161"/>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586039"/>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845144"/>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49638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085059"/>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07860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66857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6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78483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33773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68184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70877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92325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196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448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6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21889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329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21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167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46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522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126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670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851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00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9" indent="0" algn="ctr">
              <a:buNone/>
              <a:defRPr>
                <a:solidFill>
                  <a:schemeClr val="tx1">
                    <a:tint val="75000"/>
                  </a:schemeClr>
                </a:solidFill>
              </a:defRPr>
            </a:lvl2pPr>
            <a:lvl3pPr marL="914357" indent="0" algn="ctr">
              <a:buNone/>
              <a:defRPr>
                <a:solidFill>
                  <a:schemeClr val="tx1">
                    <a:tint val="75000"/>
                  </a:schemeClr>
                </a:solidFill>
              </a:defRPr>
            </a:lvl3pPr>
            <a:lvl4pPr marL="1371537" indent="0" algn="ctr">
              <a:buNone/>
              <a:defRPr>
                <a:solidFill>
                  <a:schemeClr val="tx1">
                    <a:tint val="75000"/>
                  </a:schemeClr>
                </a:solidFill>
              </a:defRPr>
            </a:lvl4pPr>
            <a:lvl5pPr marL="1828716" indent="0" algn="ctr">
              <a:buNone/>
              <a:defRPr>
                <a:solidFill>
                  <a:schemeClr val="tx1">
                    <a:tint val="75000"/>
                  </a:schemeClr>
                </a:solidFill>
              </a:defRPr>
            </a:lvl5pPr>
            <a:lvl6pPr marL="2285895" indent="0" algn="ctr">
              <a:buNone/>
              <a:defRPr>
                <a:solidFill>
                  <a:schemeClr val="tx1">
                    <a:tint val="75000"/>
                  </a:schemeClr>
                </a:solidFill>
              </a:defRPr>
            </a:lvl6pPr>
            <a:lvl7pPr marL="2743073" indent="0" algn="ctr">
              <a:buNone/>
              <a:defRPr>
                <a:solidFill>
                  <a:schemeClr val="tx1">
                    <a:tint val="75000"/>
                  </a:schemeClr>
                </a:solidFill>
              </a:defRPr>
            </a:lvl7pPr>
            <a:lvl8pPr marL="3200252" indent="0" algn="ctr">
              <a:buNone/>
              <a:defRPr>
                <a:solidFill>
                  <a:schemeClr val="tx1">
                    <a:tint val="75000"/>
                  </a:schemeClr>
                </a:solidFill>
              </a:defRPr>
            </a:lvl8pPr>
            <a:lvl9pPr marL="36574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403436"/>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538264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280454"/>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9" indent="0">
              <a:buNone/>
              <a:defRPr sz="1800">
                <a:solidFill>
                  <a:schemeClr val="tx1">
                    <a:tint val="75000"/>
                  </a:schemeClr>
                </a:solidFill>
              </a:defRPr>
            </a:lvl2pPr>
            <a:lvl3pPr marL="914357" indent="0">
              <a:buNone/>
              <a:defRPr sz="1600">
                <a:solidFill>
                  <a:schemeClr val="tx1">
                    <a:tint val="75000"/>
                  </a:schemeClr>
                </a:solidFill>
              </a:defRPr>
            </a:lvl3pPr>
            <a:lvl4pPr marL="1371537" indent="0">
              <a:buNone/>
              <a:defRPr sz="1400">
                <a:solidFill>
                  <a:schemeClr val="tx1">
                    <a:tint val="75000"/>
                  </a:schemeClr>
                </a:solidFill>
              </a:defRPr>
            </a:lvl4pPr>
            <a:lvl5pPr marL="1828716" indent="0">
              <a:buNone/>
              <a:defRPr sz="1400">
                <a:solidFill>
                  <a:schemeClr val="tx1">
                    <a:tint val="75000"/>
                  </a:schemeClr>
                </a:solidFill>
              </a:defRPr>
            </a:lvl5pPr>
            <a:lvl6pPr marL="2285895" indent="0">
              <a:buNone/>
              <a:defRPr sz="1400">
                <a:solidFill>
                  <a:schemeClr val="tx1">
                    <a:tint val="75000"/>
                  </a:schemeClr>
                </a:solidFill>
              </a:defRPr>
            </a:lvl6pPr>
            <a:lvl7pPr marL="2743073" indent="0">
              <a:buNone/>
              <a:defRPr sz="1400">
                <a:solidFill>
                  <a:schemeClr val="tx1">
                    <a:tint val="75000"/>
                  </a:schemeClr>
                </a:solidFill>
              </a:defRPr>
            </a:lvl7pPr>
            <a:lvl8pPr marL="3200252" indent="0">
              <a:buNone/>
              <a:defRPr sz="1400">
                <a:solidFill>
                  <a:schemeClr val="tx1">
                    <a:tint val="75000"/>
                  </a:schemeClr>
                </a:solidFill>
              </a:defRPr>
            </a:lvl8pPr>
            <a:lvl9pPr marL="365743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224509"/>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077708"/>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8" cy="639763"/>
          </a:xfrm>
        </p:spPr>
        <p:txBody>
          <a:bodyPr anchor="b"/>
          <a:lstStyle>
            <a:lvl1pPr marL="0" indent="0">
              <a:buNone/>
              <a:defRPr sz="2400" b="1"/>
            </a:lvl1pPr>
            <a:lvl2pPr marL="457179" indent="0">
              <a:buNone/>
              <a:defRPr sz="2000" b="1"/>
            </a:lvl2pPr>
            <a:lvl3pPr marL="914357" indent="0">
              <a:buNone/>
              <a:defRPr sz="1800" b="1"/>
            </a:lvl3pPr>
            <a:lvl4pPr marL="1371537" indent="0">
              <a:buNone/>
              <a:defRPr sz="1600" b="1"/>
            </a:lvl4pPr>
            <a:lvl5pPr marL="1828716" indent="0">
              <a:buNone/>
              <a:defRPr sz="1600" b="1"/>
            </a:lvl5pPr>
            <a:lvl6pPr marL="2285895" indent="0">
              <a:buNone/>
              <a:defRPr sz="1600" b="1"/>
            </a:lvl6pPr>
            <a:lvl7pPr marL="2743073" indent="0">
              <a:buNone/>
              <a:defRPr sz="1600" b="1"/>
            </a:lvl7pPr>
            <a:lvl8pPr marL="3200252" indent="0">
              <a:buNone/>
              <a:defRPr sz="1600" b="1"/>
            </a:lvl8pPr>
            <a:lvl9pPr marL="365743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4"/>
            <a:ext cx="4041775" cy="639763"/>
          </a:xfrm>
        </p:spPr>
        <p:txBody>
          <a:bodyPr anchor="b"/>
          <a:lstStyle>
            <a:lvl1pPr marL="0" indent="0">
              <a:buNone/>
              <a:defRPr sz="2400" b="1"/>
            </a:lvl1pPr>
            <a:lvl2pPr marL="457179" indent="0">
              <a:buNone/>
              <a:defRPr sz="2000" b="1"/>
            </a:lvl2pPr>
            <a:lvl3pPr marL="914357" indent="0">
              <a:buNone/>
              <a:defRPr sz="1800" b="1"/>
            </a:lvl3pPr>
            <a:lvl4pPr marL="1371537" indent="0">
              <a:buNone/>
              <a:defRPr sz="1600" b="1"/>
            </a:lvl4pPr>
            <a:lvl5pPr marL="1828716" indent="0">
              <a:buNone/>
              <a:defRPr sz="1600" b="1"/>
            </a:lvl5pPr>
            <a:lvl6pPr marL="2285895" indent="0">
              <a:buNone/>
              <a:defRPr sz="1600" b="1"/>
            </a:lvl6pPr>
            <a:lvl7pPr marL="2743073" indent="0">
              <a:buNone/>
              <a:defRPr sz="1600" b="1"/>
            </a:lvl7pPr>
            <a:lvl8pPr marL="3200252" indent="0">
              <a:buNone/>
              <a:defRPr sz="1600" b="1"/>
            </a:lvl8pPr>
            <a:lvl9pPr marL="365743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436827"/>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462377"/>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028804"/>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4" cy="4691062"/>
          </a:xfrm>
        </p:spPr>
        <p:txBody>
          <a:bodyPr/>
          <a:lstStyle>
            <a:lvl1pPr marL="0" indent="0">
              <a:buNone/>
              <a:defRPr sz="1400"/>
            </a:lvl1pPr>
            <a:lvl2pPr marL="457179" indent="0">
              <a:buNone/>
              <a:defRPr sz="1200"/>
            </a:lvl2pPr>
            <a:lvl3pPr marL="914357" indent="0">
              <a:buNone/>
              <a:defRPr sz="1000"/>
            </a:lvl3pPr>
            <a:lvl4pPr marL="1371537" indent="0">
              <a:buNone/>
              <a:defRPr sz="900"/>
            </a:lvl4pPr>
            <a:lvl5pPr marL="1828716" indent="0">
              <a:buNone/>
              <a:defRPr sz="900"/>
            </a:lvl5pPr>
            <a:lvl6pPr marL="2285895" indent="0">
              <a:buNone/>
              <a:defRPr sz="900"/>
            </a:lvl6pPr>
            <a:lvl7pPr marL="2743073" indent="0">
              <a:buNone/>
              <a:defRPr sz="900"/>
            </a:lvl7pPr>
            <a:lvl8pPr marL="3200252" indent="0">
              <a:buNone/>
              <a:defRPr sz="900"/>
            </a:lvl8pPr>
            <a:lvl9pPr marL="365743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401462"/>
      </p:ext>
    </p:extLst>
  </p:cSld>
  <p:clrMapOvr>
    <a:masterClrMapping/>
  </p:clrMapOvr>
  <p:transition spd="slow"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4"/>
            <a:ext cx="5486400" cy="4114800"/>
          </a:xfrm>
        </p:spPr>
        <p:txBody>
          <a:bodyPr/>
          <a:lstStyle>
            <a:lvl1pPr marL="0" indent="0">
              <a:buNone/>
              <a:defRPr sz="3200"/>
            </a:lvl1pPr>
            <a:lvl2pPr marL="457179" indent="0">
              <a:buNone/>
              <a:defRPr sz="2800"/>
            </a:lvl2pPr>
            <a:lvl3pPr marL="914357" indent="0">
              <a:buNone/>
              <a:defRPr sz="2400"/>
            </a:lvl3pPr>
            <a:lvl4pPr marL="1371537" indent="0">
              <a:buNone/>
              <a:defRPr sz="2000"/>
            </a:lvl4pPr>
            <a:lvl5pPr marL="1828716" indent="0">
              <a:buNone/>
              <a:defRPr sz="2000"/>
            </a:lvl5pPr>
            <a:lvl6pPr marL="2285895" indent="0">
              <a:buNone/>
              <a:defRPr sz="2000"/>
            </a:lvl6pPr>
            <a:lvl7pPr marL="2743073" indent="0">
              <a:buNone/>
              <a:defRPr sz="2000"/>
            </a:lvl7pPr>
            <a:lvl8pPr marL="3200252" indent="0">
              <a:buNone/>
              <a:defRPr sz="2000"/>
            </a:lvl8pPr>
            <a:lvl9pPr marL="3657432" indent="0">
              <a:buNone/>
              <a:defRPr sz="2000"/>
            </a:lvl9pPr>
          </a:lstStyle>
          <a:p>
            <a:endParaRPr lang="en-US"/>
          </a:p>
        </p:txBody>
      </p:sp>
      <p:sp>
        <p:nvSpPr>
          <p:cNvPr id="4" name="Text Placeholder 3"/>
          <p:cNvSpPr>
            <a:spLocks noGrp="1"/>
          </p:cNvSpPr>
          <p:nvPr>
            <p:ph type="body" sz="half" idx="2"/>
          </p:nvPr>
        </p:nvSpPr>
        <p:spPr>
          <a:xfrm>
            <a:off x="1792289" y="5367341"/>
            <a:ext cx="5486400" cy="804863"/>
          </a:xfrm>
        </p:spPr>
        <p:txBody>
          <a:bodyPr/>
          <a:lstStyle>
            <a:lvl1pPr marL="0" indent="0">
              <a:buNone/>
              <a:defRPr sz="1400"/>
            </a:lvl1pPr>
            <a:lvl2pPr marL="457179" indent="0">
              <a:buNone/>
              <a:defRPr sz="1200"/>
            </a:lvl2pPr>
            <a:lvl3pPr marL="914357" indent="0">
              <a:buNone/>
              <a:defRPr sz="1000"/>
            </a:lvl3pPr>
            <a:lvl4pPr marL="1371537" indent="0">
              <a:buNone/>
              <a:defRPr sz="900"/>
            </a:lvl4pPr>
            <a:lvl5pPr marL="1828716" indent="0">
              <a:buNone/>
              <a:defRPr sz="900"/>
            </a:lvl5pPr>
            <a:lvl6pPr marL="2285895" indent="0">
              <a:buNone/>
              <a:defRPr sz="900"/>
            </a:lvl6pPr>
            <a:lvl7pPr marL="2743073" indent="0">
              <a:buNone/>
              <a:defRPr sz="900"/>
            </a:lvl7pPr>
            <a:lvl8pPr marL="3200252" indent="0">
              <a:buNone/>
              <a:defRPr sz="900"/>
            </a:lvl8pPr>
            <a:lvl9pPr marL="365743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428043"/>
      </p:ext>
    </p:extLst>
  </p:cSld>
  <p:clrMapOvr>
    <a:masterClrMapping/>
  </p:clrMapOvr>
  <p:transition spd="slow"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26029"/>
      </p:ext>
    </p:extLst>
  </p:cSld>
  <p:clrMapOvr>
    <a:masterClrMapping/>
  </p:clrMapOvr>
  <p:transition spd="slow"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802179"/>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51293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128849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90939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6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20870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29404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7378725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376982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119093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122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971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8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66427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125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107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027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93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619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6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729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137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074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98968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54112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993591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9421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9308255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754918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781681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2924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720626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79606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9881828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2" indent="-285744"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1"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9"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3100738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2" indent="-285744"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1"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9"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8/22/2023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16810636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4948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7032271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1660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1"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709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advClick="0"/>
  <p:txStyles>
    <p:titleStyle>
      <a:lvl1pPr algn="ctr" defTabSz="914357"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6" indent="-285737" algn="l" defTabSz="91435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7" indent="-228590" algn="l" defTabSz="91435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6"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05"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84"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63"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42"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21" indent="-228590" algn="l" defTabSz="91435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7" rtl="0" eaLnBrk="1" latinLnBrk="0" hangingPunct="1">
        <a:defRPr sz="1800" kern="1200">
          <a:solidFill>
            <a:schemeClr val="tx1"/>
          </a:solidFill>
          <a:latin typeface="+mn-lt"/>
          <a:ea typeface="+mn-ea"/>
          <a:cs typeface="+mn-cs"/>
        </a:defRPr>
      </a:lvl1pPr>
      <a:lvl2pPr marL="457179"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7" algn="l" defTabSz="914357" rtl="0" eaLnBrk="1" latinLnBrk="0" hangingPunct="1">
        <a:defRPr sz="1800" kern="1200">
          <a:solidFill>
            <a:schemeClr val="tx1"/>
          </a:solidFill>
          <a:latin typeface="+mn-lt"/>
          <a:ea typeface="+mn-ea"/>
          <a:cs typeface="+mn-cs"/>
        </a:defRPr>
      </a:lvl4pPr>
      <a:lvl5pPr marL="1828716" algn="l" defTabSz="914357" rtl="0" eaLnBrk="1" latinLnBrk="0" hangingPunct="1">
        <a:defRPr sz="1800" kern="1200">
          <a:solidFill>
            <a:schemeClr val="tx1"/>
          </a:solidFill>
          <a:latin typeface="+mn-lt"/>
          <a:ea typeface="+mn-ea"/>
          <a:cs typeface="+mn-cs"/>
        </a:defRPr>
      </a:lvl5pPr>
      <a:lvl6pPr marL="2285895" algn="l" defTabSz="914357" rtl="0" eaLnBrk="1" latinLnBrk="0" hangingPunct="1">
        <a:defRPr sz="1800" kern="1200">
          <a:solidFill>
            <a:schemeClr val="tx1"/>
          </a:solidFill>
          <a:latin typeface="+mn-lt"/>
          <a:ea typeface="+mn-ea"/>
          <a:cs typeface="+mn-cs"/>
        </a:defRPr>
      </a:lvl6pPr>
      <a:lvl7pPr marL="2743073" algn="l" defTabSz="914357" rtl="0" eaLnBrk="1" latinLnBrk="0" hangingPunct="1">
        <a:defRPr sz="1800" kern="1200">
          <a:solidFill>
            <a:schemeClr val="tx1"/>
          </a:solidFill>
          <a:latin typeface="+mn-lt"/>
          <a:ea typeface="+mn-ea"/>
          <a:cs typeface="+mn-cs"/>
        </a:defRPr>
      </a:lvl7pPr>
      <a:lvl8pPr marL="3200252" algn="l" defTabSz="914357" rtl="0" eaLnBrk="1" latinLnBrk="0" hangingPunct="1">
        <a:defRPr sz="1800" kern="1200">
          <a:solidFill>
            <a:schemeClr val="tx1"/>
          </a:solidFill>
          <a:latin typeface="+mn-lt"/>
          <a:ea typeface="+mn-ea"/>
          <a:cs typeface="+mn-cs"/>
        </a:defRPr>
      </a:lvl8pPr>
      <a:lvl9pPr marL="3657432" algn="l" defTabSz="91435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219175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2" indent="-285744"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1"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9"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17288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a:extLst>
              <a:ext uri="{FF2B5EF4-FFF2-40B4-BE49-F238E27FC236}">
                <a16:creationId xmlns:a16="http://schemas.microsoft.com/office/drawing/2014/main" id="{844DA02E-33E2-085F-2D3D-E4ED62E79040}"/>
              </a:ext>
            </a:extLst>
          </p:cNvPr>
          <p:cNvSpPr>
            <a:spLocks noGrp="1"/>
          </p:cNvSpPr>
          <p:nvPr>
            <p:ph type="subTitle" idx="1"/>
          </p:nvPr>
        </p:nvSpPr>
        <p:spPr>
          <a:xfrm>
            <a:off x="0" y="0"/>
            <a:ext cx="9144000" cy="6858000"/>
          </a:xfrm>
        </p:spPr>
        <p:txBody>
          <a:bodyPr/>
          <a:lstStyle/>
          <a:p>
            <a:pPr>
              <a:lnSpc>
                <a:spcPct val="100000"/>
              </a:lnSpc>
            </a:pPr>
            <a:r>
              <a:rPr lang="en-US" sz="3600" dirty="0">
                <a:solidFill>
                  <a:srgbClr val="FFFF00"/>
                </a:solidFill>
                <a:effectLst>
                  <a:outerShdw blurRad="38100" dist="38100" dir="2700000" algn="tl">
                    <a:srgbClr val="000000">
                      <a:alpha val="43137"/>
                    </a:srgbClr>
                  </a:outerShdw>
                </a:effectLst>
                <a:latin typeface="UTM American Sans" panose="02040603050506020204" pitchFamily="18" charset="0"/>
              </a:rPr>
              <a:t>CHÚA NHẬT XX1 THƯỜNG NIÊN - NĂM A</a:t>
            </a:r>
          </a:p>
          <a:p>
            <a:pPr>
              <a:lnSpc>
                <a:spcPct val="100000"/>
              </a:lnSpc>
            </a:pPr>
            <a:r>
              <a:rPr lang="en-US" sz="2800" dirty="0">
                <a:solidFill>
                  <a:srgbClr val="FFC000"/>
                </a:solidFill>
                <a:effectLst>
                  <a:outerShdw blurRad="38100" dist="38100" dir="2700000" algn="tl">
                    <a:srgbClr val="000000">
                      <a:alpha val="43137"/>
                    </a:srgbClr>
                  </a:outerShdw>
                </a:effectLst>
                <a:latin typeface="UTM American Sans" panose="02040603050506020204" pitchFamily="18" charset="0"/>
              </a:rPr>
              <a:t>Ca </a:t>
            </a:r>
            <a:r>
              <a:rPr lang="en-US" sz="2800" dirty="0" err="1">
                <a:solidFill>
                  <a:srgbClr val="FFC000"/>
                </a:solidFill>
                <a:effectLst>
                  <a:outerShdw blurRad="38100" dist="38100" dir="2700000" algn="tl">
                    <a:srgbClr val="000000">
                      <a:alpha val="43137"/>
                    </a:srgbClr>
                  </a:outerShdw>
                </a:effectLst>
                <a:latin typeface="UTM American Sans" panose="02040603050506020204" pitchFamily="18" charset="0"/>
              </a:rPr>
              <a:t>Đoàn</a:t>
            </a:r>
            <a:r>
              <a:rPr lang="en-US" sz="2800" dirty="0">
                <a:solidFill>
                  <a:srgbClr val="FFC000"/>
                </a:solidFill>
                <a:effectLst>
                  <a:outerShdw blurRad="38100" dist="38100" dir="2700000" algn="tl">
                    <a:srgbClr val="000000">
                      <a:alpha val="43137"/>
                    </a:srgbClr>
                  </a:outerShdw>
                </a:effectLst>
                <a:latin typeface="UTM American Sans" panose="02040603050506020204" pitchFamily="18" charset="0"/>
              </a:rPr>
              <a:t> </a:t>
            </a:r>
            <a:r>
              <a:rPr lang="en-US" sz="2800" dirty="0" err="1">
                <a:solidFill>
                  <a:srgbClr val="FFC000"/>
                </a:solidFill>
                <a:effectLst>
                  <a:outerShdw blurRad="38100" dist="38100" dir="2700000" algn="tl">
                    <a:srgbClr val="000000">
                      <a:alpha val="43137"/>
                    </a:srgbClr>
                  </a:outerShdw>
                </a:effectLst>
                <a:latin typeface="UTM American Sans" panose="02040603050506020204" pitchFamily="18" charset="0"/>
              </a:rPr>
              <a:t>Thánh</a:t>
            </a:r>
            <a:r>
              <a:rPr lang="en-US" sz="2800" dirty="0">
                <a:solidFill>
                  <a:srgbClr val="FFC000"/>
                </a:solidFill>
                <a:effectLst>
                  <a:outerShdw blurRad="38100" dist="38100" dir="2700000" algn="tl">
                    <a:srgbClr val="000000">
                      <a:alpha val="43137"/>
                    </a:srgbClr>
                  </a:outerShdw>
                </a:effectLst>
                <a:latin typeface="UTM American Sans" panose="02040603050506020204" pitchFamily="18" charset="0"/>
              </a:rPr>
              <a:t> Gia</a:t>
            </a:r>
          </a:p>
          <a:p>
            <a:pPr>
              <a:lnSpc>
                <a:spcPct val="100000"/>
              </a:lnSpc>
            </a:pPr>
            <a:endParaRPr lang="en-US" sz="2800" dirty="0">
              <a:solidFill>
                <a:srgbClr val="FFFF00"/>
              </a:solidFill>
              <a:effectLst>
                <a:outerShdw blurRad="38100" dist="38100" dir="2700000" algn="tl">
                  <a:srgbClr val="000000">
                    <a:alpha val="43137"/>
                  </a:srgbClr>
                </a:outerShdw>
              </a:effectLst>
              <a:latin typeface="UTM American Sans" panose="02040603050506020204" pitchFamily="18" charset="0"/>
            </a:endParaRPr>
          </a:p>
          <a:p>
            <a:pPr>
              <a:lnSpc>
                <a:spcPct val="100000"/>
              </a:lnSpc>
            </a:pPr>
            <a:r>
              <a:rPr lang="en-US" sz="2800" dirty="0">
                <a:solidFill>
                  <a:schemeClr val="bg1"/>
                </a:solidFill>
                <a:effectLst>
                  <a:outerShdw blurRad="38100" dist="38100" dir="2700000" algn="tl">
                    <a:srgbClr val="000000">
                      <a:alpha val="43137"/>
                    </a:srgbClr>
                  </a:outerShdw>
                </a:effectLst>
                <a:latin typeface="UTM American Sans" panose="02040603050506020204" pitchFamily="18" charset="0"/>
              </a:rPr>
              <a:t>NL: VỀ ĐÂY HỠI NGƯỜI – LAN THANH</a:t>
            </a:r>
          </a:p>
          <a:p>
            <a:pPr>
              <a:lnSpc>
                <a:spcPct val="100000"/>
              </a:lnSpc>
            </a:pPr>
            <a:endParaRPr lang="en-US" sz="2800" dirty="0">
              <a:solidFill>
                <a:schemeClr val="bg1"/>
              </a:solidFill>
              <a:effectLst>
                <a:outerShdw blurRad="38100" dist="38100" dir="2700000" algn="tl">
                  <a:srgbClr val="000000">
                    <a:alpha val="43137"/>
                  </a:srgbClr>
                </a:outerShdw>
              </a:effectLst>
              <a:latin typeface="UTM American Sans" panose="02040603050506020204" pitchFamily="18" charset="0"/>
            </a:endParaRPr>
          </a:p>
          <a:p>
            <a:pPr>
              <a:lnSpc>
                <a:spcPct val="100000"/>
              </a:lnSpc>
            </a:pPr>
            <a:r>
              <a:rPr lang="en-US" sz="2800" dirty="0">
                <a:solidFill>
                  <a:schemeClr val="bg1"/>
                </a:solidFill>
                <a:effectLst>
                  <a:outerShdw blurRad="38100" dist="38100" dir="2700000" algn="tl">
                    <a:srgbClr val="000000">
                      <a:alpha val="43137"/>
                    </a:srgbClr>
                  </a:outerShdw>
                </a:effectLst>
                <a:latin typeface="UTM American Sans" panose="02040603050506020204" pitchFamily="18" charset="0"/>
              </a:rPr>
              <a:t>ĐC: THÁNH VỊNH 137 – KIM LONG</a:t>
            </a:r>
          </a:p>
          <a:p>
            <a:pPr>
              <a:lnSpc>
                <a:spcPct val="100000"/>
              </a:lnSpc>
            </a:pPr>
            <a:endParaRPr lang="en-US" sz="2800" dirty="0">
              <a:solidFill>
                <a:schemeClr val="bg1"/>
              </a:solidFill>
              <a:effectLst>
                <a:outerShdw blurRad="38100" dist="38100" dir="2700000" algn="tl">
                  <a:srgbClr val="000000">
                    <a:alpha val="43137"/>
                  </a:srgbClr>
                </a:outerShdw>
              </a:effectLst>
              <a:latin typeface="UTM American Sans" panose="02040603050506020204" pitchFamily="18" charset="0"/>
            </a:endParaRPr>
          </a:p>
          <a:p>
            <a:pPr>
              <a:lnSpc>
                <a:spcPct val="100000"/>
              </a:lnSpc>
            </a:pPr>
            <a:r>
              <a:rPr lang="en-US" sz="2800" dirty="0">
                <a:solidFill>
                  <a:schemeClr val="bg1"/>
                </a:solidFill>
                <a:effectLst>
                  <a:outerShdw blurRad="38100" dist="38100" dir="2700000" algn="tl">
                    <a:srgbClr val="000000">
                      <a:alpha val="43137"/>
                    </a:srgbClr>
                  </a:outerShdw>
                </a:effectLst>
                <a:latin typeface="UTM American Sans" panose="02040603050506020204" pitchFamily="18" charset="0"/>
              </a:rPr>
              <a:t>DL: THEO HƯƠNG TRẦM – ĐỖ VI HẠ</a:t>
            </a:r>
          </a:p>
          <a:p>
            <a:pPr>
              <a:lnSpc>
                <a:spcPct val="100000"/>
              </a:lnSpc>
            </a:pPr>
            <a:endParaRPr lang="en-US" sz="2800" dirty="0">
              <a:solidFill>
                <a:schemeClr val="bg1"/>
              </a:solidFill>
              <a:effectLst>
                <a:outerShdw blurRad="38100" dist="38100" dir="2700000" algn="tl">
                  <a:srgbClr val="000000">
                    <a:alpha val="43137"/>
                  </a:srgbClr>
                </a:outerShdw>
              </a:effectLst>
              <a:latin typeface="UTM American Sans" panose="02040603050506020204" pitchFamily="18" charset="0"/>
            </a:endParaRPr>
          </a:p>
          <a:p>
            <a:pPr>
              <a:lnSpc>
                <a:spcPct val="100000"/>
              </a:lnSpc>
            </a:pPr>
            <a:r>
              <a:rPr lang="en-US" sz="2800" dirty="0">
                <a:solidFill>
                  <a:schemeClr val="bg1"/>
                </a:solidFill>
                <a:effectLst>
                  <a:outerShdw blurRad="38100" dist="38100" dir="2700000" algn="tl">
                    <a:srgbClr val="000000">
                      <a:alpha val="43137"/>
                    </a:srgbClr>
                  </a:outerShdw>
                </a:effectLst>
                <a:latin typeface="UTM American Sans" panose="02040603050506020204" pitchFamily="18" charset="0"/>
              </a:rPr>
              <a:t>HL: TÌNH YÊU CỦA CHÚA – NGỌC LINH</a:t>
            </a:r>
          </a:p>
          <a:p>
            <a:pPr>
              <a:lnSpc>
                <a:spcPct val="100000"/>
              </a:lnSpc>
            </a:pPr>
            <a:endParaRPr lang="en-US" sz="2800" dirty="0">
              <a:solidFill>
                <a:schemeClr val="bg1"/>
              </a:solidFill>
              <a:effectLst>
                <a:outerShdw blurRad="38100" dist="38100" dir="2700000" algn="tl">
                  <a:srgbClr val="000000">
                    <a:alpha val="43137"/>
                  </a:srgbClr>
                </a:outerShdw>
              </a:effectLst>
              <a:latin typeface="UTM American Sans" panose="02040603050506020204" pitchFamily="18" charset="0"/>
            </a:endParaRPr>
          </a:p>
          <a:p>
            <a:pPr>
              <a:lnSpc>
                <a:spcPct val="100000"/>
              </a:lnSpc>
            </a:pPr>
            <a:r>
              <a:rPr lang="en-US" sz="2800" dirty="0">
                <a:solidFill>
                  <a:schemeClr val="bg1"/>
                </a:solidFill>
                <a:effectLst>
                  <a:outerShdw blurRad="38100" dist="38100" dir="2700000" algn="tl">
                    <a:srgbClr val="000000">
                      <a:alpha val="43137"/>
                    </a:srgbClr>
                  </a:outerShdw>
                </a:effectLst>
                <a:latin typeface="UTM American Sans" panose="02040603050506020204" pitchFamily="18" charset="0"/>
              </a:rPr>
              <a:t>KL: DÂNG VỀ MẸ - KIM LONG</a:t>
            </a:r>
          </a:p>
        </p:txBody>
      </p:sp>
    </p:spTree>
    <p:extLst>
      <p:ext uri="{BB962C8B-B14F-4D97-AF65-F5344CB8AC3E}">
        <p14:creationId xmlns:p14="http://schemas.microsoft.com/office/powerpoint/2010/main" val="342055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7199" dirty="0">
                <a:solidFill>
                  <a:schemeClr val="bg1"/>
                </a:solidFill>
                <a:effectLst>
                  <a:outerShdw blurRad="38100" dist="38100" dir="2700000" algn="tl">
                    <a:srgbClr val="000000">
                      <a:alpha val="43137"/>
                    </a:srgbClr>
                  </a:outerShdw>
                </a:effectLst>
              </a:rPr>
              <a:t>để các ngài cùng nhau tìm hiểu những điều đẹp ý</a:t>
            </a:r>
            <a:r>
              <a:rPr lang="en-US" sz="7199" dirty="0">
                <a:solidFill>
                  <a:schemeClr val="bg1"/>
                </a:solidFill>
                <a:effectLst>
                  <a:outerShdw blurRad="38100" dist="38100" dir="2700000" algn="tl">
                    <a:srgbClr val="000000">
                      <a:alpha val="43137"/>
                    </a:srgbClr>
                  </a:outerShdw>
                </a:effectLst>
              </a:rPr>
              <a:t> </a:t>
            </a:r>
            <a:r>
              <a:rPr lang="vi-VN" sz="7199" dirty="0">
                <a:solidFill>
                  <a:schemeClr val="bg1"/>
                </a:solidFill>
                <a:effectLst>
                  <a:outerShdw blurRad="38100" dist="38100" dir="2700000" algn="tl">
                    <a:srgbClr val="000000">
                      <a:alpha val="43137"/>
                    </a:srgbClr>
                  </a:outerShdw>
                </a:effectLst>
              </a:rPr>
              <a:t>Chúa, và hướng dẫn đoàn Dân Chúa thực thi những điều Chúa truyền dạy</a:t>
            </a:r>
            <a:r>
              <a:rPr lang="en-US" sz="7199"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5334" dirty="0">
                <a:solidFill>
                  <a:schemeClr val="bg1"/>
                </a:solidFill>
                <a:effectLst>
                  <a:outerShdw blurRad="38100" dist="38100" dir="2700000" algn="tl">
                    <a:srgbClr val="000000">
                      <a:alpha val="43137"/>
                    </a:srgbClr>
                  </a:outerShdw>
                </a:effectLst>
              </a:rPr>
              <a:t>Các giáo phận Việt Nam chúng con, luôn muốn cùng chung nhịp bước với Hội Thánh hoàn vũ, xin cho chúng con biết đồng cảm với nỗi thao thức của các Mục tử trên toàn thế giới, ngày càng ý thức hơn về tình hiệp thông,</a:t>
            </a:r>
            <a:endParaRPr lang="en-US" sz="5334"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6400" dirty="0">
                <a:solidFill>
                  <a:schemeClr val="bg1"/>
                </a:solidFill>
                <a:effectLst>
                  <a:outerShdw blurRad="38100" dist="38100" dir="2700000" algn="tl">
                    <a:srgbClr val="000000">
                      <a:alpha val="43137"/>
                    </a:srgbClr>
                  </a:outerShdw>
                </a:effectLst>
              </a:rPr>
              <a:t>thái độ tham gia và lòng nhiệt thành trong sứ vụ của Hội</a:t>
            </a:r>
            <a:r>
              <a:rPr lang="en-US" sz="6400" dirty="0">
                <a:solidFill>
                  <a:schemeClr val="bg1"/>
                </a:solidFill>
                <a:effectLst>
                  <a:outerShdw blurRad="38100" dist="38100" dir="2700000" algn="tl">
                    <a:srgbClr val="000000">
                      <a:alpha val="43137"/>
                    </a:srgbClr>
                  </a:outerShdw>
                </a:effectLst>
              </a:rPr>
              <a:t> </a:t>
            </a:r>
            <a:r>
              <a:rPr lang="vi-VN" sz="6400" dirty="0">
                <a:solidFill>
                  <a:schemeClr val="bg1"/>
                </a:solidFill>
                <a:effectLst>
                  <a:outerShdw blurRad="38100" dist="38100" dir="2700000" algn="tl">
                    <a:srgbClr val="000000">
                      <a:alpha val="43137"/>
                    </a:srgbClr>
                  </a:outerShdw>
                </a:effectLst>
              </a:rPr>
              <a:t>Thánh, Nhờ lời chuyển cầu của Đức Trinh Nữ Maria, Nữ Vương các Tông đồ và là Mẹ của Hội Thánh,</a:t>
            </a:r>
            <a:endParaRPr lang="en-US" sz="6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rmAutofit/>
          </a:bodyPr>
          <a:lstStyle/>
          <a:p>
            <a:pPr algn="just"/>
            <a:r>
              <a:rPr lang="vi-VN" sz="5867" dirty="0">
                <a:solidFill>
                  <a:schemeClr val="bg1"/>
                </a:solidFill>
                <a:effectLst>
                  <a:outerShdw blurRad="38100" dist="38100" dir="2700000" algn="tl">
                    <a:srgbClr val="000000">
                      <a:alpha val="43137"/>
                    </a:srgbClr>
                  </a:outerShdw>
                </a:effectLst>
                <a:cs typeface="Times New Roman" pitchFamily="18" charset="0"/>
              </a:rPr>
              <a:t>Chúng con dâng lời khẩn cầu lên Chúa, là đấng hoạt động mọi nơi mọi thời, trong sự hiệp thông với Chúa Cha và Chúa Con, luôn mãi mãi đến muôn đời. </a:t>
            </a:r>
            <a:r>
              <a:rPr lang="vi-VN" sz="5867" dirty="0">
                <a:solidFill>
                  <a:srgbClr val="FFFF00"/>
                </a:solidFill>
                <a:effectLst>
                  <a:outerShdw blurRad="38100" dist="38100" dir="2700000" algn="tl">
                    <a:srgbClr val="000000">
                      <a:alpha val="43137"/>
                    </a:srgbClr>
                  </a:outerShdw>
                </a:effectLst>
                <a:cs typeface="Times New Roman" pitchFamily="18" charset="0"/>
              </a:rPr>
              <a:t>Amen.</a:t>
            </a:r>
            <a:endParaRPr lang="en-US" sz="5867"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2926EF5-A5C8-8127-1E3A-0197C63D8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590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r>
              <a:rPr lang="en-US" sz="6000" u="sng" dirty="0">
                <a:solidFill>
                  <a:srgbClr val="FFFF00"/>
                </a:solidFill>
                <a:effectLst>
                  <a:outerShdw blurRad="38100" dist="38100" dir="2700000" algn="tl">
                    <a:srgbClr val="000000">
                      <a:alpha val="43137"/>
                    </a:srgbClr>
                  </a:outerShdw>
                </a:effectLst>
                <a:latin typeface="+mj-lt"/>
              </a:rPr>
              <a:t>Ca </a:t>
            </a:r>
            <a:r>
              <a:rPr lang="en-US" sz="6000" u="sng" dirty="0" err="1">
                <a:solidFill>
                  <a:srgbClr val="FFFF00"/>
                </a:solidFill>
                <a:effectLst>
                  <a:outerShdw blurRad="38100" dist="38100" dir="2700000" algn="tl">
                    <a:srgbClr val="000000">
                      <a:alpha val="43137"/>
                    </a:srgbClr>
                  </a:outerShdw>
                </a:effectLst>
                <a:latin typeface="+mj-lt"/>
              </a:rPr>
              <a:t>Nhập</a:t>
            </a:r>
            <a:r>
              <a:rPr lang="en-US" sz="6000" u="sng" dirty="0">
                <a:solidFill>
                  <a:srgbClr val="FFFF00"/>
                </a:solidFill>
                <a:effectLst>
                  <a:outerShdw blurRad="38100" dist="38100" dir="2700000" algn="tl">
                    <a:srgbClr val="000000">
                      <a:alpha val="43137"/>
                    </a:srgbClr>
                  </a:outerShdw>
                </a:effectLst>
                <a:latin typeface="+mj-lt"/>
              </a:rPr>
              <a:t> </a:t>
            </a:r>
            <a:r>
              <a:rPr lang="en-US" sz="6000" u="sng" dirty="0" err="1">
                <a:solidFill>
                  <a:srgbClr val="FFFF00"/>
                </a:solidFill>
                <a:effectLst>
                  <a:outerShdw blurRad="38100" dist="38100" dir="2700000" algn="tl">
                    <a:srgbClr val="000000">
                      <a:alpha val="43137"/>
                    </a:srgbClr>
                  </a:outerShdw>
                </a:effectLst>
                <a:latin typeface="+mj-lt"/>
              </a:rPr>
              <a:t>Lễ</a:t>
            </a:r>
            <a:br>
              <a:rPr lang="en-US" sz="6000" u="sng" dirty="0">
                <a:solidFill>
                  <a:srgbClr val="FFFF00"/>
                </a:solidFill>
                <a:effectLst>
                  <a:outerShdw blurRad="38100" dist="38100" dir="2700000" algn="tl">
                    <a:srgbClr val="000000">
                      <a:alpha val="43137"/>
                    </a:srgbClr>
                  </a:outerShdw>
                </a:effectLst>
                <a:latin typeface="+mj-lt"/>
              </a:rPr>
            </a:br>
            <a:br>
              <a:rPr lang="en-US" sz="6000" dirty="0">
                <a:solidFill>
                  <a:srgbClr val="FFFF00"/>
                </a:solidFill>
                <a:effectLst>
                  <a:outerShdw blurRad="38100" dist="38100" dir="2700000" algn="tl">
                    <a:srgbClr val="000000">
                      <a:alpha val="43137"/>
                    </a:srgbClr>
                  </a:outerShdw>
                </a:effectLst>
                <a:latin typeface="+mj-lt"/>
              </a:rPr>
            </a:br>
            <a:r>
              <a:rPr lang="vi-VN" sz="6000" dirty="0">
                <a:solidFill>
                  <a:srgbClr val="FFFF00"/>
                </a:solidFill>
                <a:effectLst>
                  <a:outerShdw blurRad="38100" dist="38100" dir="2700000" algn="tl">
                    <a:srgbClr val="000000">
                      <a:alpha val="43137"/>
                    </a:srgbClr>
                  </a:outerShdw>
                </a:effectLst>
                <a:latin typeface="+mj-lt"/>
              </a:rPr>
              <a:t>VỀ ĐÂY HỠI NGƯỜI</a:t>
            </a:r>
            <a:br>
              <a:rPr lang="vi-VN" sz="6000" dirty="0">
                <a:solidFill>
                  <a:srgbClr val="FFFF00"/>
                </a:solidFill>
                <a:effectLst>
                  <a:outerShdw blurRad="38100" dist="38100" dir="2700000" algn="tl">
                    <a:srgbClr val="000000">
                      <a:alpha val="43137"/>
                    </a:srgbClr>
                  </a:outerShdw>
                </a:effectLst>
                <a:latin typeface="+mj-lt"/>
              </a:rPr>
            </a:br>
            <a:r>
              <a:rPr lang="en-US" sz="4000" i="1" dirty="0">
                <a:solidFill>
                  <a:srgbClr val="FFFF00"/>
                </a:solidFill>
                <a:effectLst>
                  <a:outerShdw blurRad="38100" dist="38100" dir="2700000" algn="tl">
                    <a:srgbClr val="000000">
                      <a:alpha val="43137"/>
                    </a:srgbClr>
                  </a:outerShdw>
                </a:effectLst>
                <a:latin typeface="+mj-lt"/>
              </a:rPr>
              <a:t>St: Lan Thanh</a:t>
            </a:r>
            <a:endParaRPr lang="en-US" sz="6000" i="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87182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vi-VN" sz="7200" u="sng" dirty="0">
                <a:solidFill>
                  <a:srgbClr val="FFFF00"/>
                </a:solidFill>
                <a:effectLst>
                  <a:outerShdw blurRad="38100" dist="38100" dir="2700000" algn="tl">
                    <a:srgbClr val="000000">
                      <a:alpha val="43137"/>
                    </a:srgbClr>
                  </a:outerShdw>
                </a:effectLst>
                <a:latin typeface="+mj-lt"/>
              </a:rPr>
              <a:t>ĐK.</a:t>
            </a:r>
            <a:r>
              <a:rPr lang="vi-VN" sz="7200" dirty="0">
                <a:solidFill>
                  <a:schemeClr val="bg1"/>
                </a:solidFill>
                <a:effectLst>
                  <a:outerShdw blurRad="38100" dist="38100" dir="2700000" algn="tl">
                    <a:srgbClr val="000000">
                      <a:alpha val="43137"/>
                    </a:srgbClr>
                  </a:outerShdw>
                </a:effectLst>
                <a:latin typeface="+mj-lt"/>
              </a:rPr>
              <a:t> Về đây hỡi người về đây ta tiến vào cung điện Thiên Chúa.</a:t>
            </a:r>
            <a:r>
              <a:rPr lang="en-US" sz="7200" dirty="0">
                <a:solidFill>
                  <a:schemeClr val="bg1"/>
                </a:solidFill>
                <a:effectLst>
                  <a:outerShdw blurRad="38100" dist="38100" dir="2700000" algn="tl">
                    <a:srgbClr val="000000">
                      <a:alpha val="43137"/>
                    </a:srgbClr>
                  </a:outerShdw>
                </a:effectLst>
                <a:latin typeface="+mj-lt"/>
              </a:rPr>
              <a:t> </a:t>
            </a:r>
            <a:r>
              <a:rPr lang="vi-VN" sz="7200" dirty="0">
                <a:solidFill>
                  <a:schemeClr val="bg1"/>
                </a:solidFill>
                <a:effectLst>
                  <a:outerShdw blurRad="38100" dist="38100" dir="2700000" algn="tl">
                    <a:srgbClr val="000000">
                      <a:alpha val="43137"/>
                    </a:srgbClr>
                  </a:outerShdw>
                </a:effectLst>
                <a:latin typeface="+mj-lt"/>
              </a:rPr>
              <a:t>Về đây hỡi người về đây ta tiến vào nơi Thánh Vua Trời.</a:t>
            </a:r>
            <a:r>
              <a:rPr lang="en-US" sz="7200" dirty="0">
                <a:solidFill>
                  <a:schemeClr val="bg1"/>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81899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7200" dirty="0">
                <a:solidFill>
                  <a:srgbClr val="FFFF00"/>
                </a:solidFill>
                <a:effectLst>
                  <a:outerShdw blurRad="38100" dist="38100" dir="2700000" algn="tl">
                    <a:srgbClr val="000000">
                      <a:alpha val="43137"/>
                    </a:srgbClr>
                  </a:outerShdw>
                </a:effectLst>
                <a:latin typeface="+mj-lt"/>
              </a:rPr>
              <a:t>*</a:t>
            </a:r>
            <a:r>
              <a:rPr lang="en-US" sz="7200" dirty="0">
                <a:solidFill>
                  <a:schemeClr val="bg1"/>
                </a:solidFill>
                <a:effectLst>
                  <a:outerShdw blurRad="38100" dist="38100" dir="2700000" algn="tl">
                    <a:srgbClr val="000000">
                      <a:alpha val="43137"/>
                    </a:srgbClr>
                  </a:outerShdw>
                </a:effectLst>
                <a:latin typeface="+mj-lt"/>
              </a:rPr>
              <a:t> </a:t>
            </a:r>
            <a:r>
              <a:rPr lang="vi-VN" sz="7200" dirty="0">
                <a:solidFill>
                  <a:schemeClr val="bg1"/>
                </a:solidFill>
                <a:effectLst>
                  <a:outerShdw blurRad="38100" dist="38100" dir="2700000" algn="tl">
                    <a:srgbClr val="000000">
                      <a:alpha val="43137"/>
                    </a:srgbClr>
                  </a:outerShdw>
                </a:effectLst>
                <a:latin typeface="+mj-lt"/>
              </a:rPr>
              <a:t>Về đây hỡi người về đây ta cất lời ca ngợi Thiên Chúa. Về đây hỡi người về đây ta chúc tụng Danh Chúa muôn đời.</a:t>
            </a:r>
            <a:endParaRPr lang="en-US" sz="7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789934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5400" u="sng" dirty="0">
                <a:solidFill>
                  <a:srgbClr val="FFFF00"/>
                </a:solidFill>
                <a:effectLst>
                  <a:outerShdw blurRad="38100" dist="38100" dir="2700000" algn="tl">
                    <a:srgbClr val="000000">
                      <a:alpha val="43137"/>
                    </a:srgbClr>
                  </a:outerShdw>
                </a:effectLst>
                <a:latin typeface="+mj-lt"/>
              </a:rPr>
              <a:t>Tk1.</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Đây</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cung</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điện</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Thiên</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Chúa</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ôi</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nguy</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nga</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diễm</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lệ</a:t>
            </a:r>
            <a:r>
              <a:rPr lang="en-US" sz="5400" dirty="0">
                <a:solidFill>
                  <a:schemeClr val="bg1"/>
                </a:solidFill>
                <a:effectLst>
                  <a:outerShdw blurRad="38100" dist="38100" dir="2700000" algn="tl">
                    <a:srgbClr val="000000">
                      <a:alpha val="43137"/>
                    </a:srgbClr>
                  </a:outerShdw>
                </a:effectLst>
                <a:latin typeface="+mj-lt"/>
              </a:rPr>
              <a:t>. Ta </a:t>
            </a:r>
            <a:r>
              <a:rPr lang="en-US" sz="5400" dirty="0" err="1">
                <a:solidFill>
                  <a:schemeClr val="bg1"/>
                </a:solidFill>
                <a:effectLst>
                  <a:outerShdw blurRad="38100" dist="38100" dir="2700000" algn="tl">
                    <a:srgbClr val="000000">
                      <a:alpha val="43137"/>
                    </a:srgbClr>
                  </a:outerShdw>
                </a:effectLst>
                <a:latin typeface="+mj-lt"/>
              </a:rPr>
              <a:t>dừng</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chân</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đứng</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ngắm</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mà</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lòng</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thấy</a:t>
            </a:r>
            <a:r>
              <a:rPr lang="en-US" sz="5400" dirty="0">
                <a:solidFill>
                  <a:schemeClr val="bg1"/>
                </a:solidFill>
                <a:effectLst>
                  <a:outerShdw blurRad="38100" dist="38100" dir="2700000" algn="tl">
                    <a:srgbClr val="000000">
                      <a:alpha val="43137"/>
                    </a:srgbClr>
                  </a:outerShdw>
                </a:effectLst>
                <a:latin typeface="+mj-lt"/>
              </a:rPr>
              <a:t> say </a:t>
            </a:r>
            <a:r>
              <a:rPr lang="en-US" sz="5400" dirty="0" err="1">
                <a:solidFill>
                  <a:schemeClr val="bg1"/>
                </a:solidFill>
                <a:effectLst>
                  <a:outerShdw blurRad="38100" dist="38100" dir="2700000" algn="tl">
                    <a:srgbClr val="000000">
                      <a:alpha val="43137"/>
                    </a:srgbClr>
                  </a:outerShdw>
                </a:effectLst>
                <a:latin typeface="+mj-lt"/>
              </a:rPr>
              <a:t>mê</a:t>
            </a:r>
            <a:r>
              <a:rPr lang="en-US" sz="5400" dirty="0">
                <a:solidFill>
                  <a:schemeClr val="bg1"/>
                </a:solidFill>
                <a:effectLst>
                  <a:outerShdw blurRad="38100" dist="38100" dir="2700000" algn="tl">
                    <a:srgbClr val="000000">
                      <a:alpha val="43137"/>
                    </a:srgbClr>
                  </a:outerShdw>
                </a:effectLst>
                <a:latin typeface="+mj-lt"/>
              </a:rPr>
              <a:t>. Ta </a:t>
            </a:r>
            <a:r>
              <a:rPr lang="en-US" sz="5400" dirty="0" err="1">
                <a:solidFill>
                  <a:schemeClr val="bg1"/>
                </a:solidFill>
                <a:effectLst>
                  <a:outerShdw blurRad="38100" dist="38100" dir="2700000" algn="tl">
                    <a:srgbClr val="000000">
                      <a:alpha val="43137"/>
                    </a:srgbClr>
                  </a:outerShdw>
                </a:effectLst>
                <a:latin typeface="+mj-lt"/>
              </a:rPr>
              <a:t>rủ</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nhau</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đi</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về</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về</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cung</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điện</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Chúa</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Trời</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Dâng</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lời</a:t>
            </a:r>
            <a:r>
              <a:rPr lang="en-US" sz="5400" dirty="0">
                <a:solidFill>
                  <a:schemeClr val="bg1"/>
                </a:solidFill>
                <a:effectLst>
                  <a:outerShdw blurRad="38100" dist="38100" dir="2700000" algn="tl">
                    <a:srgbClr val="000000">
                      <a:alpha val="43137"/>
                    </a:srgbClr>
                  </a:outerShdw>
                </a:effectLst>
                <a:latin typeface="+mj-lt"/>
              </a:rPr>
              <a:t> ca </a:t>
            </a:r>
            <a:r>
              <a:rPr lang="en-US" sz="5400" dirty="0" err="1">
                <a:solidFill>
                  <a:schemeClr val="bg1"/>
                </a:solidFill>
                <a:effectLst>
                  <a:outerShdw blurRad="38100" dist="38100" dir="2700000" algn="tl">
                    <a:srgbClr val="000000">
                      <a:alpha val="43137"/>
                    </a:srgbClr>
                  </a:outerShdw>
                </a:effectLst>
                <a:latin typeface="+mj-lt"/>
              </a:rPr>
              <a:t>tiếng</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hát</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Thiên</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Chúa</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là</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nguồn</a:t>
            </a:r>
            <a:r>
              <a:rPr lang="en-US" sz="5400" dirty="0">
                <a:solidFill>
                  <a:schemeClr val="bg1"/>
                </a:solidFill>
                <a:effectLst>
                  <a:outerShdw blurRad="38100" dist="38100" dir="2700000" algn="tl">
                    <a:srgbClr val="000000">
                      <a:alpha val="43137"/>
                    </a:srgbClr>
                  </a:outerShdw>
                </a:effectLst>
                <a:latin typeface="+mj-lt"/>
              </a:rPr>
              <a:t> </a:t>
            </a:r>
            <a:r>
              <a:rPr lang="en-US" sz="5400" dirty="0" err="1">
                <a:solidFill>
                  <a:schemeClr val="bg1"/>
                </a:solidFill>
                <a:effectLst>
                  <a:outerShdw blurRad="38100" dist="38100" dir="2700000" algn="tl">
                    <a:srgbClr val="000000">
                      <a:alpha val="43137"/>
                    </a:srgbClr>
                  </a:outerShdw>
                </a:effectLst>
                <a:latin typeface="+mj-lt"/>
              </a:rPr>
              <a:t>vui</a:t>
            </a:r>
            <a:r>
              <a:rPr lang="en-US" sz="5400" dirty="0">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19119405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vi-VN" sz="7200" u="sng" dirty="0">
                <a:solidFill>
                  <a:srgbClr val="FFFF00"/>
                </a:solidFill>
                <a:effectLst>
                  <a:outerShdw blurRad="38100" dist="38100" dir="2700000" algn="tl">
                    <a:srgbClr val="000000">
                      <a:alpha val="43137"/>
                    </a:srgbClr>
                  </a:outerShdw>
                </a:effectLst>
                <a:latin typeface="+mj-lt"/>
              </a:rPr>
              <a:t>ĐK.</a:t>
            </a:r>
            <a:r>
              <a:rPr lang="vi-VN" sz="7200" dirty="0">
                <a:solidFill>
                  <a:schemeClr val="bg1"/>
                </a:solidFill>
                <a:effectLst>
                  <a:outerShdw blurRad="38100" dist="38100" dir="2700000" algn="tl">
                    <a:srgbClr val="000000">
                      <a:alpha val="43137"/>
                    </a:srgbClr>
                  </a:outerShdw>
                </a:effectLst>
                <a:latin typeface="+mj-lt"/>
              </a:rPr>
              <a:t> Về đây hỡi người về đây ta tiến vào cung điện Thiên Chúa.</a:t>
            </a:r>
            <a:r>
              <a:rPr lang="en-US" sz="7200" dirty="0">
                <a:solidFill>
                  <a:schemeClr val="bg1"/>
                </a:solidFill>
                <a:effectLst>
                  <a:outerShdw blurRad="38100" dist="38100" dir="2700000" algn="tl">
                    <a:srgbClr val="000000">
                      <a:alpha val="43137"/>
                    </a:srgbClr>
                  </a:outerShdw>
                </a:effectLst>
                <a:latin typeface="+mj-lt"/>
              </a:rPr>
              <a:t> </a:t>
            </a:r>
            <a:r>
              <a:rPr lang="vi-VN" sz="7200" dirty="0">
                <a:solidFill>
                  <a:schemeClr val="bg1"/>
                </a:solidFill>
                <a:effectLst>
                  <a:outerShdw blurRad="38100" dist="38100" dir="2700000" algn="tl">
                    <a:srgbClr val="000000">
                      <a:alpha val="43137"/>
                    </a:srgbClr>
                  </a:outerShdw>
                </a:effectLst>
                <a:latin typeface="+mj-lt"/>
              </a:rPr>
              <a:t>Về đây hỡi người về đây ta tiến vào nơi Thánh Vua Trời.</a:t>
            </a:r>
            <a:r>
              <a:rPr lang="en-US" sz="7200" dirty="0">
                <a:solidFill>
                  <a:schemeClr val="bg1"/>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8312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2926EF5-A5C8-8127-1E3A-0197C63D8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7200" dirty="0">
                <a:solidFill>
                  <a:srgbClr val="FFFF00"/>
                </a:solidFill>
                <a:effectLst>
                  <a:outerShdw blurRad="38100" dist="38100" dir="2700000" algn="tl">
                    <a:srgbClr val="000000">
                      <a:alpha val="43137"/>
                    </a:srgbClr>
                  </a:outerShdw>
                </a:effectLst>
                <a:latin typeface="+mj-lt"/>
              </a:rPr>
              <a:t>*</a:t>
            </a:r>
            <a:r>
              <a:rPr lang="en-US" sz="7200" dirty="0">
                <a:solidFill>
                  <a:schemeClr val="bg1"/>
                </a:solidFill>
                <a:effectLst>
                  <a:outerShdw blurRad="38100" dist="38100" dir="2700000" algn="tl">
                    <a:srgbClr val="000000">
                      <a:alpha val="43137"/>
                    </a:srgbClr>
                  </a:outerShdw>
                </a:effectLst>
                <a:latin typeface="+mj-lt"/>
              </a:rPr>
              <a:t> </a:t>
            </a:r>
            <a:r>
              <a:rPr lang="vi-VN" sz="7200" dirty="0">
                <a:solidFill>
                  <a:schemeClr val="bg1"/>
                </a:solidFill>
                <a:effectLst>
                  <a:outerShdw blurRad="38100" dist="38100" dir="2700000" algn="tl">
                    <a:srgbClr val="000000">
                      <a:alpha val="43137"/>
                    </a:srgbClr>
                  </a:outerShdw>
                </a:effectLst>
                <a:latin typeface="+mj-lt"/>
              </a:rPr>
              <a:t>Về đây hỡi người về đây ta cất lời ca ngợi Thiên Chúa. Về đây hỡi người về đây ta chúc tụng Danh Chúa muôn đời.</a:t>
            </a:r>
            <a:endParaRPr lang="en-US" sz="7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0857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5400" u="sng" dirty="0">
                <a:solidFill>
                  <a:srgbClr val="FFFF00"/>
                </a:solidFill>
                <a:effectLst>
                  <a:outerShdw blurRad="38100" dist="38100" dir="2700000" algn="tl">
                    <a:srgbClr val="000000">
                      <a:alpha val="43137"/>
                    </a:srgbClr>
                  </a:outerShdw>
                </a:effectLst>
                <a:latin typeface="+mj-lt"/>
              </a:rPr>
              <a:t>Tk</a:t>
            </a:r>
            <a:r>
              <a:rPr lang="vi-VN" sz="5400" u="sng" dirty="0">
                <a:solidFill>
                  <a:srgbClr val="FFFF00"/>
                </a:solidFill>
                <a:effectLst>
                  <a:outerShdw blurRad="38100" dist="38100" dir="2700000" algn="tl">
                    <a:srgbClr val="000000">
                      <a:alpha val="43137"/>
                    </a:srgbClr>
                  </a:outerShdw>
                </a:effectLst>
                <a:latin typeface="+mj-lt"/>
              </a:rPr>
              <a:t>2.</a:t>
            </a:r>
            <a:r>
              <a:rPr lang="vi-VN" sz="5400" dirty="0">
                <a:solidFill>
                  <a:schemeClr val="bg1"/>
                </a:solidFill>
                <a:effectLst>
                  <a:outerShdw blurRad="38100" dist="38100" dir="2700000" algn="tl">
                    <a:srgbClr val="000000">
                      <a:alpha val="43137"/>
                    </a:srgbClr>
                  </a:outerShdw>
                </a:effectLst>
                <a:latin typeface="+mj-lt"/>
              </a:rPr>
              <a:t> Tôi vô cùng sung sướng khi nghe ai nói rằng: đi về cung thánh Chúa, về Nhà Chúa muôn dân.</a:t>
            </a:r>
            <a:r>
              <a:rPr lang="en-US" sz="5400" dirty="0">
                <a:solidFill>
                  <a:schemeClr val="bg1"/>
                </a:solidFill>
                <a:effectLst>
                  <a:outerShdw blurRad="38100" dist="38100" dir="2700000" algn="tl">
                    <a:srgbClr val="000000">
                      <a:alpha val="43137"/>
                    </a:srgbClr>
                  </a:outerShdw>
                </a:effectLst>
                <a:latin typeface="+mj-lt"/>
              </a:rPr>
              <a:t> </a:t>
            </a:r>
            <a:r>
              <a:rPr lang="vi-VN" sz="5400" dirty="0">
                <a:solidFill>
                  <a:schemeClr val="bg1"/>
                </a:solidFill>
                <a:effectLst>
                  <a:outerShdw blurRad="38100" dist="38100" dir="2700000" algn="tl">
                    <a:srgbClr val="000000">
                      <a:alpha val="43137"/>
                    </a:srgbClr>
                  </a:outerShdw>
                </a:effectLst>
                <a:latin typeface="+mj-lt"/>
              </a:rPr>
              <a:t>Ta rủ nhau đi về, về ngắm Nhan Thánh Người. Xin Người cho ta sống luôn vững một niềm tin.</a:t>
            </a:r>
            <a:endParaRPr lang="en-US" sz="5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9164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vi-VN" sz="7200" u="sng" dirty="0">
                <a:solidFill>
                  <a:srgbClr val="FFFF00"/>
                </a:solidFill>
                <a:effectLst>
                  <a:outerShdw blurRad="38100" dist="38100" dir="2700000" algn="tl">
                    <a:srgbClr val="000000">
                      <a:alpha val="43137"/>
                    </a:srgbClr>
                  </a:outerShdw>
                </a:effectLst>
                <a:latin typeface="+mj-lt"/>
              </a:rPr>
              <a:t>ĐK.</a:t>
            </a:r>
            <a:r>
              <a:rPr lang="vi-VN" sz="7200" dirty="0">
                <a:solidFill>
                  <a:schemeClr val="bg1"/>
                </a:solidFill>
                <a:effectLst>
                  <a:outerShdw blurRad="38100" dist="38100" dir="2700000" algn="tl">
                    <a:srgbClr val="000000">
                      <a:alpha val="43137"/>
                    </a:srgbClr>
                  </a:outerShdw>
                </a:effectLst>
                <a:latin typeface="+mj-lt"/>
              </a:rPr>
              <a:t> Về đây hỡi người về đây ta tiến vào cung điện Thiên Chúa.</a:t>
            </a:r>
            <a:r>
              <a:rPr lang="en-US" sz="7200" dirty="0">
                <a:solidFill>
                  <a:schemeClr val="bg1"/>
                </a:solidFill>
                <a:effectLst>
                  <a:outerShdw blurRad="38100" dist="38100" dir="2700000" algn="tl">
                    <a:srgbClr val="000000">
                      <a:alpha val="43137"/>
                    </a:srgbClr>
                  </a:outerShdw>
                </a:effectLst>
                <a:latin typeface="+mj-lt"/>
              </a:rPr>
              <a:t> </a:t>
            </a:r>
            <a:r>
              <a:rPr lang="vi-VN" sz="7200" dirty="0">
                <a:solidFill>
                  <a:schemeClr val="bg1"/>
                </a:solidFill>
                <a:effectLst>
                  <a:outerShdw blurRad="38100" dist="38100" dir="2700000" algn="tl">
                    <a:srgbClr val="000000">
                      <a:alpha val="43137"/>
                    </a:srgbClr>
                  </a:outerShdw>
                </a:effectLst>
                <a:latin typeface="+mj-lt"/>
              </a:rPr>
              <a:t>Về đây hỡi người về đây ta tiến vào nơi Thánh Vua Trời.</a:t>
            </a:r>
            <a:r>
              <a:rPr lang="en-US" sz="7200" dirty="0">
                <a:solidFill>
                  <a:schemeClr val="bg1"/>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1485478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7200" dirty="0">
                <a:solidFill>
                  <a:srgbClr val="FFFF00"/>
                </a:solidFill>
                <a:effectLst>
                  <a:outerShdw blurRad="38100" dist="38100" dir="2700000" algn="tl">
                    <a:srgbClr val="000000">
                      <a:alpha val="43137"/>
                    </a:srgbClr>
                  </a:outerShdw>
                </a:effectLst>
                <a:latin typeface="+mj-lt"/>
              </a:rPr>
              <a:t>*</a:t>
            </a:r>
            <a:r>
              <a:rPr lang="en-US" sz="7200" dirty="0">
                <a:solidFill>
                  <a:schemeClr val="bg1"/>
                </a:solidFill>
                <a:effectLst>
                  <a:outerShdw blurRad="38100" dist="38100" dir="2700000" algn="tl">
                    <a:srgbClr val="000000">
                      <a:alpha val="43137"/>
                    </a:srgbClr>
                  </a:outerShdw>
                </a:effectLst>
                <a:latin typeface="+mj-lt"/>
              </a:rPr>
              <a:t> </a:t>
            </a:r>
            <a:r>
              <a:rPr lang="vi-VN" sz="7200" dirty="0">
                <a:solidFill>
                  <a:schemeClr val="bg1"/>
                </a:solidFill>
                <a:effectLst>
                  <a:outerShdw blurRad="38100" dist="38100" dir="2700000" algn="tl">
                    <a:srgbClr val="000000">
                      <a:alpha val="43137"/>
                    </a:srgbClr>
                  </a:outerShdw>
                </a:effectLst>
                <a:latin typeface="+mj-lt"/>
              </a:rPr>
              <a:t>Về đây hỡi người về đây ta cất lời ca ngợi Thiên Chúa. Về đây hỡi người về đây ta chúc tụng Danh Chúa muôn đời.</a:t>
            </a:r>
            <a:endParaRPr lang="en-US" sz="7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87450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58B1729-FF48-D218-7C38-231E3145C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23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857250"/>
            <a:ext cx="9144000" cy="5143500"/>
          </a:xfrm>
        </p:spPr>
        <p:txBody>
          <a:bodyPr/>
          <a:lstStyle/>
          <a:p>
            <a:pPr eaLnBrk="1" hangingPunct="1">
              <a:lnSpc>
                <a:spcPct val="150000"/>
              </a:lnSpc>
            </a:pPr>
            <a:endParaRPr lang="en-US" sz="36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6858000"/>
          </a:xfrm>
        </p:spPr>
        <p:txBody>
          <a:bodyPr/>
          <a:lstStyle/>
          <a:p>
            <a:pPr algn="l" eaLnBrk="1" hangingPunct="1">
              <a:lnSpc>
                <a:spcPct val="150000"/>
              </a:lnSpc>
            </a:pPr>
            <a:r>
              <a:rPr lang="en-US" sz="4800"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8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8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40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640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6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989160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816333"/>
            <a:ext cx="9144000" cy="6041667"/>
          </a:xfrm>
        </p:spPr>
        <p:txBody>
          <a:bodyPr/>
          <a:lstStyle/>
          <a:p>
            <a:pPr algn="l" eaLnBrk="1" hangingPunct="1">
              <a:lnSpc>
                <a:spcPct val="140000"/>
              </a:lnSpc>
            </a:pPr>
            <a:r>
              <a:rPr lang="en-US" sz="5333"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ca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333"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333"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333"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333"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333"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33598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6858000"/>
          </a:xfrm>
        </p:spPr>
        <p:txBody>
          <a:bodyPr/>
          <a:lstStyle/>
          <a:p>
            <a:pPr marL="0" indent="0" algn="just" eaLnBrk="1" hangingPunct="1">
              <a:buNone/>
            </a:pP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None/>
            </a:pPr>
            <a:r>
              <a:rPr lang="vi-VN" sz="6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59465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6858000"/>
          </a:xfrm>
        </p:spPr>
        <p:txBody>
          <a:bodyPr/>
          <a:lstStyle/>
          <a:p>
            <a:pPr marL="0" indent="0" algn="just" eaLnBrk="1" hangingPunct="1">
              <a:buNone/>
            </a:pPr>
            <a:r>
              <a:rPr lang="en-US" sz="72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72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eaLnBrk="1" hangingPunct="1">
              <a:buNone/>
            </a:pPr>
            <a:r>
              <a:rPr lang="vi-VN" sz="7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7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866095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rmAutofit/>
          </a:bodyPr>
          <a:lstStyle/>
          <a:p>
            <a:r>
              <a:rPr lang="en-US" sz="6000" dirty="0">
                <a:solidFill>
                  <a:srgbClr val="FFFF00"/>
                </a:solidFill>
                <a:effectLst>
                  <a:outerShdw blurRad="38100" dist="38100" dir="2700000" algn="tl">
                    <a:srgbClr val="000000">
                      <a:alpha val="43137"/>
                    </a:srgbClr>
                  </a:outerShdw>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90830"/>
            <a:ext cx="9144000" cy="6667169"/>
          </a:xfrm>
        </p:spPr>
        <p:txBody>
          <a:bodyPr/>
          <a:lstStyle/>
          <a:p>
            <a:pPr marL="0" indent="0" algn="just" eaLnBrk="1" hangingPunct="1">
              <a:buNone/>
            </a:pP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buNone/>
            </a:pP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71686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402867"/>
            <a:ext cx="9144000" cy="6455133"/>
          </a:xfrm>
        </p:spPr>
        <p:txBody>
          <a:bodyPr/>
          <a:lstStyle/>
          <a:p>
            <a:pPr marL="0" indent="0" algn="just" eaLnBrk="1" hangingPunct="1">
              <a:buNone/>
            </a:pP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buNone/>
            </a:pPr>
            <a:r>
              <a:rPr lang="vi-VN"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64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6454641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6858000"/>
          </a:xfrm>
        </p:spPr>
        <p:txBody>
          <a:bodyPr/>
          <a:lstStyle/>
          <a:p>
            <a:pPr marL="0" indent="0" algn="just" eaLnBrk="1" hangingPunct="1">
              <a:buNone/>
            </a:pP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4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buNone/>
            </a:pPr>
            <a:r>
              <a:rPr lang="vi-VN"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buNone/>
            </a:pPr>
            <a:r>
              <a:rPr lang="vi-VN" sz="6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4081114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902" cy="68580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74904" y="114300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latin typeface="UTM American Sans"/>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I-sai-a.</a:t>
            </a:r>
          </a:p>
          <a:p>
            <a:r>
              <a:rPr lang="vi-VN" sz="3200" b="1">
                <a:ln w="1905"/>
                <a:solidFill>
                  <a:srgbClr val="A50021"/>
                </a:solidFill>
                <a:effectLst>
                  <a:innerShdw blurRad="69850" dist="43180" dir="5400000">
                    <a:srgbClr val="000000">
                      <a:alpha val="65000"/>
                    </a:srgbClr>
                  </a:innerShdw>
                </a:effectLst>
              </a:rPr>
              <a:t>Chìa khóa nhà Đa-vít, Ta sẽ đặt trên vai nó.</a:t>
            </a:r>
          </a:p>
        </p:txBody>
      </p:sp>
    </p:spTree>
    <p:extLst>
      <p:ext uri="{BB962C8B-B14F-4D97-AF65-F5344CB8AC3E}">
        <p14:creationId xmlns:p14="http://schemas.microsoft.com/office/powerpoint/2010/main" val="3450100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r>
              <a:rPr kumimoji="0" lang="en-US" sz="40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mj-ea"/>
                <a:cs typeface="+mj-cs"/>
              </a:rPr>
              <a:t>Chúa</a:t>
            </a:r>
            <a:r>
              <a:rPr kumimoji="0" lang="en-US" sz="4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j-ea"/>
                <a:cs typeface="+mj-cs"/>
              </a:rPr>
              <a:t> </a:t>
            </a:r>
            <a:r>
              <a:rPr kumimoji="0" lang="en-US" sz="40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mj-ea"/>
                <a:cs typeface="+mj-cs"/>
              </a:rPr>
              <a:t>Nhật</a:t>
            </a:r>
            <a:r>
              <a:rPr kumimoji="0" lang="en-US" sz="4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j-ea"/>
                <a:cs typeface="+mj-cs"/>
              </a:rPr>
              <a:t> XXI </a:t>
            </a:r>
            <a:r>
              <a:rPr kumimoji="0" lang="en-US" sz="40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mj-ea"/>
                <a:cs typeface="+mj-cs"/>
              </a:rPr>
              <a:t>Thường</a:t>
            </a:r>
            <a:r>
              <a:rPr kumimoji="0" lang="en-US" sz="4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j-ea"/>
                <a:cs typeface="+mj-cs"/>
              </a:rPr>
              <a:t> </a:t>
            </a:r>
            <a:r>
              <a:rPr kumimoji="0" lang="en-US" sz="40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mj-ea"/>
                <a:cs typeface="+mj-cs"/>
              </a:rPr>
              <a:t>Niên</a:t>
            </a:r>
            <a:r>
              <a:rPr lang="en-US" sz="4000" dirty="0">
                <a:solidFill>
                  <a:srgbClr val="FFFF00"/>
                </a:solidFill>
                <a:effectLst>
                  <a:outerShdw blurRad="38100" dist="38100" dir="2700000" algn="tl">
                    <a:srgbClr val="000000">
                      <a:alpha val="43137"/>
                    </a:srgbClr>
                  </a:outerShdw>
                </a:effectLst>
                <a:latin typeface="UTM American Sans"/>
              </a:rPr>
              <a:t> - </a:t>
            </a:r>
            <a:r>
              <a:rPr kumimoji="0" lang="en-US" sz="40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mj-ea"/>
                <a:cs typeface="+mj-cs"/>
              </a:rPr>
              <a:t>Năm</a:t>
            </a:r>
            <a:r>
              <a:rPr kumimoji="0" lang="en-US" sz="4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j-ea"/>
                <a:cs typeface="+mj-cs"/>
              </a:rPr>
              <a:t> A</a:t>
            </a:r>
            <a:br>
              <a:rPr kumimoji="0" lang="en-US" sz="4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j-ea"/>
                <a:cs typeface="+mj-cs"/>
              </a:rPr>
            </a:br>
            <a:br>
              <a:rPr lang="en-US" dirty="0">
                <a:solidFill>
                  <a:srgbClr val="FFFF00"/>
                </a:solidFill>
                <a:effectLst>
                  <a:outerShdw blurRad="38100" dist="38100" dir="2700000" algn="tl">
                    <a:srgbClr val="000000">
                      <a:alpha val="43137"/>
                    </a:srgbClr>
                  </a:outerShdw>
                </a:effectLst>
              </a:rPr>
            </a:br>
            <a:r>
              <a:rPr lang="en-US" sz="8800" dirty="0" err="1">
                <a:solidFill>
                  <a:srgbClr val="FFFF00"/>
                </a:solidFill>
                <a:effectLst>
                  <a:outerShdw blurRad="38100" dist="38100" dir="2700000" algn="tl">
                    <a:srgbClr val="000000">
                      <a:alpha val="43137"/>
                    </a:srgbClr>
                  </a:outerShdw>
                </a:effectLst>
              </a:rPr>
              <a:t>Thánh</a:t>
            </a:r>
            <a:r>
              <a:rPr lang="en-US" sz="8800" dirty="0">
                <a:solidFill>
                  <a:srgbClr val="FFFF00"/>
                </a:solidFill>
                <a:effectLst>
                  <a:outerShdw blurRad="38100" dist="38100" dir="2700000" algn="tl">
                    <a:srgbClr val="000000">
                      <a:alpha val="43137"/>
                    </a:srgbClr>
                  </a:outerShdw>
                </a:effectLst>
              </a:rPr>
              <a:t> </a:t>
            </a:r>
            <a:r>
              <a:rPr lang="en-US" sz="8800" dirty="0" err="1">
                <a:solidFill>
                  <a:srgbClr val="FFFF00"/>
                </a:solidFill>
                <a:effectLst>
                  <a:outerShdw blurRad="38100" dist="38100" dir="2700000" algn="tl">
                    <a:srgbClr val="000000">
                      <a:alpha val="43137"/>
                    </a:srgbClr>
                  </a:outerShdw>
                </a:effectLst>
              </a:rPr>
              <a:t>Vịnh</a:t>
            </a:r>
            <a:r>
              <a:rPr lang="en-US" sz="8800" dirty="0">
                <a:solidFill>
                  <a:srgbClr val="FFFF00"/>
                </a:solidFill>
                <a:effectLst>
                  <a:outerShdw blurRad="38100" dist="38100" dir="2700000" algn="tl">
                    <a:srgbClr val="000000">
                      <a:alpha val="43137"/>
                    </a:srgbClr>
                  </a:outerShdw>
                </a:effectLst>
              </a:rPr>
              <a:t> 137</a:t>
            </a:r>
            <a:br>
              <a:rPr lang="en-US" dirty="0">
                <a:solidFill>
                  <a:srgbClr val="FFFF00"/>
                </a:solidFill>
                <a:effectLst>
                  <a:outerShdw blurRad="38100" dist="38100" dir="2700000" algn="tl">
                    <a:srgbClr val="000000">
                      <a:alpha val="43137"/>
                    </a:srgbClr>
                  </a:outerShdw>
                </a:effectLst>
              </a:rPr>
            </a:br>
            <a:r>
              <a:rPr lang="en-US" i="1" dirty="0" err="1">
                <a:solidFill>
                  <a:srgbClr val="FFFF00"/>
                </a:solidFill>
                <a:effectLst>
                  <a:outerShdw blurRad="38100" dist="38100" dir="2700000" algn="tl">
                    <a:srgbClr val="000000">
                      <a:alpha val="43137"/>
                    </a:srgbClr>
                  </a:outerShdw>
                </a:effectLst>
              </a:rPr>
              <a:t>Lm</a:t>
            </a:r>
            <a:r>
              <a:rPr lang="en-US" i="1" dirty="0">
                <a:solidFill>
                  <a:srgbClr val="FFFF00"/>
                </a:solidFill>
                <a:effectLst>
                  <a:outerShdw blurRad="38100" dist="38100" dir="2700000" algn="tl">
                    <a:srgbClr val="000000">
                      <a:alpha val="43137"/>
                    </a:srgbClr>
                  </a:outerShdw>
                </a:effectLst>
              </a:rPr>
              <a:t>. Kim Long</a:t>
            </a:r>
            <a:br>
              <a:rPr lang="en-US" i="1" dirty="0">
                <a:solidFill>
                  <a:srgbClr val="FFFF00"/>
                </a:solidFill>
                <a:effectLst>
                  <a:outerShdw blurRad="38100" dist="38100" dir="2700000" algn="tl">
                    <a:srgbClr val="000000">
                      <a:alpha val="43137"/>
                    </a:srgbClr>
                  </a:outerShdw>
                </a:effectLst>
              </a:rPr>
            </a:br>
            <a:br>
              <a:rPr lang="en-US" i="1" dirty="0">
                <a:solidFill>
                  <a:srgbClr val="FFFF00"/>
                </a:solidFill>
                <a:effectLst>
                  <a:outerShdw blurRad="38100" dist="38100" dir="2700000" algn="tl">
                    <a:srgbClr val="000000">
                      <a:alpha val="43137"/>
                    </a:srgbClr>
                  </a:outerShdw>
                </a:effectLst>
              </a:rPr>
            </a:br>
            <a:r>
              <a:rPr lang="en-US" sz="6000" i="1" dirty="0">
                <a:solidFill>
                  <a:srgbClr val="FFFF00"/>
                </a:solidFill>
                <a:effectLst>
                  <a:outerShdw blurRad="38100" dist="38100" dir="2700000" algn="tl">
                    <a:srgbClr val="000000">
                      <a:alpha val="43137"/>
                    </a:srgbClr>
                  </a:outerShdw>
                </a:effectLst>
              </a:rPr>
              <a:t>03 </a:t>
            </a:r>
            <a:r>
              <a:rPr lang="en-US" sz="6000" i="1" dirty="0" err="1">
                <a:solidFill>
                  <a:srgbClr val="FFFF00"/>
                </a:solidFill>
                <a:effectLst>
                  <a:outerShdw blurRad="38100" dist="38100" dir="2700000" algn="tl">
                    <a:srgbClr val="000000">
                      <a:alpha val="43137"/>
                    </a:srgbClr>
                  </a:outerShdw>
                </a:effectLst>
              </a:rPr>
              <a:t>Câu</a:t>
            </a:r>
            <a:endParaRPr lang="en-US"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6476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8000" u="sng" dirty="0" err="1">
                <a:solidFill>
                  <a:srgbClr val="FFFF00"/>
                </a:solidFill>
                <a:effectLst>
                  <a:outerShdw blurRad="38100" dist="38100" dir="2700000" algn="tl">
                    <a:srgbClr val="000000">
                      <a:alpha val="43137"/>
                    </a:srgbClr>
                  </a:outerShdw>
                </a:effectLst>
              </a:rPr>
              <a:t>Đk</a:t>
            </a:r>
            <a:r>
              <a:rPr lang="en-US" sz="8000" u="sng" dirty="0">
                <a:solidFill>
                  <a:srgbClr val="FFFF00"/>
                </a:solidFill>
                <a:effectLst>
                  <a:outerShdw blurRad="38100" dist="38100" dir="2700000" algn="tl">
                    <a:srgbClr val="000000">
                      <a:alpha val="43137"/>
                    </a:srgbClr>
                  </a:outerShdw>
                </a:effectLst>
              </a:rPr>
              <a:t>:</a:t>
            </a:r>
            <a:r>
              <a:rPr lang="en-US" sz="8000" dirty="0">
                <a:solidFill>
                  <a:schemeClr val="bg1"/>
                </a:solidFill>
                <a:effectLst>
                  <a:outerShdw blurRad="38100" dist="38100" dir="2700000" algn="tl">
                    <a:srgbClr val="000000">
                      <a:alpha val="43137"/>
                    </a:srgbClr>
                  </a:outerShdw>
                </a:effectLst>
              </a:rPr>
              <a:t> </a:t>
            </a:r>
            <a:r>
              <a:rPr lang="vi-VN" sz="8000" dirty="0">
                <a:solidFill>
                  <a:schemeClr val="bg1"/>
                </a:solidFill>
                <a:effectLst>
                  <a:outerShdw blurRad="38100" dist="38100" dir="2700000" algn="tl">
                    <a:srgbClr val="000000">
                      <a:alpha val="43137"/>
                    </a:srgbClr>
                  </a:outerShdw>
                </a:effectLst>
              </a:rPr>
              <a:t>Lạy Chúa, ngàn đời Chúa trọn tình thương, xin đừng bỏ dở dang trong việc tay Chúa làm.</a:t>
            </a:r>
          </a:p>
        </p:txBody>
      </p:sp>
    </p:spTree>
    <p:extLst>
      <p:ext uri="{BB962C8B-B14F-4D97-AF65-F5344CB8AC3E}">
        <p14:creationId xmlns:p14="http://schemas.microsoft.com/office/powerpoint/2010/main" val="4136695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rPr>
              <a:t>Tk1:</a:t>
            </a:r>
            <a:r>
              <a:rPr lang="en-US" sz="6000" dirty="0">
                <a:solidFill>
                  <a:schemeClr val="bg1"/>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Con xin hết lòng cảm tạ Chúa, vì Ngài đã nghe tiếng con kêu. Đàn ca kính Ngài giữa muôn thần thánh Ngài. Hướng về đền thánh con phủ phục kính thờ.</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840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8000" u="sng" dirty="0" err="1">
                <a:solidFill>
                  <a:srgbClr val="FFFF00"/>
                </a:solidFill>
                <a:effectLst>
                  <a:outerShdw blurRad="38100" dist="38100" dir="2700000" algn="tl">
                    <a:srgbClr val="000000">
                      <a:alpha val="43137"/>
                    </a:srgbClr>
                  </a:outerShdw>
                </a:effectLst>
              </a:rPr>
              <a:t>Đk</a:t>
            </a:r>
            <a:r>
              <a:rPr lang="en-US" sz="8000" u="sng" dirty="0">
                <a:solidFill>
                  <a:srgbClr val="FFFF00"/>
                </a:solidFill>
                <a:effectLst>
                  <a:outerShdw blurRad="38100" dist="38100" dir="2700000" algn="tl">
                    <a:srgbClr val="000000">
                      <a:alpha val="43137"/>
                    </a:srgbClr>
                  </a:outerShdw>
                </a:effectLst>
              </a:rPr>
              <a:t>:</a:t>
            </a:r>
            <a:r>
              <a:rPr lang="en-US" sz="8000" dirty="0">
                <a:solidFill>
                  <a:schemeClr val="bg1"/>
                </a:solidFill>
                <a:effectLst>
                  <a:outerShdw blurRad="38100" dist="38100" dir="2700000" algn="tl">
                    <a:srgbClr val="000000">
                      <a:alpha val="43137"/>
                    </a:srgbClr>
                  </a:outerShdw>
                </a:effectLst>
              </a:rPr>
              <a:t> </a:t>
            </a:r>
            <a:r>
              <a:rPr lang="vi-VN" sz="8000" dirty="0">
                <a:solidFill>
                  <a:schemeClr val="bg1"/>
                </a:solidFill>
                <a:effectLst>
                  <a:outerShdw blurRad="38100" dist="38100" dir="2700000" algn="tl">
                    <a:srgbClr val="000000">
                      <a:alpha val="43137"/>
                    </a:srgbClr>
                  </a:outerShdw>
                </a:effectLst>
              </a:rPr>
              <a:t>Lạy Chúa, ngàn đời Chúa trọn tình thương, xin đừng bỏ dở dang trong việc tay Chúa làm.</a:t>
            </a:r>
          </a:p>
        </p:txBody>
      </p:sp>
    </p:spTree>
    <p:extLst>
      <p:ext uri="{BB962C8B-B14F-4D97-AF65-F5344CB8AC3E}">
        <p14:creationId xmlns:p14="http://schemas.microsoft.com/office/powerpoint/2010/main" val="3951628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rPr>
              <a:t>Tk2:</a:t>
            </a:r>
            <a:r>
              <a:rPr lang="en-US" sz="6000" dirty="0">
                <a:solidFill>
                  <a:schemeClr val="bg1"/>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Con xin cảm tạ bởi vì Chúa một lòng thành tín, mãi yêu thương. Ngày con khấn nài Chúa thương tình đáp lời. Hỗ trợ hồn con, Chúa tăng cường dũng lực.</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041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7200" u="sng" dirty="0" err="1">
                <a:solidFill>
                  <a:srgbClr val="FFFF00"/>
                </a:solidFill>
                <a:effectLst>
                  <a:outerShdw blurRad="38100" dist="38100" dir="2700000" algn="tl">
                    <a:srgbClr val="000000">
                      <a:alpha val="43137"/>
                    </a:srgbClr>
                  </a:outerShdw>
                </a:effectLst>
              </a:rPr>
              <a:t>Đk</a:t>
            </a:r>
            <a:r>
              <a:rPr lang="en-US" sz="7200" u="sng" dirty="0">
                <a:solidFill>
                  <a:srgbClr val="FFFF00"/>
                </a:solidFill>
                <a:effectLst>
                  <a:outerShdw blurRad="38100" dist="38100" dir="2700000" algn="tl">
                    <a:srgbClr val="000000">
                      <a:alpha val="43137"/>
                    </a:srgbClr>
                  </a:outerShdw>
                </a:effectLst>
              </a:rPr>
              <a:t>:</a:t>
            </a:r>
            <a:r>
              <a:rPr lang="en-US" sz="7200" dirty="0">
                <a:solidFill>
                  <a:schemeClr val="bg1"/>
                </a:solidFill>
                <a:effectLst>
                  <a:outerShdw blurRad="38100" dist="38100" dir="2700000" algn="tl">
                    <a:srgbClr val="000000">
                      <a:alpha val="43137"/>
                    </a:srgbClr>
                  </a:outerShdw>
                </a:effectLst>
              </a:rPr>
              <a:t> </a:t>
            </a:r>
            <a:r>
              <a:rPr lang="vi-VN" sz="7200" dirty="0">
                <a:solidFill>
                  <a:schemeClr val="bg1"/>
                </a:solidFill>
                <a:effectLst>
                  <a:outerShdw blurRad="38100" dist="38100" dir="2700000" algn="tl">
                    <a:srgbClr val="000000">
                      <a:alpha val="43137"/>
                    </a:srgbClr>
                  </a:outerShdw>
                </a:effectLst>
              </a:rPr>
              <a:t>Lạy Chúa, ngàn đời Chúa trọn tình thương, xin đừng bỏ dở dang trong việc tay Chúa làm.</a:t>
            </a:r>
          </a:p>
        </p:txBody>
      </p:sp>
    </p:spTree>
    <p:extLst>
      <p:ext uri="{BB962C8B-B14F-4D97-AF65-F5344CB8AC3E}">
        <p14:creationId xmlns:p14="http://schemas.microsoft.com/office/powerpoint/2010/main" val="2428306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8000" u="sng" dirty="0" err="1">
                <a:solidFill>
                  <a:srgbClr val="FFFF00"/>
                </a:solidFill>
                <a:effectLst>
                  <a:outerShdw blurRad="38100" dist="38100" dir="2700000" algn="tl">
                    <a:srgbClr val="000000">
                      <a:alpha val="43137"/>
                    </a:srgbClr>
                  </a:outerShdw>
                </a:effectLst>
              </a:rPr>
              <a:t>Đk</a:t>
            </a:r>
            <a:r>
              <a:rPr lang="en-US" sz="8000" u="sng" dirty="0">
                <a:solidFill>
                  <a:srgbClr val="FFFF00"/>
                </a:solidFill>
                <a:effectLst>
                  <a:outerShdw blurRad="38100" dist="38100" dir="2700000" algn="tl">
                    <a:srgbClr val="000000">
                      <a:alpha val="43137"/>
                    </a:srgbClr>
                  </a:outerShdw>
                </a:effectLst>
              </a:rPr>
              <a:t>:</a:t>
            </a:r>
            <a:r>
              <a:rPr lang="en-US" sz="8000" dirty="0">
                <a:solidFill>
                  <a:schemeClr val="bg1"/>
                </a:solidFill>
                <a:effectLst>
                  <a:outerShdw blurRad="38100" dist="38100" dir="2700000" algn="tl">
                    <a:srgbClr val="000000">
                      <a:alpha val="43137"/>
                    </a:srgbClr>
                  </a:outerShdw>
                </a:effectLst>
              </a:rPr>
              <a:t> </a:t>
            </a:r>
            <a:r>
              <a:rPr lang="vi-VN" sz="8000" dirty="0">
                <a:solidFill>
                  <a:schemeClr val="bg1"/>
                </a:solidFill>
                <a:effectLst>
                  <a:outerShdw blurRad="38100" dist="38100" dir="2700000" algn="tl">
                    <a:srgbClr val="000000">
                      <a:alpha val="43137"/>
                    </a:srgbClr>
                  </a:outerShdw>
                </a:effectLst>
              </a:rPr>
              <a:t>Lạy Chúa, ngàn đời Chúa trọn tình thương, xin đừng bỏ dở dang trong việc tay Chúa làm.</a:t>
            </a:r>
          </a:p>
        </p:txBody>
      </p:sp>
    </p:spTree>
    <p:extLst>
      <p:ext uri="{BB962C8B-B14F-4D97-AF65-F5344CB8AC3E}">
        <p14:creationId xmlns:p14="http://schemas.microsoft.com/office/powerpoint/2010/main" val="3882383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6000" u="sng" dirty="0">
                <a:solidFill>
                  <a:srgbClr val="FFFF00"/>
                </a:solidFill>
                <a:effectLst>
                  <a:outerShdw blurRad="38100" dist="38100" dir="2700000" algn="tl">
                    <a:srgbClr val="000000">
                      <a:alpha val="43137"/>
                    </a:srgbClr>
                  </a:outerShdw>
                </a:effectLst>
              </a:rPr>
              <a:t>Tk3:</a:t>
            </a:r>
            <a:r>
              <a:rPr lang="en-US" sz="6000" dirty="0">
                <a:solidFill>
                  <a:schemeClr val="bg1"/>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8000" u="sng" dirty="0" err="1">
                <a:solidFill>
                  <a:srgbClr val="FFFF00"/>
                </a:solidFill>
                <a:effectLst>
                  <a:outerShdw blurRad="38100" dist="38100" dir="2700000" algn="tl">
                    <a:srgbClr val="000000">
                      <a:alpha val="43137"/>
                    </a:srgbClr>
                  </a:outerShdw>
                </a:effectLst>
              </a:rPr>
              <a:t>Đk</a:t>
            </a:r>
            <a:r>
              <a:rPr lang="en-US" sz="8000" u="sng" dirty="0">
                <a:solidFill>
                  <a:srgbClr val="FFFF00"/>
                </a:solidFill>
                <a:effectLst>
                  <a:outerShdw blurRad="38100" dist="38100" dir="2700000" algn="tl">
                    <a:srgbClr val="000000">
                      <a:alpha val="43137"/>
                    </a:srgbClr>
                  </a:outerShdw>
                </a:effectLst>
              </a:rPr>
              <a:t>:</a:t>
            </a:r>
            <a:r>
              <a:rPr lang="en-US" sz="8000" dirty="0">
                <a:solidFill>
                  <a:schemeClr val="bg1"/>
                </a:solidFill>
                <a:effectLst>
                  <a:outerShdw blurRad="38100" dist="38100" dir="2700000" algn="tl">
                    <a:srgbClr val="000000">
                      <a:alpha val="43137"/>
                    </a:srgbClr>
                  </a:outerShdw>
                </a:effectLst>
              </a:rPr>
              <a:t> </a:t>
            </a:r>
            <a:r>
              <a:rPr lang="vi-VN" sz="8000" dirty="0">
                <a:solidFill>
                  <a:schemeClr val="bg1"/>
                </a:solidFill>
                <a:effectLst>
                  <a:outerShdw blurRad="38100" dist="38100" dir="2700000" algn="tl">
                    <a:srgbClr val="000000">
                      <a:alpha val="43137"/>
                    </a:srgbClr>
                  </a:outerShdw>
                </a:effectLst>
              </a:rPr>
              <a:t>Lạy Chúa, ngàn đời Chúa trọn tình thương, xin đừng bỏ dở dang trong việc tay Chúa làm.</a:t>
            </a:r>
          </a:p>
        </p:txBody>
      </p:sp>
    </p:spTree>
    <p:extLst>
      <p:ext uri="{BB962C8B-B14F-4D97-AF65-F5344CB8AC3E}">
        <p14:creationId xmlns:p14="http://schemas.microsoft.com/office/powerpoint/2010/main" val="44385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52400" y="990600"/>
            <a:ext cx="8763000" cy="2862322"/>
          </a:xfrm>
          <a:prstGeom prst="rect">
            <a:avLst/>
          </a:prstGeom>
        </p:spPr>
        <p:txBody>
          <a:bodyPr wrap="square">
            <a:spAutoFit/>
          </a:bodyPr>
          <a:lstStyle/>
          <a:p>
            <a:r>
              <a:rPr lang="vi-VN" sz="3600">
                <a:solidFill>
                  <a:srgbClr val="FF0000"/>
                </a:solidFill>
              </a:rPr>
              <a:t>Bài đọc </a:t>
            </a:r>
            <a:r>
              <a:rPr lang="en-US" sz="3600">
                <a:solidFill>
                  <a:srgbClr val="FF0000"/>
                </a:solidFill>
                <a:latin typeface="UTM American Sans"/>
              </a:rPr>
              <a:t>2</a:t>
            </a:r>
            <a:r>
              <a:rPr lang="vi-VN" sz="3600">
                <a:solidFill>
                  <a:srgbClr val="FF0000"/>
                </a:solidFill>
              </a:rPr>
              <a:t>.</a:t>
            </a:r>
          </a:p>
          <a:p>
            <a:r>
              <a:rPr lang="vi-VN" sz="3600">
                <a:solidFill>
                  <a:srgbClr val="FF0000"/>
                </a:solidFill>
              </a:rPr>
              <a:t>Bài trích </a:t>
            </a:r>
            <a:r>
              <a:rPr lang="en-US" sz="3600">
                <a:solidFill>
                  <a:srgbClr val="FF0000"/>
                </a:solidFill>
                <a:latin typeface="UTM American Sans"/>
              </a:rPr>
              <a:t>thư thánh Phao-lô tông đồ gửi tín hữu Rô-ma</a:t>
            </a:r>
            <a:r>
              <a:rPr lang="vi-VN" sz="3600">
                <a:solidFill>
                  <a:srgbClr val="FF0000"/>
                </a:solidFill>
              </a:rPr>
              <a:t>.</a:t>
            </a:r>
          </a:p>
          <a:p>
            <a:r>
              <a:rPr lang="en-US" sz="3600">
                <a:solidFill>
                  <a:srgbClr val="FF0000"/>
                </a:solidFill>
                <a:latin typeface="UTM American Sans"/>
              </a:rPr>
              <a:t>Muôn vật đều do Người mà có, nhờ Người mà tồn tại và quy hướng về Người</a:t>
            </a:r>
            <a:r>
              <a:rPr lang="vi-VN" sz="3600">
                <a:solidFill>
                  <a:srgbClr val="FF0000"/>
                </a:solidFill>
              </a:rPr>
              <a:t>.</a:t>
            </a:r>
          </a:p>
        </p:txBody>
      </p:sp>
    </p:spTree>
    <p:extLst>
      <p:ext uri="{BB962C8B-B14F-4D97-AF65-F5344CB8AC3E}">
        <p14:creationId xmlns:p14="http://schemas.microsoft.com/office/powerpoint/2010/main" val="1076586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693207"/>
          </a:xfrm>
        </p:spPr>
        <p:txBody>
          <a:bodyPr>
            <a:noAutofit/>
          </a:bodyPr>
          <a:lstStyle/>
          <a:p>
            <a:pPr algn="just"/>
            <a:r>
              <a:rPr lang="vi-VN" sz="6600" dirty="0">
                <a:solidFill>
                  <a:schemeClr val="bg1"/>
                </a:solidFill>
                <a:effectLst>
                  <a:outerShdw blurRad="38100" dist="38100" dir="2700000" algn="tl">
                    <a:srgbClr val="000000">
                      <a:alpha val="43137"/>
                    </a:srgbClr>
                  </a:outerShdw>
                </a:effectLst>
              </a:rPr>
              <a:t>Con là Phê-rô, nghĩa là Đá, và trên Đá này Thầy sẽ xây Hội Thánh của Thầy và cửa địa ngục sẽ không thắng được.</a:t>
            </a:r>
            <a:endParaRPr lang="en-US" sz="66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43884" y="164793"/>
            <a:ext cx="47673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5557421" y="5961797"/>
            <a:ext cx="286748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3090891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69"/>
            <a:ext cx="9144000" cy="5143499"/>
          </a:xfrm>
        </p:spPr>
        <p:txBody>
          <a:bodyPr>
            <a:normAutofit/>
          </a:bodyPr>
          <a:lstStyle/>
          <a:p>
            <a:r>
              <a:rPr lang="en-US" sz="6000" dirty="0">
                <a:solidFill>
                  <a:srgbClr val="FFFF00"/>
                </a:solidFill>
                <a:effectLst>
                  <a:outerShdw blurRad="38100" dist="38100" dir="2700000" algn="tl">
                    <a:srgbClr val="000000">
                      <a:alpha val="43137"/>
                    </a:srgbClr>
                  </a:outerShdw>
                </a:effectLs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rgbClr val="FFFF00"/>
                </a:solidFill>
                <a:effectLst>
                  <a:outerShdw blurRad="38100" dist="38100" dir="2700000" algn="tl">
                    <a:srgbClr val="000000">
                      <a:alpha val="43137"/>
                    </a:srgbClr>
                  </a:outerShdw>
                </a:effectLst>
                <a:cs typeface="Times New Roman" pitchFamily="18" charset="0"/>
              </a:rPr>
              <a:t>Tôi tin kính một Thiên Chúa là Cha toàn năng, </a:t>
            </a:r>
            <a:r>
              <a:rPr lang="vi-VN" sz="7200" dirty="0">
                <a:solidFill>
                  <a:schemeClr val="bg1"/>
                </a:solidFill>
                <a:effectLst>
                  <a:outerShdw blurRad="38100" dist="38100" dir="2700000" algn="tl">
                    <a:srgbClr val="000000">
                      <a:alpha val="43137"/>
                    </a:srgbClr>
                  </a:outerShdw>
                </a:effectLst>
                <a:cs typeface="Times New Roman" pitchFamily="18" charset="0"/>
              </a:rPr>
              <a:t>Đấng tạo thành trời đất, muôn vật hữu hình và vô hình. </a:t>
            </a:r>
            <a:endParaRPr lang="en-US" sz="72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pPr algn="just"/>
            <a:r>
              <a:rPr lang="en-US" sz="8000" dirty="0" err="1">
                <a:solidFill>
                  <a:schemeClr val="bg1"/>
                </a:solidFill>
                <a:effectLst>
                  <a:outerShdw blurRad="38100" dist="38100" dir="2700000" algn="tl">
                    <a:srgbClr val="000000">
                      <a:alpha val="43137"/>
                    </a:srgbClr>
                  </a:outerShdw>
                </a:effectLst>
                <a:cs typeface="Times New Roman" pitchFamily="18" charset="0"/>
              </a:rPr>
              <a:t>Tôi</a:t>
            </a:r>
            <a:r>
              <a:rPr lang="en-US" sz="8000" dirty="0">
                <a:solidFill>
                  <a:schemeClr val="bg1"/>
                </a:solidFill>
                <a:effectLst>
                  <a:outerShdw blurRad="38100" dist="38100" dir="2700000" algn="tl">
                    <a:srgbClr val="000000">
                      <a:alpha val="43137"/>
                    </a:srgbClr>
                  </a:outerShdw>
                </a:effectLst>
                <a:cs typeface="Times New Roman" pitchFamily="18" charset="0"/>
              </a:rPr>
              <a:t> tin </a:t>
            </a:r>
            <a:r>
              <a:rPr lang="en-US" sz="8000" dirty="0" err="1">
                <a:solidFill>
                  <a:schemeClr val="bg1"/>
                </a:solidFill>
                <a:effectLst>
                  <a:outerShdw blurRad="38100" dist="38100" dir="2700000" algn="tl">
                    <a:srgbClr val="000000">
                      <a:alpha val="43137"/>
                    </a:srgbClr>
                  </a:outerShdw>
                </a:effectLst>
                <a:cs typeface="Times New Roman" pitchFamily="18" charset="0"/>
              </a:rPr>
              <a:t>kính</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một</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Chúa</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Giêsu</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Kitô</a:t>
            </a:r>
            <a:r>
              <a:rPr lang="en-US" sz="8000" dirty="0">
                <a:solidFill>
                  <a:schemeClr val="bg1"/>
                </a:solidFill>
                <a:effectLst>
                  <a:outerShdw blurRad="38100" dist="38100" dir="2700000" algn="tl">
                    <a:srgbClr val="000000">
                      <a:alpha val="43137"/>
                    </a:srgbClr>
                  </a:outerShdw>
                </a:effectLst>
                <a:cs typeface="Times New Roman" pitchFamily="18" charset="0"/>
              </a:rPr>
              <a:t>, Con </a:t>
            </a:r>
            <a:r>
              <a:rPr lang="en-US" sz="8000" dirty="0" err="1">
                <a:solidFill>
                  <a:schemeClr val="bg1"/>
                </a:solidFill>
                <a:effectLst>
                  <a:outerShdw blurRad="38100" dist="38100" dir="2700000" algn="tl">
                    <a:srgbClr val="000000">
                      <a:alpha val="43137"/>
                    </a:srgbClr>
                  </a:outerShdw>
                </a:effectLst>
                <a:cs typeface="Times New Roman" pitchFamily="18" charset="0"/>
              </a:rPr>
              <a:t>Một</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Thiên</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effectLst>
                  <a:outerShdw blurRad="38100" dist="38100" dir="2700000" algn="tl">
                    <a:srgbClr val="000000">
                      <a:alpha val="43137"/>
                    </a:srgbClr>
                  </a:outerShdw>
                </a:effectLst>
                <a:cs typeface="Times New Roman" pitchFamily="18" charset="0"/>
              </a:rPr>
              <a:t>Chúa</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vi-VN" sz="8000" dirty="0">
                <a:solidFill>
                  <a:schemeClr val="bg1"/>
                </a:solidFill>
                <a:effectLst>
                  <a:outerShdw blurRad="38100" dist="38100" dir="2700000" algn="tl">
                    <a:srgbClr val="000000">
                      <a:alpha val="43137"/>
                    </a:srgbClr>
                  </a:outerShdw>
                </a:effectLst>
                <a:cs typeface="Times New Roman" pitchFamily="18" charset="0"/>
              </a:rPr>
              <a:t>Sinh bởi Đức Chúa Cha từ trước muôn đời. </a:t>
            </a:r>
            <a:endParaRPr lang="en-US" sz="8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6600" dirty="0">
                <a:solidFill>
                  <a:schemeClr val="bg1"/>
                </a:solidFill>
                <a:effectLst>
                  <a:outerShdw blurRad="38100" dist="38100" dir="2700000" algn="tl">
                    <a:srgbClr val="000000">
                      <a:alpha val="43137"/>
                    </a:srgbClr>
                  </a:outerShdw>
                </a:effectLst>
              </a:rPr>
              <a:t>Con là Phê-rô, nghĩa là Đá, và trên Đá này Thầy sẽ xây Hội Thánh của Thầy và cửa địa ngục sẽ không thắng được.</a:t>
            </a:r>
            <a:endParaRPr lang="en-US" sz="66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43884" y="164793"/>
            <a:ext cx="4767308" cy="769441"/>
          </a:xfrm>
          <a:prstGeom prst="rect">
            <a:avLst/>
          </a:prstGeom>
          <a:noFill/>
        </p:spPr>
        <p:txBody>
          <a:bodyPr wrap="square" rtlCol="0">
            <a:spAutoFit/>
          </a:bodyPr>
          <a:lstStyle/>
          <a:p>
            <a:r>
              <a:rPr lang="en-US" sz="4400" dirty="0">
                <a:solidFill>
                  <a:srgbClr val="FFFF00"/>
                </a:solidFill>
                <a:latin typeface="UTM American Sans"/>
              </a:rPr>
              <a:t>Alleluia - Alleluia:</a:t>
            </a:r>
          </a:p>
        </p:txBody>
      </p:sp>
      <p:sp>
        <p:nvSpPr>
          <p:cNvPr id="4" name="Rectangle 3"/>
          <p:cNvSpPr/>
          <p:nvPr/>
        </p:nvSpPr>
        <p:spPr>
          <a:xfrm>
            <a:off x="5619565" y="5828632"/>
            <a:ext cx="2867488" cy="830997"/>
          </a:xfrm>
          <a:prstGeom prst="rect">
            <a:avLst/>
          </a:prstGeom>
        </p:spPr>
        <p:txBody>
          <a:bodyPr wrap="square">
            <a:spAutoFit/>
          </a:bodyPr>
          <a:lstStyle/>
          <a:p>
            <a:r>
              <a:rPr lang="en-US" sz="4800" dirty="0">
                <a:solidFill>
                  <a:srgbClr val="FFFF00"/>
                </a:solidFill>
                <a:latin typeface="UTM American Sans"/>
              </a:rPr>
              <a:t>Alleluia …</a:t>
            </a:r>
          </a:p>
        </p:txBody>
      </p:sp>
    </p:spTree>
    <p:extLst>
      <p:ext uri="{BB962C8B-B14F-4D97-AF65-F5344CB8AC3E}">
        <p14:creationId xmlns:p14="http://schemas.microsoft.com/office/powerpoint/2010/main" val="6205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chemeClr val="bg1"/>
                </a:solidFill>
                <a:effectLst>
                  <a:outerShdw blurRad="38100" dist="38100" dir="2700000" algn="tl">
                    <a:srgbClr val="000000">
                      <a:alpha val="43137"/>
                    </a:srgbClr>
                  </a:outerShdw>
                </a:effectLst>
                <a:cs typeface="Times New Roman" pitchFamily="18" charset="0"/>
              </a:rPr>
              <a:t>Người là Thiên Chúa bởi Thiên Chúa, Ánh Sáng bởi Ánh Sáng,</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Thiên</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Chúa</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thật</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bởi</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Thiên</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Chúa</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en-US" sz="7200" dirty="0" err="1">
                <a:solidFill>
                  <a:schemeClr val="bg1"/>
                </a:solidFill>
                <a:effectLst>
                  <a:outerShdw blurRad="38100" dist="38100" dir="2700000" algn="tl">
                    <a:srgbClr val="000000">
                      <a:alpha val="43137"/>
                    </a:srgbClr>
                  </a:outerShdw>
                </a:effectLst>
                <a:cs typeface="Times New Roman" pitchFamily="18" charset="0"/>
              </a:rPr>
              <a:t>thật</a:t>
            </a:r>
            <a:r>
              <a:rPr lang="en-US" sz="7200" dirty="0">
                <a:solidFill>
                  <a:schemeClr val="bg1"/>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chemeClr val="bg1"/>
                </a:solidFill>
                <a:effectLst>
                  <a:outerShdw blurRad="38100" dist="38100" dir="2700000" algn="tl">
                    <a:srgbClr val="000000">
                      <a:alpha val="43137"/>
                    </a:srgbClr>
                  </a:outerShdw>
                </a:effectLst>
              </a:rPr>
              <a:t>được sinh ra mà không phải được tạo thành, đồng bản thể với Đức Chúa Cha: nhờ Người mà muôn vật được tạo thành. </a:t>
            </a:r>
            <a:endParaRPr lang="en-US" sz="72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8000" dirty="0">
                <a:solidFill>
                  <a:schemeClr val="bg1"/>
                </a:solidFill>
                <a:effectLst>
                  <a:outerShdw blurRad="38100" dist="38100" dir="2700000" algn="tl">
                    <a:srgbClr val="000000">
                      <a:alpha val="43137"/>
                    </a:srgbClr>
                  </a:outerShdw>
                </a:effectLst>
              </a:rPr>
              <a:t>Vì loài người chúng ta và để cứu độ chúng ta,</a:t>
            </a:r>
            <a:r>
              <a:rPr lang="en-US" sz="8000" dirty="0">
                <a:solidFill>
                  <a:schemeClr val="bg1"/>
                </a:solidFill>
                <a:effectLst>
                  <a:outerShdw blurRad="38100" dist="38100" dir="2700000" algn="tl">
                    <a:srgbClr val="000000">
                      <a:alpha val="43137"/>
                    </a:srgbClr>
                  </a:outerShdw>
                </a:effectLst>
              </a:rPr>
              <a:t> </a:t>
            </a:r>
            <a:r>
              <a:rPr lang="vi-VN" sz="8000" dirty="0">
                <a:solidFill>
                  <a:schemeClr val="bg1"/>
                </a:solidFill>
                <a:effectLst>
                  <a:outerShdw blurRad="38100" dist="38100" dir="2700000" algn="tl">
                    <a:srgbClr val="000000">
                      <a:alpha val="43137"/>
                    </a:srgbClr>
                  </a:outerShdw>
                </a:effectLst>
                <a:cs typeface="Times New Roman" pitchFamily="18" charset="0"/>
              </a:rPr>
              <a:t>Người đã từ trời xuống thế. </a:t>
            </a:r>
            <a:endParaRPr lang="en-US" sz="8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rgbClr val="FFFF00"/>
                </a:solidFill>
                <a:effectLst>
                  <a:outerShdw blurRad="38100" dist="38100" dir="2700000" algn="tl">
                    <a:srgbClr val="000000">
                      <a:alpha val="43137"/>
                    </a:srgbClr>
                  </a:outerShdw>
                </a:effectLst>
                <a:cs typeface="Times New Roman" pitchFamily="18" charset="0"/>
              </a:rPr>
              <a:t>Bởi phép Đức Chúa Thánh Thần, Người đã nhập thể trong lòng Trinh Nữ Maria, và đã làm người.</a:t>
            </a:r>
            <a:endParaRPr lang="en-US" sz="72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6400"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4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6400" dirty="0">
                <a:solidFill>
                  <a:schemeClr val="bg1"/>
                </a:solidFill>
                <a:effectLst>
                  <a:outerShdw blurRad="38100" dist="38100" dir="2700000" algn="tl">
                    <a:srgbClr val="000000">
                      <a:alpha val="43137"/>
                    </a:srgbClr>
                  </a:outerShdw>
                </a:effectLst>
              </a:rPr>
              <a:t>Người lên trời, ngự bên hữu Đức Chúa Cha, và Người sẽ lại đến trong vinh quang để phán xét kẻ sống và kẻ chết, Nước Người sẽ không bao giờ cùng.</a:t>
            </a:r>
            <a:endParaRPr lang="en-US" sz="6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vi-VN" sz="7200" dirty="0">
                <a:solidFill>
                  <a:schemeClr val="bg1"/>
                </a:solidFill>
                <a:effectLst>
                  <a:outerShdw blurRad="38100" dist="38100" dir="2700000" algn="tl">
                    <a:srgbClr val="000000">
                      <a:alpha val="43137"/>
                    </a:srgbClr>
                  </a:outerShdw>
                </a:effectLst>
                <a:cs typeface="Times New Roman" pitchFamily="18" charset="0"/>
              </a:rPr>
              <a:t>Tôi tin kính Đức Chúa Thánh Thần là Thiên Chúa và là Đấng ban sự sống, Người bởi Đức Chúa Cha và Đức Chúa Con mà ra,</a:t>
            </a:r>
            <a:endParaRPr lang="en-US" sz="72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vi-VN" sz="7200" dirty="0">
                <a:solidFill>
                  <a:schemeClr val="bg1"/>
                </a:solidFill>
                <a:effectLst>
                  <a:outerShdw blurRad="38100" dist="38100" dir="2700000" algn="tl">
                    <a:srgbClr val="000000">
                      <a:alpha val="43137"/>
                    </a:srgbClr>
                  </a:outerShdw>
                </a:effectLst>
              </a:rPr>
              <a:t>Người được phụng thờ và tôn vinh cùng với Đức Chúa Cha và Đức Chúa Con: Người đã dùng các tiên tri mà phán dạy. </a:t>
            </a:r>
            <a:endParaRPr lang="en-US" sz="72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69"/>
            <a:ext cx="9144000" cy="5143499"/>
          </a:xfrm>
        </p:spPr>
        <p:txBody>
          <a:bodyPr>
            <a:noAutofit/>
          </a:bodyPr>
          <a:lstStyle/>
          <a:p>
            <a:pPr algn="just"/>
            <a:r>
              <a:rPr lang="vi-VN" sz="8000" dirty="0">
                <a:solidFill>
                  <a:schemeClr val="bg1"/>
                </a:solidFill>
                <a:effectLst>
                  <a:outerShdw blurRad="38100" dist="38100" dir="2700000" algn="tl">
                    <a:srgbClr val="000000">
                      <a:alpha val="43137"/>
                    </a:srgbClr>
                  </a:outerShdw>
                </a:effectLst>
              </a:rPr>
              <a:t>Tôi tin Hội Thánh duy nhất thánh thiện công giáo và tông truyền.</a:t>
            </a:r>
            <a:endParaRPr lang="en-US" sz="8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pPr algn="just"/>
            <a:r>
              <a:rPr lang="vi-VN" sz="8000" dirty="0">
                <a:solidFill>
                  <a:schemeClr val="bg1"/>
                </a:solidFill>
                <a:effectLst>
                  <a:outerShdw blurRad="38100" dist="38100" dir="2700000" algn="tl">
                    <a:srgbClr val="000000">
                      <a:alpha val="43137"/>
                    </a:srgbClr>
                  </a:outerShdw>
                </a:effectLst>
                <a:cs typeface="Times New Roman" pitchFamily="18" charset="0"/>
              </a:rPr>
              <a:t>Tôi tuyên xưng có một Phép Rửa để tha tội. Tôi trông đợi kẻ chết sống lại và sự</a:t>
            </a:r>
            <a:r>
              <a:rPr lang="en-US" sz="8000" dirty="0">
                <a:solidFill>
                  <a:schemeClr val="bg1"/>
                </a:solidFill>
                <a:effectLst>
                  <a:outerShdw blurRad="38100" dist="38100" dir="2700000" algn="tl">
                    <a:srgbClr val="000000">
                      <a:alpha val="43137"/>
                    </a:srgbClr>
                  </a:outerShdw>
                </a:effectLst>
                <a:cs typeface="Times New Roman" pitchFamily="18" charset="0"/>
              </a:rPr>
              <a:t> </a:t>
            </a:r>
            <a:r>
              <a:rPr lang="vi-VN" sz="8000" dirty="0">
                <a:solidFill>
                  <a:schemeClr val="bg1"/>
                </a:solidFill>
                <a:effectLst>
                  <a:outerShdw blurRad="38100" dist="38100" dir="2700000" algn="tl">
                    <a:srgbClr val="000000">
                      <a:alpha val="43137"/>
                    </a:srgbClr>
                  </a:outerShdw>
                </a:effectLst>
                <a:cs typeface="Times New Roman" pitchFamily="18" charset="0"/>
              </a:rPr>
              <a:t>sống đời sau. </a:t>
            </a:r>
            <a:r>
              <a:rPr lang="vi-VN" sz="8000" dirty="0">
                <a:solidFill>
                  <a:srgbClr val="FFFF00"/>
                </a:solidFill>
                <a:effectLst>
                  <a:outerShdw blurRad="38100" dist="38100" dir="2700000" algn="tl">
                    <a:srgbClr val="000000">
                      <a:alpha val="43137"/>
                    </a:srgbClr>
                  </a:outerShdw>
                </a:effectLst>
                <a:cs typeface="Times New Roman" pitchFamily="18" charset="0"/>
              </a:rPr>
              <a:t>Amen.</a:t>
            </a:r>
            <a:endParaRPr lang="en-US" sz="80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3962400" y="1936283"/>
            <a:ext cx="4572000" cy="2308324"/>
          </a:xfrm>
          <a:prstGeom prst="rect">
            <a:avLst/>
          </a:prstGeom>
        </p:spPr>
        <p:txBody>
          <a:bodyPr>
            <a:spAutoFit/>
          </a:bodyPr>
          <a:lstStyle/>
          <a:p>
            <a:pPr algn="just"/>
            <a:r>
              <a:rPr lang="vi-VN" sz="3600">
                <a:solidFill>
                  <a:prstClr val="black"/>
                </a:solidFill>
              </a:rPr>
              <a:t>Chúa Giêsu thiết lập Hội Thánh để tiếp tục công cuộc cứu độ của Người.</a:t>
            </a:r>
            <a:endParaRPr lang="en-US" sz="3600">
              <a:solidFill>
                <a:prstClr val="black"/>
              </a:solidFill>
              <a:latin typeface="UTM American Sans"/>
            </a:endParaRPr>
          </a:p>
        </p:txBody>
      </p:sp>
    </p:spTree>
    <p:extLst>
      <p:ext uri="{BB962C8B-B14F-4D97-AF65-F5344CB8AC3E}">
        <p14:creationId xmlns:p14="http://schemas.microsoft.com/office/powerpoint/2010/main" val="4205098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3409025" y="3934189"/>
            <a:ext cx="573497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00"/>
                </a:solidFill>
                <a:effectLst/>
                <a:uLnTx/>
                <a:uFillTx/>
                <a:latin typeface="UTM American Sans"/>
                <a:ea typeface="+mn-ea"/>
                <a:cs typeface="+mn-cs"/>
              </a:rPr>
              <a:t>THEO HƯƠNG TRẦM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UTM America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UTM American Sans"/>
                <a:ea typeface="+mn-ea"/>
                <a:cs typeface="+mn-cs"/>
              </a:rPr>
              <a:t>ST: ĐỖ VI HẠ</a:t>
            </a:r>
          </a:p>
        </p:txBody>
      </p:sp>
    </p:spTree>
    <p:extLst>
      <p:ext uri="{BB962C8B-B14F-4D97-AF65-F5344CB8AC3E}">
        <p14:creationId xmlns:p14="http://schemas.microsoft.com/office/powerpoint/2010/main" val="390501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AA34-6DE0-FE8C-AB64-20261C9311E8}"/>
              </a:ext>
            </a:extLst>
          </p:cNvPr>
          <p:cNvSpPr>
            <a:spLocks noGrp="1"/>
          </p:cNvSpPr>
          <p:nvPr>
            <p:ph type="title"/>
          </p:nvPr>
        </p:nvSpPr>
        <p:spPr>
          <a:xfrm>
            <a:off x="0" y="0"/>
            <a:ext cx="9144000" cy="6858000"/>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rPr>
              <a:t>Tk</a:t>
            </a:r>
            <a:r>
              <a:rPr lang="vi-VN" sz="6000" u="sng" dirty="0">
                <a:solidFill>
                  <a:srgbClr val="FFFF00"/>
                </a:solidFill>
                <a:effectLst>
                  <a:outerShdw blurRad="38100" dist="38100" dir="2700000" algn="tl">
                    <a:srgbClr val="000000">
                      <a:alpha val="43137"/>
                    </a:srgbClr>
                  </a:outerShdw>
                </a:effectLst>
              </a:rPr>
              <a:t>1.</a:t>
            </a:r>
            <a:r>
              <a:rPr lang="vi-VN" sz="6000" dirty="0">
                <a:solidFill>
                  <a:schemeClr val="bg1"/>
                </a:solidFill>
                <a:effectLst>
                  <a:outerShdw blurRad="38100" dist="38100" dir="2700000" algn="tl">
                    <a:srgbClr val="000000">
                      <a:alpha val="43137"/>
                    </a:srgbClr>
                  </a:outerShdw>
                </a:effectLst>
              </a:rPr>
              <a:t> Theo hương trầm tỏa bay lên cao con cung tiến bánh rượu thơm nồng. Do muôn bàn tay đã góp sức qua bao ngày gắng công vun trồng.</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352946"/>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AA34-6DE0-FE8C-AB64-20261C9311E8}"/>
              </a:ext>
            </a:extLst>
          </p:cNvPr>
          <p:cNvSpPr>
            <a:spLocks noGrp="1"/>
          </p:cNvSpPr>
          <p:nvPr>
            <p:ph type="title"/>
          </p:nvPr>
        </p:nvSpPr>
        <p:spPr>
          <a:xfrm>
            <a:off x="0" y="0"/>
            <a:ext cx="9144000" cy="6858000"/>
          </a:xfrm>
        </p:spPr>
        <p:txBody>
          <a:bodyPr>
            <a:normAutofit/>
          </a:bodyPr>
          <a:lstStyle/>
          <a:p>
            <a:pPr algn="just"/>
            <a:r>
              <a:rPr lang="vi-VN" sz="6000" u="sng" dirty="0">
                <a:solidFill>
                  <a:srgbClr val="FFFF00"/>
                </a:solidFill>
                <a:effectLst>
                  <a:outerShdw blurRad="38100" dist="38100" dir="2700000" algn="tl">
                    <a:srgbClr val="000000">
                      <a:alpha val="43137"/>
                    </a:srgbClr>
                  </a:outerShdw>
                </a:effectLst>
              </a:rPr>
              <a:t>ĐK.</a:t>
            </a:r>
            <a:r>
              <a:rPr lang="vi-VN" sz="6000" dirty="0">
                <a:solidFill>
                  <a:schemeClr val="bg1"/>
                </a:solidFill>
                <a:effectLst>
                  <a:outerShdw blurRad="38100" dist="38100" dir="2700000" algn="tl">
                    <a:srgbClr val="000000">
                      <a:alpha val="43137"/>
                    </a:srgbClr>
                  </a:outerShdw>
                </a:effectLst>
              </a:rPr>
              <a:t> Xin Cha thương thánh hóa lễ vật đơn hèn. Trên đôi tay chứa chan tình thơ yêu mến. Con xin được liên kết với Con Một Cha tiến dâng lên xác thân con làm của lễ giao hòa</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5563633"/>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AA34-6DE0-FE8C-AB64-20261C9311E8}"/>
              </a:ext>
            </a:extLst>
          </p:cNvPr>
          <p:cNvSpPr>
            <a:spLocks noGrp="1"/>
          </p:cNvSpPr>
          <p:nvPr>
            <p:ph type="title"/>
          </p:nvPr>
        </p:nvSpPr>
        <p:spPr>
          <a:xfrm>
            <a:off x="0" y="0"/>
            <a:ext cx="9144000" cy="6858000"/>
          </a:xfrm>
        </p:spPr>
        <p:txBody>
          <a:bodyPr/>
          <a:lstStyle/>
          <a:p>
            <a:pPr algn="just"/>
            <a:r>
              <a:rPr lang="en-US" sz="6000" u="sng" dirty="0">
                <a:solidFill>
                  <a:srgbClr val="FFFF00"/>
                </a:solidFill>
                <a:effectLst>
                  <a:outerShdw blurRad="38100" dist="38100" dir="2700000" algn="tl">
                    <a:srgbClr val="000000">
                      <a:alpha val="43137"/>
                    </a:srgbClr>
                  </a:outerShdw>
                </a:effectLst>
              </a:rPr>
              <a:t>Tk</a:t>
            </a:r>
            <a:r>
              <a:rPr lang="vi-VN" sz="6000" u="sng" dirty="0">
                <a:solidFill>
                  <a:srgbClr val="FFFF00"/>
                </a:solidFill>
                <a:effectLst>
                  <a:outerShdw blurRad="38100" dist="38100" dir="2700000" algn="tl">
                    <a:srgbClr val="000000">
                      <a:alpha val="43137"/>
                    </a:srgbClr>
                  </a:outerShdw>
                </a:effectLst>
              </a:rPr>
              <a:t>2.</a:t>
            </a:r>
            <a:r>
              <a:rPr lang="vi-VN" sz="6000" dirty="0">
                <a:solidFill>
                  <a:schemeClr val="bg1"/>
                </a:solidFill>
                <a:effectLst>
                  <a:outerShdw blurRad="38100" dist="38100" dir="2700000" algn="tl">
                    <a:srgbClr val="000000">
                      <a:alpha val="43137"/>
                    </a:srgbClr>
                  </a:outerShdw>
                </a:effectLst>
              </a:rPr>
              <a:t> Đây muôn vàn nụ hoa xinh tươi cùng với những vui buồn kiếp người. Con kết thành hy lễ dấu ái xin dâng về trước tôn nhan Ngài.</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4139210"/>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AA34-6DE0-FE8C-AB64-20261C9311E8}"/>
              </a:ext>
            </a:extLst>
          </p:cNvPr>
          <p:cNvSpPr>
            <a:spLocks noGrp="1"/>
          </p:cNvSpPr>
          <p:nvPr>
            <p:ph type="title"/>
          </p:nvPr>
        </p:nvSpPr>
        <p:spPr>
          <a:xfrm>
            <a:off x="0" y="0"/>
            <a:ext cx="9144000" cy="6858000"/>
          </a:xfrm>
        </p:spPr>
        <p:txBody>
          <a:bodyPr>
            <a:normAutofit/>
          </a:bodyPr>
          <a:lstStyle/>
          <a:p>
            <a:pPr algn="just"/>
            <a:r>
              <a:rPr lang="vi-VN" sz="6000" u="sng" dirty="0">
                <a:solidFill>
                  <a:srgbClr val="FFFF00"/>
                </a:solidFill>
                <a:effectLst>
                  <a:outerShdw blurRad="38100" dist="38100" dir="2700000" algn="tl">
                    <a:srgbClr val="000000">
                      <a:alpha val="43137"/>
                    </a:srgbClr>
                  </a:outerShdw>
                </a:effectLst>
              </a:rPr>
              <a:t>ĐK.</a:t>
            </a:r>
            <a:r>
              <a:rPr lang="vi-VN" sz="6000" dirty="0">
                <a:solidFill>
                  <a:schemeClr val="bg1"/>
                </a:solidFill>
                <a:effectLst>
                  <a:outerShdw blurRad="38100" dist="38100" dir="2700000" algn="tl">
                    <a:srgbClr val="000000">
                      <a:alpha val="43137"/>
                    </a:srgbClr>
                  </a:outerShdw>
                </a:effectLst>
              </a:rPr>
              <a:t> Xin Cha thương thánh hóa lễ vật đơn hèn. Trên đôi tay chứa chan tình thơ yêu mến. Con xin được liên kết với Con Một Cha tiến dâng lên xác thân con làm của lễ giao hòa</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0162817"/>
      </p:ext>
    </p:extLst>
  </p:cSld>
  <p:clrMapOvr>
    <a:masterClrMapping/>
  </p:clrMapOvr>
  <p:transition spd="slow" advClick="0"/>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AA34-6DE0-FE8C-AB64-20261C9311E8}"/>
              </a:ext>
            </a:extLst>
          </p:cNvPr>
          <p:cNvSpPr>
            <a:spLocks noGrp="1"/>
          </p:cNvSpPr>
          <p:nvPr>
            <p:ph type="title"/>
          </p:nvPr>
        </p:nvSpPr>
        <p:spPr>
          <a:xfrm>
            <a:off x="0" y="0"/>
            <a:ext cx="9144000" cy="6858000"/>
          </a:xfrm>
        </p:spPr>
        <p:txBody>
          <a:bodyPr>
            <a:normAutofit/>
          </a:bodyPr>
          <a:lstStyle/>
          <a:p>
            <a:pPr algn="just"/>
            <a:r>
              <a:rPr lang="en-US" sz="6600" u="sng" dirty="0">
                <a:solidFill>
                  <a:srgbClr val="FFFF00"/>
                </a:solidFill>
                <a:effectLst>
                  <a:outerShdw blurRad="38100" dist="38100" dir="2700000" algn="tl">
                    <a:srgbClr val="000000">
                      <a:alpha val="43137"/>
                    </a:srgbClr>
                  </a:outerShdw>
                </a:effectLst>
              </a:rPr>
              <a:t>Tk</a:t>
            </a:r>
            <a:r>
              <a:rPr lang="vi-VN" sz="6600" u="sng" dirty="0">
                <a:solidFill>
                  <a:srgbClr val="FFFF00"/>
                </a:solidFill>
                <a:effectLst>
                  <a:outerShdw blurRad="38100" dist="38100" dir="2700000" algn="tl">
                    <a:srgbClr val="000000">
                      <a:alpha val="43137"/>
                    </a:srgbClr>
                  </a:outerShdw>
                </a:effectLst>
              </a:rPr>
              <a:t>3.</a:t>
            </a:r>
            <a:r>
              <a:rPr lang="vi-VN" sz="6600" dirty="0">
                <a:solidFill>
                  <a:schemeClr val="bg1"/>
                </a:solidFill>
                <a:effectLst>
                  <a:outerShdw blurRad="38100" dist="38100" dir="2700000" algn="tl">
                    <a:srgbClr val="000000">
                      <a:alpha val="43137"/>
                    </a:srgbClr>
                  </a:outerShdw>
                </a:effectLst>
              </a:rPr>
              <a:t> Bao lao nhọc đời con hôm nay và hết những ưu tư tháng ngày. Con dâng về nhan thánh chí ái với tấm lòng kính tôn danh Ngài.</a:t>
            </a:r>
            <a:endParaRPr lang="en-US" sz="6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706362"/>
      </p:ext>
    </p:extLst>
  </p:cSld>
  <p:clrMapOvr>
    <a:masterClrMapping/>
  </p:clrMapOvr>
  <p:transition spd="slow" advClick="0"/>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AA34-6DE0-FE8C-AB64-20261C9311E8}"/>
              </a:ext>
            </a:extLst>
          </p:cNvPr>
          <p:cNvSpPr>
            <a:spLocks noGrp="1"/>
          </p:cNvSpPr>
          <p:nvPr>
            <p:ph type="title"/>
          </p:nvPr>
        </p:nvSpPr>
        <p:spPr>
          <a:xfrm>
            <a:off x="0" y="0"/>
            <a:ext cx="9144000" cy="6858000"/>
          </a:xfrm>
        </p:spPr>
        <p:txBody>
          <a:bodyPr>
            <a:normAutofit/>
          </a:bodyPr>
          <a:lstStyle/>
          <a:p>
            <a:pPr algn="just"/>
            <a:r>
              <a:rPr lang="vi-VN" sz="6000" u="sng" dirty="0">
                <a:solidFill>
                  <a:srgbClr val="FFFF00"/>
                </a:solidFill>
                <a:effectLst>
                  <a:outerShdw blurRad="38100" dist="38100" dir="2700000" algn="tl">
                    <a:srgbClr val="000000">
                      <a:alpha val="43137"/>
                    </a:srgbClr>
                  </a:outerShdw>
                </a:effectLst>
              </a:rPr>
              <a:t>ĐK.</a:t>
            </a:r>
            <a:r>
              <a:rPr lang="vi-VN" sz="6000" dirty="0">
                <a:solidFill>
                  <a:schemeClr val="bg1"/>
                </a:solidFill>
                <a:effectLst>
                  <a:outerShdw blurRad="38100" dist="38100" dir="2700000" algn="tl">
                    <a:srgbClr val="000000">
                      <a:alpha val="43137"/>
                    </a:srgbClr>
                  </a:outerShdw>
                </a:effectLst>
              </a:rPr>
              <a:t> Xin Cha thương thánh hóa lễ vật đơn hèn. Trên đôi tay chứa chan tình thơ yêu mến. Con xin được liên kết với Con Một Cha tiến dâng lên xác thân con làm của lễ giao hòa</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0849719"/>
      </p:ext>
    </p:extLst>
  </p:cSld>
  <p:clrMapOvr>
    <a:masterClrMapping/>
  </p:clrMapOvr>
  <p:transition spd="slow" advClick="0"/>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3FB95D1-95BA-9E6E-076E-31ABDAE8E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Tree>
    <p:extLst>
      <p:ext uri="{BB962C8B-B14F-4D97-AF65-F5344CB8AC3E}">
        <p14:creationId xmlns:p14="http://schemas.microsoft.com/office/powerpoint/2010/main" val="2281482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rmAutofit/>
          </a:bodyPr>
          <a:lstStyle/>
          <a:p>
            <a:pPr algn="just"/>
            <a:r>
              <a:rPr lang="vi-VN" sz="5867" dirty="0">
                <a:solidFill>
                  <a:schemeClr val="bg1"/>
                </a:solidFill>
                <a:effectLst>
                  <a:outerShdw blurRad="38100" dist="38100" dir="2700000" algn="tl">
                    <a:srgbClr val="000000">
                      <a:alpha val="43137"/>
                    </a:srgbClr>
                  </a:outerShdw>
                </a:effectLst>
              </a:rPr>
              <a:t>Lạy Chúa Thánh Thần là Ánh sáng Chân lý vẹn toàn,</a:t>
            </a:r>
            <a:br>
              <a:rPr lang="vi-VN" sz="5867" dirty="0">
                <a:solidFill>
                  <a:schemeClr val="bg1"/>
                </a:solidFill>
                <a:effectLst>
                  <a:outerShdw blurRad="38100" dist="38100" dir="2700000" algn="tl">
                    <a:srgbClr val="000000">
                      <a:alpha val="43137"/>
                    </a:srgbClr>
                  </a:outerShdw>
                </a:effectLst>
              </a:rPr>
            </a:br>
            <a:r>
              <a:rPr lang="vi-VN" sz="5867" dirty="0">
                <a:solidFill>
                  <a:schemeClr val="bg1"/>
                </a:solidFill>
                <a:effectLst>
                  <a:outerShdw blurRad="38100" dist="38100" dir="2700000" algn="tl">
                    <a:srgbClr val="000000">
                      <a:alpha val="43137"/>
                    </a:srgbClr>
                  </a:outerShdw>
                </a:effectLst>
              </a:rPr>
              <a:t>Chúa ban những ân huệ thích hợp cho từng thời đại, và dùng nhiều cách thế kỳ diệu để hướng dẫn Hội Thánh,</a:t>
            </a:r>
            <a:endParaRPr lang="en-US" sz="5867"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r>
              <a:rPr lang="en-US" sz="5400" u="sng" dirty="0">
                <a:solidFill>
                  <a:srgbClr val="FFFF00"/>
                </a:solidFill>
                <a:effectLst>
                  <a:outerShdw blurRad="38100" dist="38100" dir="2700000" algn="tl">
                    <a:srgbClr val="000000">
                      <a:alpha val="43137"/>
                    </a:srgbClr>
                  </a:outerShdw>
                </a:effectLst>
                <a:latin typeface="+mj-lt"/>
              </a:rPr>
              <a:t>Ca </a:t>
            </a:r>
            <a:r>
              <a:rPr lang="en-US" sz="5400" u="sng" dirty="0" err="1">
                <a:solidFill>
                  <a:srgbClr val="FFFF00"/>
                </a:solidFill>
                <a:effectLst>
                  <a:outerShdw blurRad="38100" dist="38100" dir="2700000" algn="tl">
                    <a:srgbClr val="000000">
                      <a:alpha val="43137"/>
                    </a:srgbClr>
                  </a:outerShdw>
                </a:effectLst>
                <a:latin typeface="+mj-lt"/>
              </a:rPr>
              <a:t>Nguyện</a:t>
            </a:r>
            <a:r>
              <a:rPr lang="en-US" sz="5400" u="sng" dirty="0">
                <a:solidFill>
                  <a:srgbClr val="FFFF00"/>
                </a:solidFill>
                <a:effectLst>
                  <a:outerShdw blurRad="38100" dist="38100" dir="2700000" algn="tl">
                    <a:srgbClr val="000000">
                      <a:alpha val="43137"/>
                    </a:srgbClr>
                  </a:outerShdw>
                </a:effectLst>
                <a:latin typeface="+mj-lt"/>
              </a:rPr>
              <a:t> </a:t>
            </a:r>
            <a:r>
              <a:rPr lang="en-US" sz="5400" u="sng" dirty="0" err="1">
                <a:solidFill>
                  <a:srgbClr val="FFFF00"/>
                </a:solidFill>
                <a:effectLst>
                  <a:outerShdw blurRad="38100" dist="38100" dir="2700000" algn="tl">
                    <a:srgbClr val="000000">
                      <a:alpha val="43137"/>
                    </a:srgbClr>
                  </a:outerShdw>
                </a:effectLst>
                <a:latin typeface="+mj-lt"/>
              </a:rPr>
              <a:t>Hiệp</a:t>
            </a:r>
            <a:r>
              <a:rPr lang="en-US" sz="5400" u="sng" dirty="0">
                <a:solidFill>
                  <a:srgbClr val="FFFF00"/>
                </a:solidFill>
                <a:effectLst>
                  <a:outerShdw blurRad="38100" dist="38100" dir="2700000" algn="tl">
                    <a:srgbClr val="000000">
                      <a:alpha val="43137"/>
                    </a:srgbClr>
                  </a:outerShdw>
                </a:effectLst>
                <a:latin typeface="+mj-lt"/>
              </a:rPr>
              <a:t> </a:t>
            </a:r>
            <a:r>
              <a:rPr lang="en-US" sz="5400" u="sng" dirty="0" err="1">
                <a:solidFill>
                  <a:srgbClr val="FFFF00"/>
                </a:solidFill>
                <a:effectLst>
                  <a:outerShdw blurRad="38100" dist="38100" dir="2700000" algn="tl">
                    <a:srgbClr val="000000">
                      <a:alpha val="43137"/>
                    </a:srgbClr>
                  </a:outerShdw>
                </a:effectLst>
                <a:latin typeface="+mj-lt"/>
              </a:rPr>
              <a:t>Lễ</a:t>
            </a:r>
            <a:br>
              <a:rPr lang="en-US" sz="6600" dirty="0">
                <a:solidFill>
                  <a:srgbClr val="FFFF00"/>
                </a:solidFill>
                <a:effectLst>
                  <a:outerShdw blurRad="38100" dist="38100" dir="2700000" algn="tl">
                    <a:srgbClr val="000000">
                      <a:alpha val="43137"/>
                    </a:srgbClr>
                  </a:outerShdw>
                </a:effectLst>
                <a:latin typeface="+mj-lt"/>
              </a:rPr>
            </a:br>
            <a:br>
              <a:rPr lang="en-US" sz="7200" dirty="0">
                <a:solidFill>
                  <a:srgbClr val="FFFF00"/>
                </a:solidFill>
                <a:effectLst>
                  <a:outerShdw blurRad="38100" dist="38100" dir="2700000" algn="tl">
                    <a:srgbClr val="000000">
                      <a:alpha val="43137"/>
                    </a:srgbClr>
                  </a:outerShdw>
                </a:effectLst>
                <a:latin typeface="+mj-lt"/>
              </a:rPr>
            </a:br>
            <a:r>
              <a:rPr lang="en-US" sz="7200" dirty="0">
                <a:solidFill>
                  <a:srgbClr val="FFFF00"/>
                </a:solidFill>
                <a:effectLst>
                  <a:outerShdw blurRad="38100" dist="38100" dir="2700000" algn="tl">
                    <a:srgbClr val="000000">
                      <a:alpha val="43137"/>
                    </a:srgbClr>
                  </a:outerShdw>
                </a:effectLst>
                <a:latin typeface="+mj-lt"/>
              </a:rPr>
              <a:t>TÌNH YÊU CỦA CHÚA</a:t>
            </a:r>
            <a:br>
              <a:rPr lang="en-US" sz="7200" dirty="0">
                <a:solidFill>
                  <a:srgbClr val="FFFF00"/>
                </a:solidFill>
                <a:effectLst>
                  <a:outerShdw blurRad="38100" dist="38100" dir="2700000" algn="tl">
                    <a:srgbClr val="000000">
                      <a:alpha val="43137"/>
                    </a:srgbClr>
                  </a:outerShdw>
                </a:effectLst>
                <a:latin typeface="+mj-lt"/>
              </a:rPr>
            </a:br>
            <a:r>
              <a:rPr lang="en-US" sz="4000" i="1" dirty="0">
                <a:solidFill>
                  <a:srgbClr val="FFFF00"/>
                </a:solidFill>
                <a:effectLst>
                  <a:outerShdw blurRad="38100" dist="38100" dir="2700000" algn="tl">
                    <a:srgbClr val="000000">
                      <a:alpha val="43137"/>
                    </a:srgbClr>
                  </a:outerShdw>
                </a:effectLst>
                <a:latin typeface="+mj-lt"/>
              </a:rPr>
              <a:t>St: NGỌC LINH</a:t>
            </a:r>
            <a:endParaRPr lang="en-US" sz="7200" i="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611100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5400" u="sng" dirty="0">
                <a:solidFill>
                  <a:srgbClr val="FFFF00"/>
                </a:solidFill>
                <a:effectLst>
                  <a:outerShdw blurRad="38100" dist="38100" dir="2700000" algn="tl">
                    <a:srgbClr val="000000">
                      <a:alpha val="43137"/>
                    </a:srgbClr>
                  </a:outerShdw>
                </a:effectLst>
                <a:latin typeface="+mj-lt"/>
              </a:rPr>
              <a:t>Tk</a:t>
            </a:r>
            <a:r>
              <a:rPr lang="vi-VN" sz="5400" u="sng" dirty="0">
                <a:solidFill>
                  <a:srgbClr val="FFFF00"/>
                </a:solidFill>
                <a:effectLst>
                  <a:outerShdw blurRad="38100" dist="38100" dir="2700000" algn="tl">
                    <a:srgbClr val="000000">
                      <a:alpha val="43137"/>
                    </a:srgbClr>
                  </a:outerShdw>
                </a:effectLst>
                <a:latin typeface="+mj-lt"/>
              </a:rPr>
              <a:t>1.</a:t>
            </a:r>
            <a:r>
              <a:rPr lang="vi-VN" sz="5400" dirty="0">
                <a:solidFill>
                  <a:schemeClr val="bg1"/>
                </a:solidFill>
                <a:effectLst>
                  <a:outerShdw blurRad="38100" dist="38100" dir="2700000" algn="tl">
                    <a:srgbClr val="000000">
                      <a:alpha val="43137"/>
                    </a:srgbClr>
                  </a:outerShdw>
                </a:effectLst>
                <a:latin typeface="+mj-lt"/>
              </a:rPr>
              <a:t> Tình yêu của Chúa như tiếng Mẹ ru ( a...ơi a... ơi) con say giấc ngủ đọng đầy (đọng đầy) yêu thương Chúa tháp vào con</a:t>
            </a:r>
            <a:r>
              <a:rPr lang="en-US" sz="5400" dirty="0">
                <a:solidFill>
                  <a:schemeClr val="bg1"/>
                </a:solidFill>
                <a:effectLst>
                  <a:outerShdw blurRad="38100" dist="38100" dir="2700000" algn="tl">
                    <a:srgbClr val="000000">
                      <a:alpha val="43137"/>
                    </a:srgbClr>
                  </a:outerShdw>
                </a:effectLst>
                <a:latin typeface="+mj-lt"/>
              </a:rPr>
              <a:t>,</a:t>
            </a:r>
            <a:r>
              <a:rPr lang="vi-VN" sz="5400" dirty="0">
                <a:solidFill>
                  <a:schemeClr val="bg1"/>
                </a:solidFill>
                <a:effectLst>
                  <a:outerShdw blurRad="38100" dist="38100" dir="2700000" algn="tl">
                    <a:srgbClr val="000000">
                      <a:alpha val="43137"/>
                    </a:srgbClr>
                  </a:outerShdw>
                </a:effectLst>
                <a:latin typeface="+mj-lt"/>
              </a:rPr>
              <a:t> </a:t>
            </a:r>
            <a:r>
              <a:rPr lang="en-US" sz="5400" dirty="0">
                <a:solidFill>
                  <a:schemeClr val="bg1"/>
                </a:solidFill>
                <a:effectLst>
                  <a:outerShdw blurRad="38100" dist="38100" dir="2700000" algn="tl">
                    <a:srgbClr val="000000">
                      <a:alpha val="43137"/>
                    </a:srgbClr>
                  </a:outerShdw>
                </a:effectLst>
                <a:latin typeface="+mj-lt"/>
              </a:rPr>
              <a:t>đ</a:t>
            </a:r>
            <a:r>
              <a:rPr lang="vi-VN" sz="5400" dirty="0">
                <a:solidFill>
                  <a:schemeClr val="bg1"/>
                </a:solidFill>
                <a:effectLst>
                  <a:outerShdw blurRad="38100" dist="38100" dir="2700000" algn="tl">
                    <a:srgbClr val="000000">
                      <a:alpha val="43137"/>
                    </a:srgbClr>
                  </a:outerShdw>
                </a:effectLst>
                <a:latin typeface="+mj-lt"/>
              </a:rPr>
              <a:t>ôi cánh tình yêu Chúa đặt vào con trái tim của Ngài. Chúa mặc cho con trái tim nở tươi.</a:t>
            </a:r>
            <a:endParaRPr lang="en-US" sz="5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08532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6000" u="sng" dirty="0">
                <a:solidFill>
                  <a:srgbClr val="FFFF00"/>
                </a:solidFill>
                <a:effectLst>
                  <a:outerShdw blurRad="38100" dist="38100" dir="2700000" algn="tl">
                    <a:srgbClr val="000000">
                      <a:alpha val="43137"/>
                    </a:srgbClr>
                  </a:outerShdw>
                </a:effectLst>
                <a:latin typeface="+mj-lt"/>
              </a:rPr>
              <a:t>Đ</a:t>
            </a:r>
            <a:r>
              <a:rPr lang="vi-VN" sz="6000" u="sng" dirty="0">
                <a:solidFill>
                  <a:srgbClr val="FFFF00"/>
                </a:solidFill>
                <a:effectLst>
                  <a:outerShdw blurRad="38100" dist="38100" dir="2700000" algn="tl">
                    <a:srgbClr val="000000">
                      <a:alpha val="43137"/>
                    </a:srgbClr>
                  </a:outerShdw>
                </a:effectLst>
                <a:latin typeface="+mj-lt"/>
              </a:rPr>
              <a:t>K:</a:t>
            </a:r>
            <a:r>
              <a:rPr lang="vi-VN" sz="6000" dirty="0">
                <a:solidFill>
                  <a:schemeClr val="bg1"/>
                </a:solidFill>
                <a:effectLst>
                  <a:outerShdw blurRad="38100" dist="38100" dir="2700000" algn="tl">
                    <a:srgbClr val="000000">
                      <a:alpha val="43137"/>
                    </a:srgbClr>
                  </a:outerShdw>
                </a:effectLst>
                <a:latin typeface="+mj-lt"/>
              </a:rPr>
              <a:t> Từ đây đời con sẽ thành bài ca (</a:t>
            </a:r>
            <a:r>
              <a:rPr lang="en-US" sz="6000" dirty="0">
                <a:solidFill>
                  <a:schemeClr val="bg1"/>
                </a:solidFill>
                <a:effectLst>
                  <a:outerShdw blurRad="38100" dist="38100" dir="2700000" algn="tl">
                    <a:srgbClr val="000000">
                      <a:alpha val="43137"/>
                    </a:srgbClr>
                  </a:outerShdw>
                </a:effectLst>
                <a:latin typeface="+mj-lt"/>
              </a:rPr>
              <a:t> í</a:t>
            </a:r>
            <a:r>
              <a:rPr lang="vi-VN" sz="6000" dirty="0">
                <a:solidFill>
                  <a:schemeClr val="bg1"/>
                </a:solidFill>
                <a:effectLst>
                  <a:outerShdw blurRad="38100" dist="38100" dir="2700000" algn="tl">
                    <a:srgbClr val="000000">
                      <a:alpha val="43137"/>
                    </a:srgbClr>
                  </a:outerShdw>
                </a:effectLst>
                <a:latin typeface="+mj-lt"/>
              </a:rPr>
              <a:t> a ). Từ đây miệng con chúc tụng Danh Cha (</a:t>
            </a:r>
            <a:r>
              <a:rPr lang="en-US" sz="6000" dirty="0">
                <a:solidFill>
                  <a:schemeClr val="bg1"/>
                </a:solidFill>
                <a:effectLst>
                  <a:outerShdw blurRad="38100" dist="38100" dir="2700000" algn="tl">
                    <a:srgbClr val="000000">
                      <a:alpha val="43137"/>
                    </a:srgbClr>
                  </a:outerShdw>
                </a:effectLst>
                <a:latin typeface="+mj-lt"/>
              </a:rPr>
              <a:t> í</a:t>
            </a:r>
            <a:r>
              <a:rPr lang="vi-VN" sz="6000" dirty="0">
                <a:solidFill>
                  <a:schemeClr val="bg1"/>
                </a:solidFill>
                <a:effectLst>
                  <a:outerShdw blurRad="38100" dist="38100" dir="2700000" algn="tl">
                    <a:srgbClr val="000000">
                      <a:alpha val="43137"/>
                    </a:srgbClr>
                  </a:outerShdw>
                </a:effectLst>
                <a:latin typeface="+mj-lt"/>
              </a:rPr>
              <a:t> a) Tạ ơn Cha tạ ơn Trời dẫn đưa con từ muôn phương dẫn đưa con về Thiên </a:t>
            </a:r>
            <a:r>
              <a:rPr lang="en-US" sz="6000" dirty="0">
                <a:solidFill>
                  <a:schemeClr val="bg1"/>
                </a:solidFill>
                <a:effectLst>
                  <a:outerShdw blurRad="38100" dist="38100" dir="2700000" algn="tl">
                    <a:srgbClr val="000000">
                      <a:alpha val="43137"/>
                    </a:srgbClr>
                  </a:outerShdw>
                </a:effectLst>
                <a:latin typeface="+mj-lt"/>
              </a:rPr>
              <a:t>Đ</a:t>
            </a:r>
            <a:r>
              <a:rPr lang="vi-VN" sz="6000" dirty="0" err="1">
                <a:solidFill>
                  <a:schemeClr val="bg1"/>
                </a:solidFill>
                <a:effectLst>
                  <a:outerShdw blurRad="38100" dist="38100" dir="2700000" algn="tl">
                    <a:srgbClr val="000000">
                      <a:alpha val="43137"/>
                    </a:srgbClr>
                  </a:outerShdw>
                </a:effectLst>
                <a:latin typeface="+mj-lt"/>
              </a:rPr>
              <a:t>ường</a:t>
            </a:r>
            <a:r>
              <a:rPr lang="vi-VN" sz="6000" dirty="0">
                <a:solidFill>
                  <a:schemeClr val="bg1"/>
                </a:solidFill>
                <a:effectLst>
                  <a:outerShdw blurRad="38100" dist="38100" dir="2700000" algn="tl">
                    <a:srgbClr val="000000">
                      <a:alpha val="43137"/>
                    </a:srgbClr>
                  </a:outerShdw>
                </a:effectLst>
                <a:latin typeface="+mj-lt"/>
              </a:rPr>
              <a:t>.</a:t>
            </a:r>
            <a:endParaRPr lang="en-US" sz="6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15398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5400" u="sng" dirty="0">
                <a:solidFill>
                  <a:srgbClr val="FFFF00"/>
                </a:solidFill>
                <a:effectLst>
                  <a:outerShdw blurRad="38100" dist="38100" dir="2700000" algn="tl">
                    <a:srgbClr val="000000">
                      <a:alpha val="43137"/>
                    </a:srgbClr>
                  </a:outerShdw>
                </a:effectLst>
                <a:latin typeface="+mj-lt"/>
              </a:rPr>
              <a:t>Tk</a:t>
            </a:r>
            <a:r>
              <a:rPr lang="vi-VN" sz="5400" u="sng" dirty="0">
                <a:solidFill>
                  <a:srgbClr val="FFFF00"/>
                </a:solidFill>
                <a:effectLst>
                  <a:outerShdw blurRad="38100" dist="38100" dir="2700000" algn="tl">
                    <a:srgbClr val="000000">
                      <a:alpha val="43137"/>
                    </a:srgbClr>
                  </a:outerShdw>
                </a:effectLst>
                <a:latin typeface="+mj-lt"/>
              </a:rPr>
              <a:t>2.</a:t>
            </a:r>
            <a:r>
              <a:rPr lang="vi-VN" sz="5400" dirty="0">
                <a:solidFill>
                  <a:schemeClr val="bg1"/>
                </a:solidFill>
                <a:effectLst>
                  <a:outerShdw blurRad="38100" dist="38100" dir="2700000" algn="tl">
                    <a:srgbClr val="000000">
                      <a:alpha val="43137"/>
                    </a:srgbClr>
                  </a:outerShdw>
                </a:effectLst>
                <a:latin typeface="+mj-lt"/>
              </a:rPr>
              <a:t> Tình yêu của Chúa như sóng triều lên (</a:t>
            </a:r>
            <a:r>
              <a:rPr lang="vi-VN" sz="5400" dirty="0" err="1">
                <a:solidFill>
                  <a:schemeClr val="bg1"/>
                </a:solidFill>
                <a:effectLst>
                  <a:outerShdw blurRad="38100" dist="38100" dir="2700000" algn="tl">
                    <a:srgbClr val="000000">
                      <a:alpha val="43137"/>
                    </a:srgbClr>
                  </a:outerShdw>
                </a:effectLst>
                <a:latin typeface="+mj-lt"/>
              </a:rPr>
              <a:t>Hm</a:t>
            </a:r>
            <a:r>
              <a:rPr lang="vi-VN" sz="5400" dirty="0">
                <a:solidFill>
                  <a:schemeClr val="bg1"/>
                </a:solidFill>
                <a:effectLst>
                  <a:outerShdw blurRad="38100" dist="38100" dir="2700000" algn="tl">
                    <a:srgbClr val="000000">
                      <a:alpha val="43137"/>
                    </a:srgbClr>
                  </a:outerShdw>
                </a:effectLst>
                <a:latin typeface="+mj-lt"/>
              </a:rPr>
              <a:t> </a:t>
            </a:r>
            <a:r>
              <a:rPr lang="vi-VN" sz="5400" dirty="0" err="1">
                <a:solidFill>
                  <a:schemeClr val="bg1"/>
                </a:solidFill>
                <a:effectLst>
                  <a:outerShdw blurRad="38100" dist="38100" dir="2700000" algn="tl">
                    <a:srgbClr val="000000">
                      <a:alpha val="43137"/>
                    </a:srgbClr>
                  </a:outerShdw>
                </a:effectLst>
                <a:latin typeface="+mj-lt"/>
              </a:rPr>
              <a:t>Hm</a:t>
            </a:r>
            <a:r>
              <a:rPr lang="vi-VN" sz="5400" dirty="0">
                <a:solidFill>
                  <a:schemeClr val="bg1"/>
                </a:solidFill>
                <a:effectLst>
                  <a:outerShdw blurRad="38100" dist="38100" dir="2700000" algn="tl">
                    <a:srgbClr val="000000">
                      <a:alpha val="43137"/>
                    </a:srgbClr>
                  </a:outerShdw>
                </a:effectLst>
                <a:latin typeface="+mj-lt"/>
              </a:rPr>
              <a:t>) con vui nếm hương ngọt ngào (ngọt ngào) ơn thiêng Chúa khoác vào con. Ánh sáng dịu êm Chúa đổ vào con ước mơ dịu huyền Chúa mở cho con suối vui triền miên.</a:t>
            </a:r>
            <a:endParaRPr lang="en-US" sz="5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22925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5400" u="sng" dirty="0">
                <a:solidFill>
                  <a:srgbClr val="FFFF00"/>
                </a:solidFill>
                <a:effectLst>
                  <a:outerShdw blurRad="38100" dist="38100" dir="2700000" algn="tl">
                    <a:srgbClr val="000000">
                      <a:alpha val="43137"/>
                    </a:srgbClr>
                  </a:outerShdw>
                </a:effectLst>
                <a:latin typeface="+mj-lt"/>
              </a:rPr>
              <a:t>Tk</a:t>
            </a:r>
            <a:r>
              <a:rPr lang="vi-VN" sz="5400" u="sng" dirty="0">
                <a:solidFill>
                  <a:srgbClr val="FFFF00"/>
                </a:solidFill>
                <a:effectLst>
                  <a:outerShdw blurRad="38100" dist="38100" dir="2700000" algn="tl">
                    <a:srgbClr val="000000">
                      <a:alpha val="43137"/>
                    </a:srgbClr>
                  </a:outerShdw>
                </a:effectLst>
                <a:latin typeface="+mj-lt"/>
              </a:rPr>
              <a:t>3.</a:t>
            </a:r>
            <a:r>
              <a:rPr lang="vi-VN" sz="5400" dirty="0">
                <a:solidFill>
                  <a:schemeClr val="bg1"/>
                </a:solidFill>
                <a:effectLst>
                  <a:outerShdw blurRad="38100" dist="38100" dir="2700000" algn="tl">
                    <a:srgbClr val="000000">
                      <a:alpha val="43137"/>
                    </a:srgbClr>
                  </a:outerShdw>
                </a:effectLst>
                <a:latin typeface="+mj-lt"/>
              </a:rPr>
              <a:t> Tình yêu của Chúa như lúa trổ bông (ơ hơ ơ ) Tim con thắm nở nụ hồng (nụ hồng) muôn hương ý hướng đời con đâu muốn gì hơn suốt cuộc đời xin sắt son nhiệm mầu, để một tình yêu hiến dâng tình yêu.</a:t>
            </a:r>
            <a:endParaRPr lang="en-US" sz="5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26757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r>
              <a:rPr lang="en-US" b="0" dirty="0" err="1">
                <a:solidFill>
                  <a:schemeClr val="bg1"/>
                </a:solidFill>
                <a:effectLst>
                  <a:outerShdw blurRad="38100" dist="38100" dir="2700000" algn="tl">
                    <a:srgbClr val="000000">
                      <a:alpha val="43137"/>
                    </a:srgbClr>
                  </a:outerShdw>
                </a:effectLst>
                <a:latin typeface="+mj-lt"/>
              </a:rPr>
              <a:t>Chúa</a:t>
            </a:r>
            <a:r>
              <a:rPr lang="en-US" b="0" dirty="0">
                <a:solidFill>
                  <a:schemeClr val="bg1"/>
                </a:solidFill>
                <a:effectLst>
                  <a:outerShdw blurRad="38100" dist="38100" dir="2700000" algn="tl">
                    <a:srgbClr val="000000">
                      <a:alpha val="43137"/>
                    </a:srgbClr>
                  </a:outerShdw>
                </a:effectLst>
                <a:latin typeface="+mj-lt"/>
              </a:rPr>
              <a:t> </a:t>
            </a:r>
            <a:r>
              <a:rPr lang="en-US" b="0" dirty="0" err="1">
                <a:solidFill>
                  <a:schemeClr val="bg1"/>
                </a:solidFill>
                <a:effectLst>
                  <a:outerShdw blurRad="38100" dist="38100" dir="2700000" algn="tl">
                    <a:srgbClr val="000000">
                      <a:alpha val="43137"/>
                    </a:srgbClr>
                  </a:outerShdw>
                </a:effectLst>
                <a:latin typeface="+mj-lt"/>
              </a:rPr>
              <a:t>Nhật</a:t>
            </a:r>
            <a:r>
              <a:rPr lang="en-US" b="0" dirty="0">
                <a:solidFill>
                  <a:schemeClr val="bg1"/>
                </a:solidFill>
                <a:effectLst>
                  <a:outerShdw blurRad="38100" dist="38100" dir="2700000" algn="tl">
                    <a:srgbClr val="000000">
                      <a:alpha val="43137"/>
                    </a:srgbClr>
                  </a:outerShdw>
                </a:effectLst>
                <a:latin typeface="+mj-lt"/>
              </a:rPr>
              <a:t> XX TN </a:t>
            </a:r>
            <a:r>
              <a:rPr lang="en-US" b="0" dirty="0" err="1">
                <a:solidFill>
                  <a:schemeClr val="bg1"/>
                </a:solidFill>
                <a:effectLst>
                  <a:outerShdw blurRad="38100" dist="38100" dir="2700000" algn="tl">
                    <a:srgbClr val="000000">
                      <a:alpha val="43137"/>
                    </a:srgbClr>
                  </a:outerShdw>
                </a:effectLst>
                <a:latin typeface="+mj-lt"/>
              </a:rPr>
              <a:t>Năm</a:t>
            </a:r>
            <a:r>
              <a:rPr lang="en-US" b="0" dirty="0">
                <a:solidFill>
                  <a:schemeClr val="bg1"/>
                </a:solidFill>
                <a:effectLst>
                  <a:outerShdw blurRad="38100" dist="38100" dir="2700000" algn="tl">
                    <a:srgbClr val="000000">
                      <a:alpha val="43137"/>
                    </a:srgbClr>
                  </a:outerShdw>
                </a:effectLst>
                <a:latin typeface="+mj-lt"/>
              </a:rPr>
              <a:t> A</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68580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r>
              <a:rPr lang="en-US" sz="9600" u="sng" dirty="0" err="1">
                <a:solidFill>
                  <a:srgbClr val="FFFF00"/>
                </a:solidFill>
                <a:effectLst>
                  <a:outerShdw blurRad="38100" dist="38100" dir="2700000" algn="tl">
                    <a:srgbClr val="000000">
                      <a:alpha val="43137"/>
                    </a:srgbClr>
                  </a:outerShdw>
                </a:effectLst>
                <a:latin typeface="+mj-lt"/>
              </a:rPr>
              <a:t>Kết</a:t>
            </a:r>
            <a:r>
              <a:rPr lang="en-US" sz="9600" u="sng" dirty="0">
                <a:solidFill>
                  <a:srgbClr val="FFFF00"/>
                </a:solidFill>
                <a:effectLst>
                  <a:outerShdw blurRad="38100" dist="38100" dir="2700000" algn="tl">
                    <a:srgbClr val="000000">
                      <a:alpha val="43137"/>
                    </a:srgbClr>
                  </a:outerShdw>
                </a:effectLst>
                <a:latin typeface="+mj-lt"/>
              </a:rPr>
              <a:t> </a:t>
            </a:r>
            <a:r>
              <a:rPr lang="en-US" sz="9600" u="sng" dirty="0" err="1">
                <a:solidFill>
                  <a:srgbClr val="FFFF00"/>
                </a:solidFill>
                <a:effectLst>
                  <a:outerShdw blurRad="38100" dist="38100" dir="2700000" algn="tl">
                    <a:srgbClr val="000000">
                      <a:alpha val="43137"/>
                    </a:srgbClr>
                  </a:outerShdw>
                </a:effectLst>
                <a:latin typeface="+mj-lt"/>
              </a:rPr>
              <a:t>Lễ</a:t>
            </a:r>
            <a:br>
              <a:rPr lang="en-US" sz="9600" dirty="0">
                <a:solidFill>
                  <a:srgbClr val="FFFF00"/>
                </a:solidFill>
                <a:effectLst>
                  <a:outerShdw blurRad="38100" dist="38100" dir="2700000" algn="tl">
                    <a:srgbClr val="000000">
                      <a:alpha val="43137"/>
                    </a:srgbClr>
                  </a:outerShdw>
                </a:effectLst>
                <a:latin typeface="+mj-lt"/>
              </a:rPr>
            </a:br>
            <a:br>
              <a:rPr lang="en-US" sz="9600" dirty="0">
                <a:solidFill>
                  <a:srgbClr val="FFFF00"/>
                </a:solidFill>
                <a:effectLst>
                  <a:outerShdw blurRad="38100" dist="38100" dir="2700000" algn="tl">
                    <a:srgbClr val="000000">
                      <a:alpha val="43137"/>
                    </a:srgbClr>
                  </a:outerShdw>
                </a:effectLst>
                <a:latin typeface="+mj-lt"/>
              </a:rPr>
            </a:br>
            <a:r>
              <a:rPr lang="en-US" sz="9600" dirty="0">
                <a:solidFill>
                  <a:srgbClr val="FFFF00"/>
                </a:solidFill>
                <a:effectLst>
                  <a:outerShdw blurRad="38100" dist="38100" dir="2700000" algn="tl">
                    <a:srgbClr val="000000">
                      <a:alpha val="43137"/>
                    </a:srgbClr>
                  </a:outerShdw>
                </a:effectLst>
                <a:latin typeface="+mj-lt"/>
              </a:rPr>
              <a:t>DÂNG VỀ MẸ</a:t>
            </a:r>
            <a:br>
              <a:rPr lang="en-US" sz="9600" dirty="0">
                <a:solidFill>
                  <a:srgbClr val="FFFF00"/>
                </a:solidFill>
                <a:effectLst>
                  <a:outerShdw blurRad="38100" dist="38100" dir="2700000" algn="tl">
                    <a:srgbClr val="000000">
                      <a:alpha val="43137"/>
                    </a:srgbClr>
                  </a:outerShdw>
                </a:effectLst>
                <a:latin typeface="+mj-lt"/>
              </a:rPr>
            </a:br>
            <a:r>
              <a:rPr lang="en-US" sz="4800" i="1" dirty="0">
                <a:solidFill>
                  <a:srgbClr val="FFFF00"/>
                </a:solidFill>
                <a:effectLst>
                  <a:outerShdw blurRad="38100" dist="38100" dir="2700000" algn="tl">
                    <a:srgbClr val="000000">
                      <a:alpha val="43137"/>
                    </a:srgbClr>
                  </a:outerShdw>
                </a:effectLst>
                <a:latin typeface="+mj-lt"/>
              </a:rPr>
              <a:t>St: </a:t>
            </a:r>
            <a:r>
              <a:rPr lang="en-US" sz="4800" i="1" dirty="0" err="1">
                <a:solidFill>
                  <a:srgbClr val="FFFF00"/>
                </a:solidFill>
                <a:effectLst>
                  <a:outerShdw blurRad="38100" dist="38100" dir="2700000" algn="tl">
                    <a:srgbClr val="000000">
                      <a:alpha val="43137"/>
                    </a:srgbClr>
                  </a:outerShdw>
                </a:effectLst>
                <a:latin typeface="+mj-lt"/>
              </a:rPr>
              <a:t>Lm</a:t>
            </a:r>
            <a:r>
              <a:rPr lang="en-US" sz="4800" i="1" dirty="0">
                <a:solidFill>
                  <a:srgbClr val="FFFF00"/>
                </a:solidFill>
                <a:effectLst>
                  <a:outerShdw blurRad="38100" dist="38100" dir="2700000" algn="tl">
                    <a:srgbClr val="000000">
                      <a:alpha val="43137"/>
                    </a:srgbClr>
                  </a:outerShdw>
                </a:effectLst>
                <a:latin typeface="+mj-lt"/>
              </a:rPr>
              <a:t>. Kim Long</a:t>
            </a:r>
            <a:endParaRPr lang="en-US" sz="9600" i="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70768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vi-VN" sz="6600" u="sng" dirty="0">
                <a:solidFill>
                  <a:srgbClr val="FFFF00"/>
                </a:solidFill>
                <a:effectLst>
                  <a:outerShdw blurRad="38100" dist="38100" dir="2700000" algn="tl">
                    <a:srgbClr val="000000">
                      <a:alpha val="43137"/>
                    </a:srgbClr>
                  </a:outerShdw>
                </a:effectLst>
                <a:latin typeface="+mj-lt"/>
              </a:rPr>
              <a:t>ĐK.</a:t>
            </a:r>
            <a:r>
              <a:rPr lang="vi-VN" sz="6600" dirty="0">
                <a:solidFill>
                  <a:schemeClr val="bg1"/>
                </a:solidFill>
                <a:effectLst>
                  <a:outerShdw blurRad="38100" dist="38100" dir="2700000" algn="tl">
                    <a:srgbClr val="000000">
                      <a:alpha val="43137"/>
                    </a:srgbClr>
                  </a:outerShdw>
                </a:effectLst>
                <a:latin typeface="+mj-lt"/>
              </a:rPr>
              <a:t> Con dâng về Mẹ một niềm tin yêu bao la, Một lòng cậy trông vàng đá. Dâng lên Mẹ lời kinh như áng hương trời. Diệu huyền tỏa bay nơi </a:t>
            </a:r>
            <a:r>
              <a:rPr lang="vi-VN" sz="6600" dirty="0" err="1">
                <a:solidFill>
                  <a:schemeClr val="bg1"/>
                </a:solidFill>
                <a:effectLst>
                  <a:outerShdw blurRad="38100" dist="38100" dir="2700000" algn="tl">
                    <a:srgbClr val="000000">
                      <a:alpha val="43137"/>
                    </a:srgbClr>
                  </a:outerShdw>
                </a:effectLst>
                <a:latin typeface="+mj-lt"/>
              </a:rPr>
              <a:t>nơi</a:t>
            </a:r>
            <a:r>
              <a:rPr lang="vi-VN" sz="6600" dirty="0">
                <a:solidFill>
                  <a:schemeClr val="bg1"/>
                </a:solidFill>
                <a:effectLst>
                  <a:outerShdw blurRad="38100" dist="38100" dir="2700000" algn="tl">
                    <a:srgbClr val="000000">
                      <a:alpha val="43137"/>
                    </a:srgbClr>
                  </a:outerShdw>
                </a:effectLst>
                <a:latin typeface="+mj-lt"/>
              </a:rPr>
              <a:t>.</a:t>
            </a:r>
            <a:endParaRPr lang="en-US" sz="66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953411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7200" u="sng" dirty="0">
                <a:solidFill>
                  <a:srgbClr val="FFFF00"/>
                </a:solidFill>
                <a:effectLst>
                  <a:outerShdw blurRad="38100" dist="38100" dir="2700000" algn="tl">
                    <a:srgbClr val="000000">
                      <a:alpha val="43137"/>
                    </a:srgbClr>
                  </a:outerShdw>
                </a:effectLst>
                <a:latin typeface="+mj-lt"/>
              </a:rPr>
              <a:t>Tk</a:t>
            </a:r>
            <a:r>
              <a:rPr lang="vi-VN" sz="7200" u="sng" dirty="0">
                <a:solidFill>
                  <a:srgbClr val="FFFF00"/>
                </a:solidFill>
                <a:effectLst>
                  <a:outerShdw blurRad="38100" dist="38100" dir="2700000" algn="tl">
                    <a:srgbClr val="000000">
                      <a:alpha val="43137"/>
                    </a:srgbClr>
                  </a:outerShdw>
                </a:effectLst>
                <a:latin typeface="+mj-lt"/>
              </a:rPr>
              <a:t>1.</a:t>
            </a:r>
            <a:r>
              <a:rPr lang="vi-VN" sz="7200" dirty="0">
                <a:solidFill>
                  <a:schemeClr val="bg1"/>
                </a:solidFill>
                <a:effectLst>
                  <a:outerShdw blurRad="38100" dist="38100" dir="2700000" algn="tl">
                    <a:srgbClr val="000000">
                      <a:alpha val="43137"/>
                    </a:srgbClr>
                  </a:outerShdw>
                </a:effectLst>
                <a:latin typeface="+mj-lt"/>
              </a:rPr>
              <a:t> Con dâng về Mẹ: Trọn cuộc đời nơi khóc than, Đường đời nguy nan Mẹ nâng đỡ cho vẹn toàn.</a:t>
            </a:r>
            <a:endParaRPr lang="en-US" sz="7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26692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7199" dirty="0">
                <a:solidFill>
                  <a:schemeClr val="bg1"/>
                </a:solidFill>
                <a:effectLst>
                  <a:outerShdw blurRad="38100" dist="38100" dir="2700000" algn="tl">
                    <a:srgbClr val="000000">
                      <a:alpha val="43137"/>
                    </a:srgbClr>
                  </a:outerShdw>
                </a:effectLst>
              </a:rPr>
              <a:t>này chúng con đang chung lời cầu nguyện cho các</a:t>
            </a:r>
            <a:r>
              <a:rPr lang="en-US" sz="7199" dirty="0">
                <a:solidFill>
                  <a:schemeClr val="bg1"/>
                </a:solidFill>
                <a:effectLst>
                  <a:outerShdw blurRad="38100" dist="38100" dir="2700000" algn="tl">
                    <a:srgbClr val="000000">
                      <a:alpha val="43137"/>
                    </a:srgbClr>
                  </a:outerShdw>
                </a:effectLst>
              </a:rPr>
              <a:t> </a:t>
            </a:r>
            <a:r>
              <a:rPr lang="vi-VN" sz="7199" dirty="0">
                <a:solidFill>
                  <a:schemeClr val="bg1"/>
                </a:solidFill>
                <a:effectLst>
                  <a:outerShdw blurRad="38100" dist="38100" dir="2700000" algn="tl">
                    <a:srgbClr val="000000">
                      <a:alpha val="43137"/>
                    </a:srgbClr>
                  </a:outerShdw>
                </a:effectLst>
              </a:rPr>
              <a:t>Giám mục, và những người tham dự Thượng Hội đồng Giám mục thế giới.</a:t>
            </a:r>
            <a:endParaRPr lang="en-US" sz="7199"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vi-VN" sz="6600" u="sng" dirty="0">
                <a:solidFill>
                  <a:srgbClr val="FFFF00"/>
                </a:solidFill>
                <a:effectLst>
                  <a:outerShdw blurRad="38100" dist="38100" dir="2700000" algn="tl">
                    <a:srgbClr val="000000">
                      <a:alpha val="43137"/>
                    </a:srgbClr>
                  </a:outerShdw>
                </a:effectLst>
                <a:latin typeface="+mj-lt"/>
              </a:rPr>
              <a:t>ĐK.</a:t>
            </a:r>
            <a:r>
              <a:rPr lang="vi-VN" sz="6600" dirty="0">
                <a:solidFill>
                  <a:schemeClr val="bg1"/>
                </a:solidFill>
                <a:effectLst>
                  <a:outerShdw blurRad="38100" dist="38100" dir="2700000" algn="tl">
                    <a:srgbClr val="000000">
                      <a:alpha val="43137"/>
                    </a:srgbClr>
                  </a:outerShdw>
                </a:effectLst>
                <a:latin typeface="+mj-lt"/>
              </a:rPr>
              <a:t> Con dâng về Mẹ một niềm tin yêu bao la, Một lòng cậy trông vàng đá. Dâng lên Mẹ lời kinh như áng hương trời. Diệu huyền tỏa bay nơi </a:t>
            </a:r>
            <a:r>
              <a:rPr lang="vi-VN" sz="6600" dirty="0" err="1">
                <a:solidFill>
                  <a:schemeClr val="bg1"/>
                </a:solidFill>
                <a:effectLst>
                  <a:outerShdw blurRad="38100" dist="38100" dir="2700000" algn="tl">
                    <a:srgbClr val="000000">
                      <a:alpha val="43137"/>
                    </a:srgbClr>
                  </a:outerShdw>
                </a:effectLst>
                <a:latin typeface="+mj-lt"/>
              </a:rPr>
              <a:t>nơi</a:t>
            </a:r>
            <a:r>
              <a:rPr lang="vi-VN" sz="6600" dirty="0">
                <a:solidFill>
                  <a:schemeClr val="bg1"/>
                </a:solidFill>
                <a:effectLst>
                  <a:outerShdw blurRad="38100" dist="38100" dir="2700000" algn="tl">
                    <a:srgbClr val="000000">
                      <a:alpha val="43137"/>
                    </a:srgbClr>
                  </a:outerShdw>
                </a:effectLst>
                <a:latin typeface="+mj-lt"/>
              </a:rPr>
              <a:t>.</a:t>
            </a:r>
            <a:endParaRPr lang="en-US" sz="66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03431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7200" u="sng" dirty="0">
                <a:solidFill>
                  <a:srgbClr val="FFFF00"/>
                </a:solidFill>
                <a:effectLst>
                  <a:outerShdw blurRad="38100" dist="38100" dir="2700000" algn="tl">
                    <a:srgbClr val="000000">
                      <a:alpha val="43137"/>
                    </a:srgbClr>
                  </a:outerShdw>
                </a:effectLst>
                <a:latin typeface="+mj-lt"/>
              </a:rPr>
              <a:t>Tk</a:t>
            </a:r>
            <a:r>
              <a:rPr lang="vi-VN" sz="7200" u="sng" dirty="0">
                <a:solidFill>
                  <a:srgbClr val="FFFF00"/>
                </a:solidFill>
                <a:effectLst>
                  <a:outerShdw blurRad="38100" dist="38100" dir="2700000" algn="tl">
                    <a:srgbClr val="000000">
                      <a:alpha val="43137"/>
                    </a:srgbClr>
                  </a:outerShdw>
                </a:effectLst>
                <a:latin typeface="+mj-lt"/>
              </a:rPr>
              <a:t>2.</a:t>
            </a:r>
            <a:r>
              <a:rPr lang="vi-VN" sz="7200" dirty="0">
                <a:solidFill>
                  <a:schemeClr val="bg1"/>
                </a:solidFill>
                <a:effectLst>
                  <a:outerShdw blurRad="38100" dist="38100" dir="2700000" algn="tl">
                    <a:srgbClr val="000000">
                      <a:alpha val="43137"/>
                    </a:srgbClr>
                  </a:outerShdw>
                </a:effectLst>
                <a:latin typeface="+mj-lt"/>
              </a:rPr>
              <a:t> Con dâng về Mẹ: Mộng đời nở tươi ngát hương, Dạt dào yêu thương, Đừng phân rẽ trăm ngàn đường.</a:t>
            </a:r>
            <a:endParaRPr lang="en-US" sz="7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98261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vi-VN" sz="6600" u="sng" dirty="0">
                <a:solidFill>
                  <a:srgbClr val="FFFF00"/>
                </a:solidFill>
                <a:effectLst>
                  <a:outerShdw blurRad="38100" dist="38100" dir="2700000" algn="tl">
                    <a:srgbClr val="000000">
                      <a:alpha val="43137"/>
                    </a:srgbClr>
                  </a:outerShdw>
                </a:effectLst>
                <a:latin typeface="+mj-lt"/>
              </a:rPr>
              <a:t>ĐK.</a:t>
            </a:r>
            <a:r>
              <a:rPr lang="vi-VN" sz="6600" dirty="0">
                <a:solidFill>
                  <a:schemeClr val="bg1"/>
                </a:solidFill>
                <a:effectLst>
                  <a:outerShdw blurRad="38100" dist="38100" dir="2700000" algn="tl">
                    <a:srgbClr val="000000">
                      <a:alpha val="43137"/>
                    </a:srgbClr>
                  </a:outerShdw>
                </a:effectLst>
                <a:latin typeface="+mj-lt"/>
              </a:rPr>
              <a:t> Con dâng về Mẹ một niềm tin yêu bao la, Một lòng cậy trông vàng đá. Dâng lên Mẹ lời kinh như áng hương trời. Diệu huyền tỏa bay nơi </a:t>
            </a:r>
            <a:r>
              <a:rPr lang="vi-VN" sz="6600" dirty="0" err="1">
                <a:solidFill>
                  <a:schemeClr val="bg1"/>
                </a:solidFill>
                <a:effectLst>
                  <a:outerShdw blurRad="38100" dist="38100" dir="2700000" algn="tl">
                    <a:srgbClr val="000000">
                      <a:alpha val="43137"/>
                    </a:srgbClr>
                  </a:outerShdw>
                </a:effectLst>
                <a:latin typeface="+mj-lt"/>
              </a:rPr>
              <a:t>nơi</a:t>
            </a:r>
            <a:r>
              <a:rPr lang="vi-VN" sz="6600" dirty="0">
                <a:solidFill>
                  <a:schemeClr val="bg1"/>
                </a:solidFill>
                <a:effectLst>
                  <a:outerShdw blurRad="38100" dist="38100" dir="2700000" algn="tl">
                    <a:srgbClr val="000000">
                      <a:alpha val="43137"/>
                    </a:srgbClr>
                  </a:outerShdw>
                </a:effectLst>
                <a:latin typeface="+mj-lt"/>
              </a:rPr>
              <a:t>.</a:t>
            </a:r>
            <a:endParaRPr lang="en-US" sz="66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202137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61469A-78BD-69DB-4912-6F9AA43BD300}"/>
              </a:ext>
            </a:extLst>
          </p:cNvPr>
          <p:cNvSpPr>
            <a:spLocks noGrp="1"/>
          </p:cNvSpPr>
          <p:nvPr>
            <p:ph type="title"/>
          </p:nvPr>
        </p:nvSpPr>
        <p:spPr>
          <a:xfrm>
            <a:off x="0" y="0"/>
            <a:ext cx="9144000" cy="6858000"/>
          </a:xfrm>
        </p:spPr>
        <p:txBody>
          <a:bodyPr/>
          <a:lstStyle/>
          <a:p>
            <a:pPr algn="just"/>
            <a:r>
              <a:rPr lang="en-US" sz="8000" u="sng" dirty="0">
                <a:solidFill>
                  <a:srgbClr val="FFFF00"/>
                </a:solidFill>
                <a:effectLst>
                  <a:outerShdw blurRad="38100" dist="38100" dir="2700000" algn="tl">
                    <a:srgbClr val="000000">
                      <a:alpha val="43137"/>
                    </a:srgbClr>
                  </a:outerShdw>
                </a:effectLst>
                <a:latin typeface="+mj-lt"/>
              </a:rPr>
              <a:t>Tk3.</a:t>
            </a:r>
            <a:r>
              <a:rPr lang="en-US" sz="8000" dirty="0">
                <a:solidFill>
                  <a:schemeClr val="bg1"/>
                </a:solidFill>
                <a:effectLst>
                  <a:outerShdw blurRad="38100" dist="38100" dir="2700000" algn="tl">
                    <a:srgbClr val="000000">
                      <a:alpha val="43137"/>
                    </a:srgbClr>
                  </a:outerShdw>
                </a:effectLst>
                <a:latin typeface="+mj-lt"/>
              </a:rPr>
              <a:t> Con </a:t>
            </a:r>
            <a:r>
              <a:rPr lang="en-US" sz="8000" dirty="0" err="1">
                <a:solidFill>
                  <a:schemeClr val="bg1"/>
                </a:solidFill>
                <a:effectLst>
                  <a:outerShdw blurRad="38100" dist="38100" dir="2700000" algn="tl">
                    <a:srgbClr val="000000">
                      <a:alpha val="43137"/>
                    </a:srgbClr>
                  </a:outerShdw>
                </a:effectLst>
                <a:latin typeface="+mj-lt"/>
              </a:rPr>
              <a:t>dâng</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về</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Mẹ</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Lời</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nguyện</a:t>
            </a:r>
            <a:r>
              <a:rPr lang="en-US" sz="8000" dirty="0">
                <a:solidFill>
                  <a:schemeClr val="bg1"/>
                </a:solidFill>
                <a:effectLst>
                  <a:outerShdw blurRad="38100" dist="38100" dir="2700000" algn="tl">
                    <a:srgbClr val="000000">
                      <a:alpha val="43137"/>
                    </a:srgbClr>
                  </a:outerShdw>
                </a:effectLst>
                <a:latin typeface="+mj-lt"/>
              </a:rPr>
              <a:t> tin </a:t>
            </a:r>
            <a:r>
              <a:rPr lang="en-US" sz="8000" dirty="0" err="1">
                <a:solidFill>
                  <a:schemeClr val="bg1"/>
                </a:solidFill>
                <a:effectLst>
                  <a:outerShdw blurRad="38100" dist="38100" dir="2700000" algn="tl">
                    <a:srgbClr val="000000">
                      <a:alpha val="43137"/>
                    </a:srgbClr>
                  </a:outerShdw>
                </a:effectLst>
                <a:latin typeface="+mj-lt"/>
              </a:rPr>
              <a:t>yêu</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thiết</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tha</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Dù</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đời</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phôi</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pha</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Tình</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yêu</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vẫn</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luôn</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đậm</a:t>
            </a:r>
            <a:r>
              <a:rPr lang="en-US" sz="8000" dirty="0">
                <a:solidFill>
                  <a:schemeClr val="bg1"/>
                </a:solidFill>
                <a:effectLst>
                  <a:outerShdw blurRad="38100" dist="38100" dir="2700000" algn="tl">
                    <a:srgbClr val="000000">
                      <a:alpha val="43137"/>
                    </a:srgbClr>
                  </a:outerShdw>
                </a:effectLst>
                <a:latin typeface="+mj-lt"/>
              </a:rPr>
              <a:t> </a:t>
            </a:r>
            <a:r>
              <a:rPr lang="en-US" sz="8000" dirty="0" err="1">
                <a:solidFill>
                  <a:schemeClr val="bg1"/>
                </a:solidFill>
                <a:effectLst>
                  <a:outerShdw blurRad="38100" dist="38100" dir="2700000" algn="tl">
                    <a:srgbClr val="000000">
                      <a:alpha val="43137"/>
                    </a:srgbClr>
                  </a:outerShdw>
                </a:effectLst>
                <a:latin typeface="+mj-lt"/>
              </a:rPr>
              <a:t>đà</a:t>
            </a:r>
            <a:r>
              <a:rPr lang="en-US" sz="8000" dirty="0">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18731577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lstStyle/>
          <a:p>
            <a:r>
              <a:rPr lang="en-US" b="0" dirty="0" err="1">
                <a:solidFill>
                  <a:schemeClr val="bg1"/>
                </a:solidFill>
                <a:effectLst>
                  <a:outerShdw blurRad="38100" dist="38100" dir="2700000" algn="tl">
                    <a:srgbClr val="000000">
                      <a:alpha val="43137"/>
                    </a:srgbClr>
                  </a:outerShdw>
                </a:effectLst>
                <a:latin typeface="+mj-lt"/>
              </a:rPr>
              <a:t>Chúa</a:t>
            </a:r>
            <a:r>
              <a:rPr lang="en-US" b="0" dirty="0">
                <a:solidFill>
                  <a:schemeClr val="bg1"/>
                </a:solidFill>
                <a:effectLst>
                  <a:outerShdw blurRad="38100" dist="38100" dir="2700000" algn="tl">
                    <a:srgbClr val="000000">
                      <a:alpha val="43137"/>
                    </a:srgbClr>
                  </a:outerShdw>
                </a:effectLst>
                <a:latin typeface="+mj-lt"/>
              </a:rPr>
              <a:t> </a:t>
            </a:r>
            <a:r>
              <a:rPr lang="en-US" b="0" dirty="0" err="1">
                <a:solidFill>
                  <a:schemeClr val="bg1"/>
                </a:solidFill>
                <a:effectLst>
                  <a:outerShdw blurRad="38100" dist="38100" dir="2700000" algn="tl">
                    <a:srgbClr val="000000">
                      <a:alpha val="43137"/>
                    </a:srgbClr>
                  </a:outerShdw>
                </a:effectLst>
                <a:latin typeface="+mj-lt"/>
              </a:rPr>
              <a:t>Nhật</a:t>
            </a:r>
            <a:r>
              <a:rPr lang="en-US" b="0" dirty="0">
                <a:solidFill>
                  <a:schemeClr val="bg1"/>
                </a:solidFill>
                <a:effectLst>
                  <a:outerShdw blurRad="38100" dist="38100" dir="2700000" algn="tl">
                    <a:srgbClr val="000000">
                      <a:alpha val="43137"/>
                    </a:srgbClr>
                  </a:outerShdw>
                </a:effectLst>
                <a:latin typeface="+mj-lt"/>
              </a:rPr>
              <a:t> XX TN </a:t>
            </a:r>
            <a:r>
              <a:rPr lang="en-US" b="0" dirty="0" err="1">
                <a:solidFill>
                  <a:schemeClr val="bg1"/>
                </a:solidFill>
                <a:effectLst>
                  <a:outerShdw blurRad="38100" dist="38100" dir="2700000" algn="tl">
                    <a:srgbClr val="000000">
                      <a:alpha val="43137"/>
                    </a:srgbClr>
                  </a:outerShdw>
                </a:effectLst>
                <a:latin typeface="+mj-lt"/>
              </a:rPr>
              <a:t>Năm</a:t>
            </a:r>
            <a:r>
              <a:rPr lang="en-US" b="0" dirty="0">
                <a:solidFill>
                  <a:schemeClr val="bg1"/>
                </a:solidFill>
                <a:effectLst>
                  <a:outerShdw blurRad="38100" dist="38100" dir="2700000" algn="tl">
                    <a:srgbClr val="000000">
                      <a:alpha val="43137"/>
                    </a:srgbClr>
                  </a:outerShdw>
                </a:effectLst>
                <a:latin typeface="+mj-lt"/>
              </a:rPr>
              <a:t> A</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902" cy="68580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 y="207"/>
            <a:ext cx="9143449" cy="6857587"/>
          </a:xfrm>
        </p:spPr>
        <p:txBody>
          <a:bodyPr>
            <a:noAutofit/>
          </a:bodyPr>
          <a:lstStyle/>
          <a:p>
            <a:pPr algn="just"/>
            <a:r>
              <a:rPr lang="vi-VN" sz="5867" dirty="0">
                <a:solidFill>
                  <a:schemeClr val="bg1"/>
                </a:solidFill>
                <a:effectLst>
                  <a:outerShdw blurRad="38100" dist="38100" dir="2700000" algn="tl">
                    <a:srgbClr val="000000">
                      <a:alpha val="43137"/>
                    </a:srgbClr>
                  </a:outerShdw>
                </a:effectLst>
                <a:cs typeface="Times New Roman" pitchFamily="18" charset="0"/>
              </a:rPr>
              <a:t>Xin Chúa làm nên cuộc Hiện Xuống mới trong đời sống Hội</a:t>
            </a:r>
            <a:r>
              <a:rPr lang="en-US" sz="5867" dirty="0">
                <a:solidFill>
                  <a:schemeClr val="bg1"/>
                </a:solidFill>
                <a:effectLst>
                  <a:outerShdw blurRad="38100" dist="38100" dir="2700000" algn="tl">
                    <a:srgbClr val="000000">
                      <a:alpha val="43137"/>
                    </a:srgbClr>
                  </a:outerShdw>
                </a:effectLst>
                <a:cs typeface="Times New Roman" pitchFamily="18" charset="0"/>
              </a:rPr>
              <a:t> </a:t>
            </a:r>
            <a:r>
              <a:rPr lang="vi-VN" sz="5867" dirty="0">
                <a:solidFill>
                  <a:schemeClr val="bg1"/>
                </a:solidFill>
                <a:effectLst>
                  <a:outerShdw blurRad="38100" dist="38100" dir="2700000" algn="tl">
                    <a:srgbClr val="000000">
                      <a:alpha val="43137"/>
                    </a:srgbClr>
                  </a:outerShdw>
                </a:effectLst>
                <a:cs typeface="Times New Roman" pitchFamily="18" charset="0"/>
              </a:rPr>
              <a:t>Thánh, xin tuôn tràn trên các Mục tử ơn khôn ngoan và thông hiểu, gìn giữ các ngài luôn hiệp thông với nhau trong Chúa,</a:t>
            </a:r>
            <a:endParaRPr lang="en-US" sz="5867"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2210</Words>
  <Application>Microsoft Office PowerPoint</Application>
  <PresentationFormat>Trình chiếu Trên màn hình (4:3)</PresentationFormat>
  <Paragraphs>112</Paragraphs>
  <Slides>84</Slides>
  <Notes>0</Notes>
  <HiddenSlides>0</HiddenSlides>
  <MMClips>0</MMClips>
  <ScaleCrop>false</ScaleCrop>
  <HeadingPairs>
    <vt:vector size="6" baseType="variant">
      <vt:variant>
        <vt:lpstr>Phông được Dùng</vt:lpstr>
      </vt:variant>
      <vt:variant>
        <vt:i4>4</vt:i4>
      </vt:variant>
      <vt:variant>
        <vt:lpstr>Chủ đề</vt:lpstr>
      </vt:variant>
      <vt:variant>
        <vt:i4>10</vt:i4>
      </vt:variant>
      <vt:variant>
        <vt:lpstr>Tiêu đề Bản chiếu</vt:lpstr>
      </vt:variant>
      <vt:variant>
        <vt:i4>84</vt:i4>
      </vt:variant>
    </vt:vector>
  </HeadingPairs>
  <TitlesOfParts>
    <vt:vector size="98" baseType="lpstr">
      <vt:lpstr>Arial</vt:lpstr>
      <vt:lpstr>Calibri</vt:lpstr>
      <vt:lpstr>Calibri Light</vt:lpstr>
      <vt:lpstr>UTM American Sans</vt:lpstr>
      <vt:lpstr>Office Theme</vt:lpstr>
      <vt:lpstr>38_Default Design</vt:lpstr>
      <vt:lpstr>1_Office Theme</vt:lpstr>
      <vt:lpstr>12_Office Theme</vt:lpstr>
      <vt:lpstr>36_Default Design</vt:lpstr>
      <vt:lpstr>10_Office Theme</vt:lpstr>
      <vt:lpstr>13_Office Theme</vt:lpstr>
      <vt:lpstr>39_Default Design</vt:lpstr>
      <vt:lpstr>11_Office Theme</vt:lpstr>
      <vt:lpstr>37_Default Design</vt:lpstr>
      <vt:lpstr>Bản trình bày PowerPoint</vt:lpstr>
      <vt:lpstr>Bản trình bày PowerPoint</vt:lpstr>
      <vt:lpstr>TẬP HÁT CỘNG ĐOÀN</vt:lpstr>
      <vt:lpstr>Đk: Lạy Chúa, ngàn đời Chúa trọn tình thương, xin đừng bỏ dở dang trong việc tay Chúa làm.</vt:lpstr>
      <vt:lpstr>Con là Phê-rô, nghĩa là Đá, và trên Đá này Thầy sẽ xây Hội Thánh của Thầy và cửa địa ngục sẽ không thắng được.</vt:lpstr>
      <vt:lpstr>Bản trình bày PowerPoint</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Bản trình bày PowerPoint</vt:lpstr>
      <vt:lpstr>Ca Nhập Lễ  VỀ ĐÂY HỠI NGƯỜI St: Lan Thanh</vt:lpstr>
      <vt:lpstr>ĐK. Về đây hỡi người về đây ta tiến vào cung điện Thiên Chúa. Về đây hỡi người về đây ta tiến vào nơi Thánh Vua Trời. </vt:lpstr>
      <vt:lpstr>* Về đây hỡi người về đây ta cất lời ca ngợi Thiên Chúa. Về đây hỡi người về đây ta chúc tụng Danh Chúa muôn đời.</vt:lpstr>
      <vt:lpstr>Tk1. Đây cung điện Thiên Chúa ôi nguy nga diễm lệ. Ta dừng chân đứng ngắm mà lòng thấy say mê. Ta rủ nhau đi về, về cung điện Chúa Trời. Dâng lời ca tiếng hát Thiên Chúa là nguồn vui.</vt:lpstr>
      <vt:lpstr>ĐK. Về đây hỡi người về đây ta tiến vào cung điện Thiên Chúa. Về đây hỡi người về đây ta tiến vào nơi Thánh Vua Trời. </vt:lpstr>
      <vt:lpstr>* Về đây hỡi người về đây ta cất lời ca ngợi Thiên Chúa. Về đây hỡi người về đây ta chúc tụng Danh Chúa muôn đời.</vt:lpstr>
      <vt:lpstr>Tk2. Tôi vô cùng sung sướng khi nghe ai nói rằng: đi về cung thánh Chúa, về Nhà Chúa muôn dân. Ta rủ nhau đi về, về ngắm Nhan Thánh Người. Xin Người cho ta sống luôn vững một niềm tin.</vt:lpstr>
      <vt:lpstr>ĐK. Về đây hỡi người về đây ta tiến vào cung điện Thiên Chúa. Về đây hỡi người về đây ta tiến vào nơi Thánh Vua Trời. </vt:lpstr>
      <vt:lpstr>* Về đây hỡi người về đây ta cất lời ca ngợi Thiên Chúa. Về đây hỡi người về đây ta chúc tụng Danh Chúa muôn đời.</vt:lpstr>
      <vt:lpstr>Bản trình bày PowerPoint</vt:lpstr>
      <vt:lpstr> </vt:lpstr>
      <vt:lpstr> </vt:lpstr>
      <vt:lpstr> </vt:lpstr>
      <vt:lpstr> </vt:lpstr>
      <vt:lpstr> </vt:lpstr>
      <vt:lpstr> </vt:lpstr>
      <vt:lpstr> </vt:lpstr>
      <vt:lpstr> </vt:lpstr>
      <vt:lpstr>Bản trình bày PowerPoint</vt:lpstr>
      <vt:lpstr>Bản trình bày PowerPoint</vt:lpstr>
      <vt:lpstr>Chúa Nhật XXI Thường Niên - Năm A  Thánh Vịnh 137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Bản trình bày PowerPoint</vt:lpstr>
      <vt:lpstr>Con là Phê-rô, nghĩa là Đá, và trên Đá này Thầy sẽ xây Hội Thánh của Thầy và cửa địa ngục sẽ không thắng được.</vt:lpstr>
      <vt:lpstr>Bản trình bày PowerPoint</vt:lpstr>
      <vt:lpstr>Bản trình bày PowerPoint</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Bản trình bày PowerPoint</vt:lpstr>
      <vt:lpstr>Bản trình bày PowerPoint</vt:lpstr>
      <vt:lpstr>Tk1. Theo hương trầm tỏa bay lên cao con cung tiến bánh rượu thơm nồng. Do muôn bàn tay đã góp sức qua bao ngày gắng công vun trồng.</vt:lpstr>
      <vt:lpstr>ĐK. Xin Cha thương thánh hóa lễ vật đơn hèn. Trên đôi tay chứa chan tình thơ yêu mến. Con xin được liên kết với Con Một Cha tiến dâng lên xác thân con làm của lễ giao hòa</vt:lpstr>
      <vt:lpstr>Tk2. Đây muôn vàn nụ hoa xinh tươi cùng với những vui buồn kiếp người. Con kết thành hy lễ dấu ái xin dâng về trước tôn nhan Ngài.</vt:lpstr>
      <vt:lpstr>ĐK. Xin Cha thương thánh hóa lễ vật đơn hèn. Trên đôi tay chứa chan tình thơ yêu mến. Con xin được liên kết với Con Một Cha tiến dâng lên xác thân con làm của lễ giao hòa</vt:lpstr>
      <vt:lpstr>Tk3. Bao lao nhọc đời con hôm nay và hết những ưu tư tháng ngày. Con dâng về nhan thánh chí ái với tấm lòng kính tôn danh Ngài.</vt:lpstr>
      <vt:lpstr>ĐK. Xin Cha thương thánh hóa lễ vật đơn hèn. Trên đôi tay chứa chan tình thơ yêu mến. Con xin được liên kết với Con Một Cha tiến dâng lên xác thân con làm của lễ giao hòa</vt:lpstr>
      <vt:lpstr>Bản trình bày PowerPoint</vt:lpstr>
      <vt:lpstr>Bản trình bày PowerPoint</vt:lpstr>
      <vt:lpstr>Ca Nguyện Hiệp Lễ  TÌNH YÊU CỦA CHÚA St: NGỌC LINH</vt:lpstr>
      <vt:lpstr>Tk1. Tình yêu của Chúa như tiếng Mẹ ru ( a...ơi a... ơi) con say giấc ngủ đọng đầy (đọng đầy) yêu thương Chúa tháp vào con, đôi cánh tình yêu Chúa đặt vào con trái tim của Ngài. Chúa mặc cho con trái tim nở tươi.</vt:lpstr>
      <vt:lpstr>ĐK: Từ đây đời con sẽ thành bài ca ( í a ). Từ đây miệng con chúc tụng Danh Cha ( í a) Tạ ơn Cha tạ ơn Trời dẫn đưa con từ muôn phương dẫn đưa con về Thiên Đường.</vt:lpstr>
      <vt:lpstr>Tk2. Tình yêu của Chúa như sóng triều lên (Hm Hm) con vui nếm hương ngọt ngào (ngọt ngào) ơn thiêng Chúa khoác vào con. Ánh sáng dịu êm Chúa đổ vào con ước mơ dịu huyền Chúa mở cho con suối vui triền miên.</vt:lpstr>
      <vt:lpstr>Tk3. Tình yêu của Chúa như lúa trổ bông (ơ hơ ơ ) Tim con thắm nở nụ hồng (nụ hồng) muôn hương ý hướng đời con đâu muốn gì hơn suốt cuộc đời xin sắt son nhiệm mầu, để một tình yêu hiến dâng tình yêu.</vt:lpstr>
      <vt:lpstr>Bản trình bày PowerPoint</vt:lpstr>
      <vt:lpstr>Chúa Nhật XX TN Năm A </vt:lpstr>
      <vt:lpstr>Kết Lễ  DÂNG VỀ MẸ St: Lm. Kim Long</vt:lpstr>
      <vt:lpstr>ĐK. Con dâng về Mẹ một niềm tin yêu bao la, Một lòng cậy trông vàng đá. Dâng lên Mẹ lời kinh như áng hương trời. Diệu huyền tỏa bay nơi nơi.</vt:lpstr>
      <vt:lpstr>Tk1. Con dâng về Mẹ: Trọn cuộc đời nơi khóc than, Đường đời nguy nan Mẹ nâng đỡ cho vẹn toàn.</vt:lpstr>
      <vt:lpstr>ĐK. Con dâng về Mẹ một niềm tin yêu bao la, Một lòng cậy trông vàng đá. Dâng lên Mẹ lời kinh như áng hương trời. Diệu huyền tỏa bay nơi nơi.</vt:lpstr>
      <vt:lpstr>Tk2. Con dâng về Mẹ: Mộng đời nở tươi ngát hương, Dạt dào yêu thương, Đừng phân rẽ trăm ngàn đường.</vt:lpstr>
      <vt:lpstr>ĐK. Con dâng về Mẹ một niềm tin yêu bao la, Một lòng cậy trông vàng đá. Dâng lên Mẹ lời kinh như áng hương trời. Diệu huyền tỏa bay nơi nơi.</vt:lpstr>
      <vt:lpstr>Tk3. Con dâng về Mẹ: Lời nguyện tin yêu thiết tha, Dù đời phôi pha, Tình yêu vẫn luôn đậm đà.</vt:lpstr>
      <vt:lpstr>Chúa Nhật XX TN Năm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trungbo2001@gmail.com</cp:lastModifiedBy>
  <cp:revision>6</cp:revision>
  <dcterms:created xsi:type="dcterms:W3CDTF">2023-07-01T15:31:22Z</dcterms:created>
  <dcterms:modified xsi:type="dcterms:W3CDTF">2023-08-22T16:27:41Z</dcterms:modified>
</cp:coreProperties>
</file>