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28" r:id="rId3"/>
    <p:sldMasterId id="2147483896" r:id="rId4"/>
    <p:sldMasterId id="2147483920" r:id="rId5"/>
    <p:sldMasterId id="2147484208" r:id="rId6"/>
    <p:sldMasterId id="2147484364" r:id="rId7"/>
    <p:sldMasterId id="2147484412" r:id="rId8"/>
    <p:sldMasterId id="2147484460" r:id="rId9"/>
    <p:sldMasterId id="2147484472" r:id="rId10"/>
    <p:sldMasterId id="2147484484" r:id="rId11"/>
  </p:sldMasterIdLst>
  <p:notesMasterIdLst>
    <p:notesMasterId r:id="rId71"/>
  </p:notesMasterIdLst>
  <p:sldIdLst>
    <p:sldId id="9708" r:id="rId12"/>
    <p:sldId id="9675" r:id="rId13"/>
    <p:sldId id="9676" r:id="rId14"/>
    <p:sldId id="9677" r:id="rId15"/>
    <p:sldId id="9678" r:id="rId16"/>
    <p:sldId id="9679" r:id="rId17"/>
    <p:sldId id="9680" r:id="rId18"/>
    <p:sldId id="9681" r:id="rId19"/>
    <p:sldId id="9682" r:id="rId20"/>
    <p:sldId id="9882" r:id="rId21"/>
    <p:sldId id="9886" r:id="rId22"/>
    <p:sldId id="9887" r:id="rId23"/>
    <p:sldId id="9888" r:id="rId24"/>
    <p:sldId id="9889" r:id="rId25"/>
    <p:sldId id="9883" r:id="rId26"/>
    <p:sldId id="9890" r:id="rId27"/>
    <p:sldId id="9891" r:id="rId28"/>
    <p:sldId id="9892" r:id="rId29"/>
    <p:sldId id="9893" r:id="rId30"/>
    <p:sldId id="9894" r:id="rId31"/>
    <p:sldId id="9895" r:id="rId32"/>
    <p:sldId id="9896" r:id="rId33"/>
    <p:sldId id="9897" r:id="rId34"/>
    <p:sldId id="9898" r:id="rId35"/>
    <p:sldId id="9899" r:id="rId36"/>
    <p:sldId id="9900" r:id="rId37"/>
    <p:sldId id="9901" r:id="rId38"/>
    <p:sldId id="9864" r:id="rId39"/>
    <p:sldId id="9717" r:id="rId40"/>
    <p:sldId id="258" r:id="rId41"/>
    <p:sldId id="1134" r:id="rId42"/>
    <p:sldId id="1161" r:id="rId43"/>
    <p:sldId id="1139" r:id="rId44"/>
    <p:sldId id="9847" r:id="rId45"/>
    <p:sldId id="9902" r:id="rId46"/>
    <p:sldId id="9822" r:id="rId47"/>
    <p:sldId id="9865" r:id="rId48"/>
    <p:sldId id="9803" r:id="rId49"/>
    <p:sldId id="9804" r:id="rId50"/>
    <p:sldId id="9805" r:id="rId51"/>
    <p:sldId id="9835" r:id="rId52"/>
    <p:sldId id="9850" r:id="rId53"/>
    <p:sldId id="9836" r:id="rId54"/>
    <p:sldId id="9851" r:id="rId55"/>
    <p:sldId id="9823" r:id="rId56"/>
    <p:sldId id="9866" r:id="rId57"/>
    <p:sldId id="9911" r:id="rId58"/>
    <p:sldId id="9912" r:id="rId59"/>
    <p:sldId id="9913" r:id="rId60"/>
    <p:sldId id="9914" r:id="rId61"/>
    <p:sldId id="9915" r:id="rId62"/>
    <p:sldId id="9916" r:id="rId63"/>
    <p:sldId id="9917" r:id="rId64"/>
    <p:sldId id="9918" r:id="rId65"/>
    <p:sldId id="9884" r:id="rId66"/>
    <p:sldId id="9919" r:id="rId67"/>
    <p:sldId id="9920" r:id="rId68"/>
    <p:sldId id="9921" r:id="rId69"/>
    <p:sldId id="9885"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017" autoAdjust="0"/>
    <p:restoredTop sz="94524" autoAdjust="0"/>
  </p:normalViewPr>
  <p:slideViewPr>
    <p:cSldViewPr>
      <p:cViewPr>
        <p:scale>
          <a:sx n="125" d="100"/>
          <a:sy n="125" d="100"/>
        </p:scale>
        <p:origin x="-1224" y="-456"/>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10/14/2023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99139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72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450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32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200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95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68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9970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3513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94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7656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4074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167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709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705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703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6514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3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124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60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3515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189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830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3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3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74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2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4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20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64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730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19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21811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11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051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019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894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7098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11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19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17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9186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50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172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05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864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2815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572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290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423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5324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2950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96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10/14/2023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44654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052347"/>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17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47783"/>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19400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CHỊ TERESA</a:t>
            </a:r>
            <a:endPar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KIM NGỌC</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30908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CHỊ TERESA</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KIM NGỌC</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45305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7500" lnSpcReduction="20000"/>
          </a:bodyPr>
          <a:lstStyle/>
          <a:p>
            <a:pPr marL="27432" indent="0" algn="ctr">
              <a:lnSpc>
                <a:spcPct val="120000"/>
              </a:lnSpc>
              <a:buNone/>
            </a:pP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9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NGÀY VỀ</a:t>
            </a:r>
            <a:endParaRPr lang="en-US" sz="9600" b="1"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72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Lm. Kim Long</a:t>
            </a: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67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600" b="1" dirty="0" err="1" smtClean="0">
                <a:solidFill>
                  <a:schemeClr val="bg1"/>
                </a:solidFill>
                <a:cs typeface="Times New Roman" panose="02020603050405020304" pitchFamily="18" charset="0"/>
              </a:rPr>
              <a:t>Khi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Chúa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thương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gọi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về</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Hồn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hoan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như</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trong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một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giấc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mơ</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Miệng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nức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vui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tiếng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cười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lưỡi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vang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hát</a:t>
            </a:r>
            <a:r>
              <a:rPr lang="en-US" sz="4600" b="1" dirty="0" smtClean="0">
                <a:solidFill>
                  <a:schemeClr val="bg1"/>
                </a:solidFill>
                <a:cs typeface="Times New Roman" panose="02020603050405020304" pitchFamily="18" charset="0"/>
              </a:rPr>
              <a:t>. </a:t>
            </a:r>
            <a:r>
              <a:rPr lang="en-US" sz="4600" b="1" dirty="0" err="1">
                <a:solidFill>
                  <a:schemeClr val="bg1"/>
                </a:solidFill>
                <a:cs typeface="Times New Roman" panose="02020603050405020304" pitchFamily="18" charset="0"/>
              </a:rPr>
              <a:t>N</a:t>
            </a:r>
            <a:r>
              <a:rPr lang="en-US" sz="4600" b="1" dirty="0" err="1" smtClean="0">
                <a:solidFill>
                  <a:schemeClr val="bg1"/>
                </a:solidFill>
                <a:cs typeface="Times New Roman" panose="02020603050405020304" pitchFamily="18" charset="0"/>
              </a:rPr>
              <a:t>gàn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dân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tung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hô</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thật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vinh</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phúc</a:t>
            </a:r>
            <a:r>
              <a:rPr lang="en-US" sz="4600" b="1" dirty="0" smtClean="0">
                <a:solidFill>
                  <a:schemeClr val="bg1"/>
                </a:solidFill>
                <a:cs typeface="Times New Roman" panose="02020603050405020304" pitchFamily="18" charset="0"/>
              </a:rPr>
              <a:t>. </a:t>
            </a:r>
            <a:endParaRPr lang="en-US" sz="4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03399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7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5700" b="1" dirty="0" err="1" smtClean="0">
                <a:solidFill>
                  <a:schemeClr val="bg1"/>
                </a:solidFill>
                <a:cs typeface="Times New Roman" panose="02020603050405020304" pitchFamily="18" charset="0"/>
              </a:rPr>
              <a:t>Hôm</a:t>
            </a:r>
            <a:r>
              <a:rPr lang="en-US" sz="5700" b="1" dirty="0" smtClean="0">
                <a:solidFill>
                  <a:schemeClr val="bg1"/>
                </a:solidFill>
                <a:cs typeface="Times New Roman" panose="02020603050405020304" pitchFamily="18" charset="0"/>
              </a:rPr>
              <a:t> nay </a:t>
            </a:r>
            <a:r>
              <a:rPr lang="en-US" sz="5700" b="1" dirty="0" err="1" smtClean="0">
                <a:solidFill>
                  <a:schemeClr val="bg1"/>
                </a:solidFill>
                <a:cs typeface="Times New Roman" panose="02020603050405020304" pitchFamily="18" charset="0"/>
              </a:rPr>
              <a:t>chư</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dân</a:t>
            </a:r>
            <a:r>
              <a:rPr lang="en-US" sz="5700" b="1" dirty="0" smtClean="0">
                <a:solidFill>
                  <a:schemeClr val="bg1"/>
                </a:solidFill>
                <a:cs typeface="Times New Roman" panose="02020603050405020304" pitchFamily="18" charset="0"/>
              </a:rPr>
              <a:t> loan </a:t>
            </a:r>
            <a:r>
              <a:rPr lang="en-US" sz="5700" b="1" dirty="0" err="1" smtClean="0">
                <a:solidFill>
                  <a:schemeClr val="bg1"/>
                </a:solidFill>
                <a:cs typeface="Times New Roman" panose="02020603050405020304" pitchFamily="18" charset="0"/>
              </a:rPr>
              <a:t>truyền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với</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nhau</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rằng</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Thiên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Chúa</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rất</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nhân</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từ</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đã</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làm</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biết</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bao</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kỳ</a:t>
            </a:r>
            <a:r>
              <a:rPr lang="en-US" sz="5700" b="1" dirty="0" smtClean="0">
                <a:solidFill>
                  <a:schemeClr val="bg1"/>
                </a:solidFill>
                <a:cs typeface="Times New Roman" panose="02020603050405020304" pitchFamily="18" charset="0"/>
              </a:rPr>
              <a:t> </a:t>
            </a:r>
            <a:r>
              <a:rPr lang="en-US" sz="5700" b="1" dirty="0" err="1" smtClean="0">
                <a:solidFill>
                  <a:schemeClr val="bg1"/>
                </a:solidFill>
                <a:cs typeface="Times New Roman" panose="02020603050405020304" pitchFamily="18" charset="0"/>
              </a:rPr>
              <a:t>công</a:t>
            </a:r>
            <a:r>
              <a:rPr lang="en-US" sz="5700" b="1" dirty="0" smtClean="0">
                <a:solidFill>
                  <a:schemeClr val="bg1"/>
                </a:solidFill>
                <a:cs typeface="Times New Roman" panose="02020603050405020304" pitchFamily="18" charset="0"/>
              </a:rPr>
              <a:t>. </a:t>
            </a:r>
            <a:endParaRPr lang="en-US" sz="57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8254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600" b="1" dirty="0" err="1" smtClean="0">
                <a:solidFill>
                  <a:schemeClr val="bg1"/>
                </a:solidFill>
                <a:cs typeface="Times New Roman" panose="02020603050405020304" pitchFamily="18" charset="0"/>
              </a:rPr>
              <a:t>Khi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Chúa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thương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gọi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về</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Hồn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hoan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như</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trong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một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giấc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mơ</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Miệng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nức</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vui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tiếng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cười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lưỡi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vang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lời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ca</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hát</a:t>
            </a:r>
            <a:r>
              <a:rPr lang="en-US" sz="4600" b="1" dirty="0" smtClean="0">
                <a:solidFill>
                  <a:schemeClr val="bg1"/>
                </a:solidFill>
                <a:cs typeface="Times New Roman" panose="02020603050405020304" pitchFamily="18" charset="0"/>
              </a:rPr>
              <a:t>. </a:t>
            </a:r>
            <a:r>
              <a:rPr lang="en-US" sz="4600" b="1" dirty="0" err="1">
                <a:solidFill>
                  <a:schemeClr val="bg1"/>
                </a:solidFill>
                <a:cs typeface="Times New Roman" panose="02020603050405020304" pitchFamily="18" charset="0"/>
              </a:rPr>
              <a:t>N</a:t>
            </a:r>
            <a:r>
              <a:rPr lang="en-US" sz="4600" b="1" dirty="0" err="1" smtClean="0">
                <a:solidFill>
                  <a:schemeClr val="bg1"/>
                </a:solidFill>
                <a:cs typeface="Times New Roman" panose="02020603050405020304" pitchFamily="18" charset="0"/>
              </a:rPr>
              <a:t>gàn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dân</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tung</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hô</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tôi</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thật</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vinh</a:t>
            </a:r>
            <a:r>
              <a:rPr lang="en-US" sz="4600" b="1" dirty="0" smtClean="0">
                <a:solidFill>
                  <a:schemeClr val="bg1"/>
                </a:solidFill>
                <a:cs typeface="Times New Roman" panose="02020603050405020304" pitchFamily="18" charset="0"/>
              </a:rPr>
              <a:t> </a:t>
            </a:r>
            <a:r>
              <a:rPr lang="en-US" sz="4600" b="1" dirty="0" err="1" smtClean="0">
                <a:solidFill>
                  <a:schemeClr val="bg1"/>
                </a:solidFill>
                <a:cs typeface="Times New Roman" panose="02020603050405020304" pitchFamily="18" charset="0"/>
              </a:rPr>
              <a:t>phúc</a:t>
            </a:r>
            <a:r>
              <a:rPr lang="en-US" sz="4600" b="1" dirty="0" smtClean="0">
                <a:solidFill>
                  <a:schemeClr val="bg1"/>
                </a:solidFill>
                <a:cs typeface="Times New Roman" panose="02020603050405020304" pitchFamily="18" charset="0"/>
              </a:rPr>
              <a:t>. </a:t>
            </a:r>
            <a:endParaRPr lang="en-US" sz="4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50315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CHỊ TERESA</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KIM NGỌC</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45305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6600" b="0" dirty="0" smtClean="0">
                <a:solidFill>
                  <a:srgbClr val="FFFF00"/>
                </a:solidFill>
                <a:effectLst>
                  <a:outerShdw blurRad="38100" dist="38100" dir="2700000" algn="tl">
                    <a:srgbClr val="000000">
                      <a:alpha val="43137"/>
                    </a:srgbClr>
                  </a:outerShdw>
                </a:effectLs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0" dirty="0" smtClean="0">
                <a:solidFill>
                  <a:srgbClr val="FFFF00"/>
                </a:solidFill>
                <a:effectLst>
                  <a:outerShdw blurRad="38100" dist="38100" dir="2700000" algn="tl">
                    <a:srgbClr val="000000">
                      <a:alpha val="43137"/>
                    </a:srgbClr>
                  </a:outerShdw>
                </a:effectLst>
                <a:cs typeface="Times New Roman" pitchFamily="18" charset="0"/>
              </a:rPr>
              <a:t/>
            </a:r>
            <a:br>
              <a:rPr lang="en-US" sz="6600" b="0" dirty="0" smtClean="0">
                <a:solidFill>
                  <a:srgbClr val="FFFF00"/>
                </a:solidFill>
                <a:effectLst>
                  <a:outerShdw blurRad="38100" dist="38100" dir="2700000" algn="tl">
                    <a:srgbClr val="000000">
                      <a:alpha val="43137"/>
                    </a:srgbClr>
                  </a:outerShdw>
                </a:effectLst>
                <a:cs typeface="Times New Roman" pitchFamily="18" charset="0"/>
              </a:rPr>
            </a:br>
            <a:r>
              <a:rPr lang="en-US" sz="7200" b="0" dirty="0" err="1" smtClean="0">
                <a:solidFill>
                  <a:srgbClr val="FFFF00"/>
                </a:solidFill>
                <a:effectLst>
                  <a:outerShdw blurRad="38100" dist="38100" dir="2700000" algn="tl">
                    <a:srgbClr val="000000">
                      <a:alpha val="43137"/>
                    </a:srgbClr>
                  </a:outerShdw>
                </a:effectLst>
                <a:cs typeface="Times New Roman" pitchFamily="18" charset="0"/>
              </a:rPr>
              <a:t>Thánh</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cs typeface="Times New Roman" pitchFamily="18" charset="0"/>
              </a:rPr>
              <a:t>vịnh</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t>
            </a:r>
            <a:r>
              <a:rPr lang="en-US" sz="7200" dirty="0" smtClean="0">
                <a:solidFill>
                  <a:srgbClr val="FFFF00"/>
                </a:solidFill>
                <a:effectLst>
                  <a:outerShdw blurRad="38100" dist="38100" dir="2700000" algn="tl">
                    <a:srgbClr val="000000">
                      <a:alpha val="43137"/>
                    </a:srgbClr>
                  </a:outerShdw>
                </a:effectLst>
                <a:cs typeface="Times New Roman" pitchFamily="18" charset="0"/>
              </a:rPr>
              <a:t>129</a:t>
            </a:r>
            <a:r>
              <a:rPr lang="en-US" sz="7200" b="0" dirty="0" smtClean="0">
                <a:solidFill>
                  <a:srgbClr val="FFFF00"/>
                </a:solidFill>
                <a:effectLst>
                  <a:outerShdw blurRad="38100" dist="38100" dir="2700000" algn="tl">
                    <a:srgbClr val="000000">
                      <a:alpha val="43137"/>
                    </a:srgbClr>
                  </a:outerShdw>
                </a:effectLst>
                <a:cs typeface="Times New Roman" pitchFamily="18" charset="0"/>
              </a:rPr>
              <a:t/>
            </a:r>
            <a:br>
              <a:rPr lang="en-US" sz="7200" b="0" dirty="0" smtClean="0">
                <a:solidFill>
                  <a:srgbClr val="FFFF00"/>
                </a:solidFill>
                <a:effectLst>
                  <a:outerShdw blurRad="38100" dist="38100" dir="2700000" algn="tl">
                    <a:srgbClr val="000000">
                      <a:alpha val="43137"/>
                    </a:srgbClr>
                  </a:outerShdw>
                </a:effectLst>
                <a:cs typeface="Times New Roman" pitchFamily="18" charset="0"/>
              </a:rPr>
            </a:br>
            <a:r>
              <a:rPr lang="en-US" sz="5400" b="0" dirty="0" smtClean="0">
                <a:solidFill>
                  <a:srgbClr val="FFFF00"/>
                </a:solidFill>
                <a:effectLst>
                  <a:outerShdw blurRad="38100" dist="38100" dir="2700000" algn="tl">
                    <a:srgbClr val="000000">
                      <a:alpha val="43137"/>
                    </a:srgbClr>
                  </a:outerShdw>
                </a:effectLst>
                <a:cs typeface="Times New Roman" pitchFamily="18" charset="0"/>
              </a:rPr>
              <a:t>Lm. </a:t>
            </a:r>
            <a:r>
              <a:rPr lang="en-US" sz="5400" dirty="0" smtClean="0">
                <a:solidFill>
                  <a:srgbClr val="FFFF00"/>
                </a:solidFill>
                <a:effectLst>
                  <a:outerShdw blurRad="38100" dist="38100" dir="2700000" algn="tl">
                    <a:srgbClr val="000000">
                      <a:alpha val="43137"/>
                    </a:srgbClr>
                  </a:outerShdw>
                </a:effectLst>
                <a:cs typeface="Times New Roman" pitchFamily="18" charset="0"/>
              </a:rPr>
              <a:t>Kim Long</a:t>
            </a:r>
            <a:r>
              <a:rPr lang="en-US" sz="5400" b="0" dirty="0" smtClean="0">
                <a:solidFill>
                  <a:srgbClr val="FFFF00"/>
                </a:solidFill>
                <a:effectLst>
                  <a:outerShdw blurRad="38100" dist="38100" dir="2700000" algn="tl">
                    <a:srgbClr val="000000">
                      <a:alpha val="43137"/>
                    </a:srgbClr>
                  </a:outerShdw>
                </a:effectLst>
                <a:cs typeface="Times New Roman" pitchFamily="18" charset="0"/>
              </a:rPr>
              <a:t/>
            </a:r>
            <a:br>
              <a:rPr lang="en-US" sz="5400" b="0" dirty="0" smtClean="0">
                <a:solidFill>
                  <a:srgbClr val="FFFF00"/>
                </a:solidFill>
                <a:effectLst>
                  <a:outerShdw blurRad="38100" dist="38100" dir="2700000" algn="tl">
                    <a:srgbClr val="000000">
                      <a:alpha val="43137"/>
                    </a:srgbClr>
                  </a:outerShdw>
                </a:effectLst>
                <a:cs typeface="Times New Roman" pitchFamily="18" charset="0"/>
              </a:rPr>
            </a:br>
            <a:endParaRPr lang="en-US" sz="6000" b="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98071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369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smtClean="0">
                <a:solidFill>
                  <a:schemeClr val="bg1"/>
                </a:solidFill>
                <a:cs typeface="Times New Roman" panose="02020603050405020304" pitchFamily="18" charset="0"/>
              </a:rPr>
              <a:t>Từ</a:t>
            </a:r>
            <a:r>
              <a:rPr lang="en-US" sz="6600" b="1" dirty="0" smtClean="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vực</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thẳm</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kêu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lên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muôn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nghe</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tai </a:t>
            </a:r>
            <a:r>
              <a:rPr lang="en-US" sz="6600" b="1" dirty="0" err="1">
                <a:solidFill>
                  <a:schemeClr val="bg1"/>
                </a:solidFill>
                <a:cs typeface="Times New Roman" panose="02020603050405020304" pitchFamily="18" charset="0"/>
              </a:rPr>
              <a:t>thẩm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nhận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bao</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lời</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tha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thiết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nguyện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cầu</a:t>
            </a:r>
            <a:r>
              <a:rPr lang="en-US" sz="6600" b="1" dirty="0">
                <a:solidFill>
                  <a:schemeClr val="bg1"/>
                </a:solidFill>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2502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604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chấp</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bao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nhiêu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sai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phạm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ai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sẽ</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đứng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yên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khoan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hồng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đoàn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sợ</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17566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1489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Lòng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thành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khẩn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n</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i </a:t>
            </a:r>
            <a:r>
              <a:rPr lang="en-US" sz="6000" b="1" dirty="0" err="1">
                <a:solidFill>
                  <a:schemeClr val="bg1"/>
                </a:solidFill>
                <a:cs typeface="Times New Roman" panose="02020603050405020304" pitchFamily="18" charset="0"/>
              </a:rPr>
              <a:t>lời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hằng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vững</a:t>
            </a:r>
            <a:r>
              <a:rPr lang="en-US" sz="6000" b="1" dirty="0">
                <a:solidFill>
                  <a:schemeClr val="bg1"/>
                </a:solidFill>
                <a:cs typeface="Times New Roman" panose="02020603050405020304" pitchFamily="18" charset="0"/>
              </a:rPr>
              <a:t> tin, </a:t>
            </a:r>
            <a:r>
              <a:rPr lang="en-US" sz="6000" b="1" dirty="0" err="1">
                <a:solidFill>
                  <a:schemeClr val="bg1"/>
                </a:solidFill>
                <a:cs typeface="Times New Roman" panose="02020603050405020304" pitchFamily="18" charset="0"/>
              </a:rPr>
              <a:t>như</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canh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mỏi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hừng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đông</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ngóng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871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29706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Cậy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Ít</a:t>
            </a:r>
            <a:r>
              <a:rPr lang="en-US" sz="6000" b="1" dirty="0">
                <a:solidFill>
                  <a:schemeClr val="bg1"/>
                </a:solidFill>
                <a:cs typeface="Times New Roman" panose="02020603050405020304" pitchFamily="18" charset="0"/>
              </a:rPr>
              <a:t>-</a:t>
            </a:r>
            <a:r>
              <a:rPr lang="en-US" sz="6000" b="1" dirty="0" err="1">
                <a:solidFill>
                  <a:schemeClr val="bg1"/>
                </a:solidFill>
                <a:cs typeface="Times New Roman" panose="02020603050405020304" pitchFamily="18" charset="0"/>
              </a:rPr>
              <a:t>ra</a:t>
            </a:r>
            <a:r>
              <a:rPr lang="en-US" sz="6000" b="1" dirty="0">
                <a:solidFill>
                  <a:schemeClr val="bg1"/>
                </a:solidFill>
                <a:cs typeface="Times New Roman" panose="02020603050405020304" pitchFamily="18" charset="0"/>
              </a:rPr>
              <a:t>-en </a:t>
            </a:r>
            <a:r>
              <a:rPr lang="en-US" sz="6000" b="1" dirty="0" err="1">
                <a:solidFill>
                  <a:schemeClr val="bg1"/>
                </a:solidFill>
                <a:cs typeface="Times New Roman" panose="02020603050405020304" pitchFamily="18" charset="0"/>
              </a:rPr>
              <a:t>nào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vì</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ban </a:t>
            </a:r>
            <a:r>
              <a:rPr lang="en-US" sz="6000" b="1" dirty="0" err="1">
                <a:solidFill>
                  <a:schemeClr val="bg1"/>
                </a:solidFill>
                <a:cs typeface="Times New Roman" panose="02020603050405020304" pitchFamily="18" charset="0"/>
              </a:rPr>
              <a:t>rộng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rãi</a:t>
            </a:r>
            <a:r>
              <a:rPr lang="en-US" sz="6000" b="1" dirty="0">
                <a:solidFill>
                  <a:schemeClr val="bg1"/>
                </a:solidFill>
                <a:cs typeface="Times New Roman" panose="02020603050405020304" pitchFamily="18" charset="0"/>
              </a:rPr>
              <a:t> </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n </a:t>
            </a:r>
            <a:r>
              <a:rPr lang="en-US" sz="6000" b="1" dirty="0" err="1">
                <a:solidFill>
                  <a:schemeClr val="bg1"/>
                </a:solidFill>
                <a:cs typeface="Times New Roman" panose="02020603050405020304" pitchFamily="18" charset="0"/>
              </a:rPr>
              <a:t>giải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ta.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xót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trọn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niềm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thần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dân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tội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tình</a:t>
            </a:r>
            <a:r>
              <a:rPr lang="en-US" sz="6000" b="1" dirty="0">
                <a:solidFill>
                  <a:schemeClr val="bg1"/>
                </a:solidFill>
                <a:cs typeface="Times New Roman" panose="02020603050405020304" pitchFamily="18" charset="0"/>
              </a:rPr>
              <a:t>.</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032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Vì</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một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niềm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ơn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cứu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độ</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chứa</a:t>
            </a:r>
            <a:r>
              <a:rPr lang="en-US" sz="6600" b="1" dirty="0">
                <a:solidFill>
                  <a:schemeClr val="bg1"/>
                </a:solidFill>
                <a:cs typeface="Times New Roman" panose="02020603050405020304" pitchFamily="18" charset="0"/>
              </a:rPr>
              <a:t> chan.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8096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3433975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 y="742950"/>
            <a:ext cx="9144000" cy="3429000"/>
          </a:xfrm>
        </p:spPr>
        <p:txBody>
          <a:bodyPr>
            <a:normAutofit/>
          </a:bodyPr>
          <a:lstStyle/>
          <a:p>
            <a:pPr algn="just"/>
            <a:r>
              <a:rPr lang="en-US" sz="6000" b="0" smtClean="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bao</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err="1">
                <a:solidFill>
                  <a:schemeClr val="bg1"/>
                </a:solidFill>
                <a:effectLst>
                  <a:outerShdw blurRad="38100" dist="38100" dir="2700000" algn="tl">
                    <a:srgbClr val="000000">
                      <a:alpha val="43137"/>
                    </a:srgbClr>
                  </a:outerShdw>
                </a:effectLst>
                <a:cs typeface="Times New Roman" panose="02020603050405020304" pitchFamily="18" charset="0"/>
              </a:rPr>
              <a:t>giờ</a:t>
            </a:r>
            <a:r>
              <a:rPr lang="en-US" sz="6000" b="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1"/>
            <a:ext cx="4267200" cy="646331"/>
          </a:xfrm>
          <a:prstGeom prst="rect">
            <a:avLst/>
          </a:prstGeom>
          <a:noFill/>
        </p:spPr>
        <p:txBody>
          <a:bodyPr wrap="square" rtlCol="0">
            <a:spAutoFit/>
          </a:bodyPr>
          <a:lstStyle/>
          <a:p>
            <a:r>
              <a:rPr lang="en-US" sz="3600">
                <a:solidFill>
                  <a:srgbClr val="FFFF00"/>
                </a:solidFill>
              </a:rPr>
              <a:t>Alleluia-Alleluia</a:t>
            </a:r>
          </a:p>
        </p:txBody>
      </p:sp>
      <p:sp>
        <p:nvSpPr>
          <p:cNvPr id="4" name="Rectangle 3"/>
          <p:cNvSpPr/>
          <p:nvPr/>
        </p:nvSpPr>
        <p:spPr>
          <a:xfrm>
            <a:off x="4876800" y="4400549"/>
            <a:ext cx="3335829" cy="584775"/>
          </a:xfrm>
          <a:prstGeom prst="rect">
            <a:avLst/>
          </a:prstGeom>
        </p:spPr>
        <p:txBody>
          <a:bodyPr wrap="square">
            <a:spAutoFit/>
          </a:bodyPr>
          <a:lstStyle/>
          <a:p>
            <a:r>
              <a:rPr lang="en-US" sz="3200">
                <a:solidFill>
                  <a:srgbClr val="FFFF00"/>
                </a:solidFill>
              </a:rPr>
              <a:t>Alleluia-Alleluia</a:t>
            </a:r>
          </a:p>
        </p:txBody>
      </p:sp>
    </p:spTree>
    <p:extLst>
      <p:ext uri="{BB962C8B-B14F-4D97-AF65-F5344CB8AC3E}">
        <p14:creationId xmlns:p14="http://schemas.microsoft.com/office/powerpoint/2010/main" val="3586324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2000548"/>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2513440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954107"/>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a:solidFill>
                  <a:schemeClr val="bg1"/>
                </a:solidFill>
                <a:effectLst>
                  <a:outerShdw blurRad="38100" dist="38100" dir="2700000" algn="tl">
                    <a:srgbClr val="000000">
                      <a:alpha val="43137"/>
                    </a:srgbClr>
                  </a:outerShdw>
                </a:effectLst>
                <a:latin typeface="+mn-lt"/>
              </a:rPr>
              <a:t>Lạy Chúa Thánh Thần là Ánh sáng Chân lý vẹn toàn,</a:t>
            </a:r>
            <a:br>
              <a:rPr lang="vi-VN" sz="5400" b="0">
                <a:solidFill>
                  <a:schemeClr val="bg1"/>
                </a:solidFill>
                <a:effectLst>
                  <a:outerShdw blurRad="38100" dist="38100" dir="2700000" algn="tl">
                    <a:srgbClr val="000000">
                      <a:alpha val="43137"/>
                    </a:srgbClr>
                  </a:outerShdw>
                </a:effectLst>
                <a:latin typeface="+mn-lt"/>
              </a:rPr>
            </a:br>
            <a:r>
              <a:rPr lang="vi-VN" sz="5400" b="0">
                <a:solidFill>
                  <a:schemeClr val="bg1"/>
                </a:solidFill>
                <a:effectLst>
                  <a:outerShdw blurRad="38100" dist="38100" dir="2700000" algn="tl">
                    <a:srgbClr val="000000">
                      <a:alpha val="43137"/>
                    </a:srgbClr>
                  </a:outerShdw>
                </a:effectLst>
                <a:latin typeface="+mn-lt"/>
              </a:rPr>
              <a:t>Chúa ban những ân huệ thích hợp cho từng thời đại,</a:t>
            </a:r>
            <a:r>
              <a:rPr lang="en-US" sz="5400" b="0">
                <a:solidFill>
                  <a:schemeClr val="bg1"/>
                </a:solidFill>
                <a:effectLst>
                  <a:outerShdw blurRad="38100" dist="38100" dir="2700000" algn="tl">
                    <a:srgbClr val="000000">
                      <a:alpha val="43137"/>
                    </a:srgbClr>
                  </a:outerShdw>
                </a:effectLst>
                <a:latin typeface="+mn-lt"/>
              </a:rPr>
              <a:t> </a:t>
            </a:r>
            <a:r>
              <a:rPr lang="vi-VN" sz="5400" b="0">
                <a:solidFill>
                  <a:schemeClr val="bg1"/>
                </a:solidFill>
                <a:effectLst>
                  <a:outerShdw blurRad="38100" dist="38100" dir="2700000" algn="tl">
                    <a:srgbClr val="000000">
                      <a:alpha val="43137"/>
                    </a:srgbClr>
                  </a:outerShdw>
                </a:effectLst>
                <a:latin typeface="+mn-lt"/>
              </a:rPr>
              <a:t>và dùng nhiều cách thế kỳ diệu để hướng dẫn Hội Thánh,</a:t>
            </a:r>
            <a:r>
              <a:rPr lang="en-US" sz="5400"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err="1"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Còn</a:t>
            </a:r>
            <a:r>
              <a:rPr lang="en-US" altLang="en-US" sz="66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Gì</a:t>
            </a:r>
            <a:r>
              <a:rPr lang="en-US" altLang="en-US" sz="66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6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Ngài</a:t>
            </a:r>
            <a:endParaRPr lang="en-US" altLang="en-US" sz="66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r>
              <a:rPr lang="en-US" altLang="en-US" sz="4400" b="1" dirty="0" err="1"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Phanxico</a:t>
            </a:r>
            <a:endParaRPr lang="en-US" altLang="en-US" sz="4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dã</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tràng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se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cát</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biển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đông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Sóng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nước</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mênh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mông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xô</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dạt</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công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trình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nhìn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mình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có</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công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chi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lễ</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hôm</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nay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ước</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mơ</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đẹp</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tươi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Có</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buồn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đau</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quên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Tk3:</a:t>
            </a:r>
            <a:r>
              <a:rPr lang="en-US" altLang="en-US" sz="40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chim</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trời</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bay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suốt</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mùa</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xuân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Những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quên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về</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bên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nhìn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mình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đã</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tiêu</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hoang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còn</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gì</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Thánh</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lễ</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hôm</a:t>
            </a:r>
            <a:r>
              <a:rPr lang="en-US" altLang="en-US" sz="4400" b="1" dirty="0" smtClean="0">
                <a:solidFill>
                  <a:schemeClr val="bg1"/>
                </a:solidFill>
                <a:effectLst>
                  <a:outerShdw blurRad="38100" dist="38100" dir="2700000" algn="tl">
                    <a:srgbClr val="000000">
                      <a:alpha val="43137"/>
                    </a:srgbClr>
                  </a:outerShdw>
                </a:effectLst>
                <a:cs typeface="Times New Roman" panose="02020603050405020304" pitchFamily="18" charset="0"/>
              </a:rPr>
              <a:t> nay.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0599343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ước</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mơ</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đẹp</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tươi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Có</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buồn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đau</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quên</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716310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558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2677656"/>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2513440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27432" indent="0" algn="ctr">
              <a:lnSpc>
                <a:spcPct val="120000"/>
              </a:lnSpc>
              <a:buNone/>
            </a:pPr>
            <a:r>
              <a:rPr lang="en-US" sz="80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Nắm</a:t>
            </a:r>
            <a:r>
              <a:rPr lang="en-US" sz="8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80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tro</a:t>
            </a:r>
            <a:r>
              <a:rPr lang="en-US" sz="8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80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tàn</a:t>
            </a:r>
            <a:endParaRPr lang="en-US" sz="8000" b="1" dirty="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4800" b="1" i="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Đinh</a:t>
            </a:r>
            <a:r>
              <a:rPr lang="en-US" sz="4800" b="1" i="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i="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Công</a:t>
            </a:r>
            <a:r>
              <a:rPr lang="en-US" sz="4800" b="1" i="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i="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Huỳnh</a:t>
            </a:r>
            <a:r>
              <a:rPr lang="en-US" sz="4800" b="1" i="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p>
        </p:txBody>
      </p:sp>
    </p:spTree>
    <p:extLst>
      <p:ext uri="{BB962C8B-B14F-4D97-AF65-F5344CB8AC3E}">
        <p14:creationId xmlns:p14="http://schemas.microsoft.com/office/powerpoint/2010/main" val="291629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Êm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êm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dóng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nước</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trôi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lặng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lẽ</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xuôi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ra</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biển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khơi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Dòng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sông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tìm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biển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lớn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tìm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cội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manh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hoa</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sáng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đẹp</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ngời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chiều</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nhẹ</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dần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qua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chóng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tàn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phai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gió</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lưng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trời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cuốn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trôi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0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75308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outerShdw blurRad="38100" dist="38100" dir="2700000" algn="tl">
                    <a:srgbClr val="000000">
                      <a:alpha val="43137"/>
                    </a:srgbClr>
                  </a:outerShdw>
                </a:effectLst>
                <a:latin typeface="+mn-lt"/>
              </a:rPr>
              <a:t>này chúng con đang </a:t>
            </a:r>
            <a:r>
              <a:rPr lang="en-US" sz="5900" b="0" dirty="0" err="1" smtClean="0">
                <a:solidFill>
                  <a:schemeClr val="bg1"/>
                </a:solidFill>
                <a:effectLst>
                  <a:outerShdw blurRad="38100" dist="38100" dir="2700000" algn="tl">
                    <a:srgbClr val="000000">
                      <a:alpha val="43137"/>
                    </a:srgbClr>
                  </a:outerShdw>
                </a:effectLst>
                <a:latin typeface="+mn-lt"/>
                <a:cs typeface="Times New Roman" pitchFamily="18" charset="0"/>
              </a:rPr>
              <a:t>chung</a:t>
            </a:r>
            <a:r>
              <a:rPr lang="vi-VN" sz="5900" b="0" dirty="0" smtClean="0">
                <a:solidFill>
                  <a:schemeClr val="bg1"/>
                </a:solidFill>
                <a:effectLst>
                  <a:outerShdw blurRad="38100" dist="38100" dir="2700000" algn="tl">
                    <a:srgbClr val="000000">
                      <a:alpha val="43137"/>
                    </a:srgbClr>
                  </a:outerShdw>
                </a:effectLst>
                <a:latin typeface="+mn-lt"/>
              </a:rPr>
              <a:t> </a:t>
            </a:r>
            <a:r>
              <a:rPr lang="vi-VN" sz="5900" b="0" dirty="0">
                <a:solidFill>
                  <a:schemeClr val="bg1"/>
                </a:solidFill>
                <a:effectLst>
                  <a:outerShdw blurRad="38100" dist="38100" dir="2700000" algn="tl">
                    <a:srgbClr val="000000">
                      <a:alpha val="43137"/>
                    </a:srgbClr>
                  </a:outerShdw>
                </a:effectLst>
                <a:latin typeface="+mn-lt"/>
              </a:rPr>
              <a:t>lời cầu nguyện cho các</a:t>
            </a:r>
            <a:br>
              <a:rPr lang="vi-VN" sz="5900" b="0" dirty="0">
                <a:solidFill>
                  <a:schemeClr val="bg1"/>
                </a:solidFill>
                <a:effectLst>
                  <a:outerShdw blurRad="38100" dist="38100" dir="2700000" algn="tl">
                    <a:srgbClr val="000000">
                      <a:alpha val="43137"/>
                    </a:srgbClr>
                  </a:outerShdw>
                </a:effectLst>
                <a:latin typeface="+mn-lt"/>
              </a:rPr>
            </a:br>
            <a:r>
              <a:rPr lang="en-US" sz="5900" b="0" dirty="0" err="1">
                <a:solidFill>
                  <a:schemeClr val="bg1"/>
                </a:solidFill>
                <a:effectLst>
                  <a:outerShdw blurRad="38100" dist="38100" dir="2700000" algn="tl">
                    <a:srgbClr val="000000">
                      <a:alpha val="43137"/>
                    </a:srgbClr>
                  </a:outerShdw>
                </a:effectLst>
                <a:latin typeface="+mn-lt"/>
                <a:cs typeface="Times New Roman" pitchFamily="18" charset="0"/>
              </a:rPr>
              <a:t>Giám</a:t>
            </a:r>
            <a:r>
              <a:rPr lang="en-US" sz="59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5900" b="0" dirty="0" err="1">
                <a:solidFill>
                  <a:schemeClr val="bg1"/>
                </a:solidFill>
                <a:effectLst>
                  <a:outerShdw blurRad="38100" dist="38100" dir="2700000" algn="tl">
                    <a:srgbClr val="000000">
                      <a:alpha val="43137"/>
                    </a:srgbClr>
                  </a:outerShdw>
                </a:effectLst>
                <a:latin typeface="+mn-lt"/>
                <a:cs typeface="Times New Roman" pitchFamily="18" charset="0"/>
              </a:rPr>
              <a:t>mục</a:t>
            </a:r>
            <a:r>
              <a:rPr lang="en-US" sz="59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900" b="0" dirty="0">
                <a:solidFill>
                  <a:schemeClr val="bg1"/>
                </a:solidFill>
                <a:effectLst>
                  <a:outerShdw blurRad="38100" dist="38100" dir="2700000" algn="tl">
                    <a:srgbClr val="000000">
                      <a:alpha val="43137"/>
                    </a:srgbClr>
                  </a:outerShdw>
                </a:effectLst>
                <a:latin typeface="+mn-lt"/>
              </a:rPr>
              <a:t>và những người tham dự Thượng Hội đồng Giám mục thế giới.</a:t>
            </a:r>
            <a:r>
              <a:rPr lang="en-US" sz="5900" b="0" dirty="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hãy</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nhớ</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cát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bụi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Giàu</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sang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phú</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quý</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cõi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manh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nụ</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hoa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phai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sắc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phù</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sinh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dòng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nước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trôi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559691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4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sinh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bởi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nắm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tro</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rồi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tan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bụi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tro</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Giàu</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sang,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danh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phú</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quý</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cũng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trở</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về</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nấm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mồ</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Cao sang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gì</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Vinh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hoa</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gì</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Chỉ</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làn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gió</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trở</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về</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trắng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hư</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vô</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ích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chi?</a:t>
            </a:r>
            <a:endParaRPr lang="en-US" sz="40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28459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hãy</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nhớ</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cát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bụi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Giàu</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sang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phú</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quý</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cõi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manh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nụ</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hoa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phai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sắc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phù</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sinh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dòng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nước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trôi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276765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Tk3:</a:t>
            </a:r>
            <a:r>
              <a:rPr lang="en-US" sz="4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Đong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đưa</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dòng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thế</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nhân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ngày</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tranh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đua</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lợi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danh</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mai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giã</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từ</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cõi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thế</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còn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những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thứ</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gì</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Hơn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nhau</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ở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oán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ghét</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giận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hờn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phù</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vân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son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sáng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ngần</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sz="40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0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588873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hãy</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nhớ</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cát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bụi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Giàu</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sang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phú</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quý</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tận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cõi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manh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nụ</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hoa</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phai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sắc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trời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phù</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sinh</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cuốn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dòng</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nước</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trôi</a:t>
            </a:r>
            <a:r>
              <a:rPr 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276765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954107"/>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2677656"/>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2513440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endParaRPr lang="en-US" sz="36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8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8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Tri </a:t>
            </a:r>
            <a:r>
              <a:rPr lang="en-US" sz="8000"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Âm</a:t>
            </a:r>
            <a:endParaRPr lang="en-US" sz="80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i="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 Kim Long</a:t>
            </a:r>
            <a:endParaRPr lang="en-US" sz="4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46757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Giữ</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gìn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chốn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nương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cánh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khoan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dung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bền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96624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thao</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thức</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gia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nghiệp</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duy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nhất</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chén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phần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phúc</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trông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tiến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cậy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trông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72803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outerShdw blurRad="38100" dist="38100" dir="2700000" algn="tl">
                    <a:srgbClr val="000000">
                      <a:alpha val="43137"/>
                    </a:srgbClr>
                  </a:outerShdw>
                </a:effectLst>
                <a:latin typeface="+mn-lt"/>
              </a:rPr>
              <a:t>Xin Chúa làm nên cuộc Hiện Xuống mới trong đời sống Hội</a:t>
            </a:r>
            <a:br>
              <a:rPr lang="vi-VN" sz="4800" b="0">
                <a:solidFill>
                  <a:schemeClr val="bg1"/>
                </a:solidFill>
                <a:effectLst>
                  <a:outerShdw blurRad="38100" dist="38100" dir="2700000" algn="tl">
                    <a:srgbClr val="000000">
                      <a:alpha val="43137"/>
                    </a:srgbClr>
                  </a:outerShdw>
                </a:effectLst>
                <a:latin typeface="+mn-lt"/>
              </a:rPr>
            </a:br>
            <a:r>
              <a:rPr lang="en-US" sz="4800" b="0">
                <a:solidFill>
                  <a:schemeClr val="bg1"/>
                </a:solidFill>
                <a:effectLst>
                  <a:outerShdw blurRad="38100" dist="38100" dir="2700000" algn="tl">
                    <a:srgbClr val="000000">
                      <a:alpha val="43137"/>
                    </a:srgbClr>
                  </a:outerShdw>
                </a:effectLst>
                <a:latin typeface="+mn-lt"/>
                <a:cs typeface="Times New Roman" pitchFamily="18" charset="0"/>
              </a:rPr>
              <a:t>Thánh,</a:t>
            </a:r>
            <a:r>
              <a:rPr lang="en-US" sz="4800" b="0">
                <a:solidFill>
                  <a:schemeClr val="bg1"/>
                </a:solidFill>
                <a:effectLst>
                  <a:outerShdw blurRad="38100" dist="38100" dir="2700000" algn="tl">
                    <a:srgbClr val="000000">
                      <a:alpha val="43137"/>
                    </a:srgbClr>
                  </a:outerShdw>
                </a:effectLst>
                <a:latin typeface="+mn-lt"/>
              </a:rPr>
              <a:t> </a:t>
            </a:r>
            <a:r>
              <a:rPr lang="vi-VN" sz="4800" b="0">
                <a:solidFill>
                  <a:schemeClr val="bg1"/>
                </a:solidFill>
                <a:effectLst>
                  <a:outerShdw blurRad="38100" dist="38100" dir="2700000" algn="tl">
                    <a:srgbClr val="000000">
                      <a:alpha val="43137"/>
                    </a:srgbClr>
                  </a:outerShdw>
                </a:effectLst>
                <a:latin typeface="+mn-lt"/>
              </a:rPr>
              <a:t>xin tuôn tràn trên các Mục tử ơn khôn ngoan và thông hiểu,</a:t>
            </a:r>
            <a:r>
              <a:rPr lang="en-US" sz="4800" b="0">
                <a:solidFill>
                  <a:schemeClr val="bg1"/>
                </a:solidFill>
                <a:effectLst>
                  <a:outerShdw blurRad="38100" dist="38100" dir="2700000" algn="tl">
                    <a:srgbClr val="000000">
                      <a:alpha val="43137"/>
                    </a:srgbClr>
                  </a:outerShdw>
                </a:effectLst>
                <a:latin typeface="+mn-lt"/>
              </a:rPr>
              <a:t> </a:t>
            </a:r>
            <a:r>
              <a:rPr lang="en-US" sz="4800" b="0">
                <a:solidFill>
                  <a:schemeClr val="bg1"/>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Giữ</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gìn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chốn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nương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cánh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khoan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dung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bền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724790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20000"/>
              </a:lnSpc>
              <a:buNone/>
            </a:pP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tiếng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tụng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nâng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đỡ</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chính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cùng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đích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trông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cánh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niềm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tin.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943208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Giữ</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gìn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chốn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nương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cánh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khoan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dung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bền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36212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Tk3:</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Dìu</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đưa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bước</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trên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đường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Nép</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mình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chan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chứa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niềm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còn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dám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trông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chi.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kết</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hiệp</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cùng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Cha.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179303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Giữ</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gìn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chốn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tựa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nương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tháng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năm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cánh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khoan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dung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bền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06737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CHỊ TERESA</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KIM NGỌC</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453057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0"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Từ</a:t>
            </a:r>
            <a:r>
              <a:rPr lang="en-US" sz="6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Chốn</a:t>
            </a:r>
            <a:r>
              <a:rPr lang="en-US" sz="6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Luyện</a:t>
            </a:r>
            <a:r>
              <a:rPr lang="en-US" sz="66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Hình</a:t>
            </a:r>
            <a:endParaRPr lang="en-US" sz="66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68174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nỗi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ưu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phiền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đớn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biết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Dìu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òa</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55446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vực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sâu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khóc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than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còn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vọng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năm</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u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hoài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đớn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ẹ</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chiếu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soi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hết</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mọi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a:p>
            <a:pPr marL="0" indent="0" algn="just">
              <a:lnSpc>
                <a:spcPct val="120000"/>
              </a:lnSpc>
              <a:buNone/>
            </a:pP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98661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CHỊ TERESA</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KIM NGỌC</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453057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outerShdw blurRad="38100" dist="38100" dir="2700000" algn="tl">
                    <a:srgbClr val="000000">
                      <a:alpha val="43137"/>
                    </a:srgbClr>
                  </a:outerShdw>
                </a:effectLst>
                <a:latin typeface="+mn-lt"/>
              </a:rPr>
              <a:t>để các ngài cùng nhau tìm hiểu những điều đẹp ý</a:t>
            </a:r>
            <a:br>
              <a:rPr lang="vi-VN" sz="5400" b="0">
                <a:solidFill>
                  <a:schemeClr val="bg1"/>
                </a:solidFill>
                <a:effectLst>
                  <a:outerShdw blurRad="38100" dist="38100" dir="2700000" algn="tl">
                    <a:srgbClr val="000000">
                      <a:alpha val="43137"/>
                    </a:srgbClr>
                  </a:outerShdw>
                </a:effectLst>
                <a:latin typeface="+mn-lt"/>
              </a:rPr>
            </a:br>
            <a:r>
              <a:rPr lang="en-US" sz="5400" b="0">
                <a:solidFill>
                  <a:schemeClr val="bg1"/>
                </a:solidFill>
                <a:effectLst>
                  <a:outerShdw blurRad="38100" dist="38100" dir="2700000" algn="tl">
                    <a:srgbClr val="000000">
                      <a:alpha val="43137"/>
                    </a:srgbClr>
                  </a:outerShdw>
                </a:effectLst>
                <a:latin typeface="+mn-lt"/>
                <a:cs typeface="Times New Roman" pitchFamily="18" charset="0"/>
              </a:rPr>
              <a:t>Chúa, </a:t>
            </a:r>
            <a:r>
              <a:rPr lang="vi-VN" sz="5400" b="0">
                <a:solidFill>
                  <a:schemeClr val="bg1"/>
                </a:solidFill>
                <a:effectLst>
                  <a:outerShdw blurRad="38100" dist="38100" dir="2700000" algn="tl">
                    <a:srgbClr val="000000">
                      <a:alpha val="43137"/>
                    </a:srgbClr>
                  </a:outerShdw>
                </a:effectLst>
                <a:latin typeface="+mn-lt"/>
              </a:rPr>
              <a:t>và hướng dẫn đoàn Dân Chúa</a:t>
            </a:r>
            <a:r>
              <a:rPr lang="en-US" sz="5400" b="0">
                <a:solidFill>
                  <a:schemeClr val="bg1"/>
                </a:solidFill>
                <a:effectLst>
                  <a:outerShdw blurRad="38100" dist="38100" dir="2700000" algn="tl">
                    <a:srgbClr val="000000">
                      <a:alpha val="43137"/>
                    </a:srgbClr>
                  </a:outerShdw>
                </a:effectLst>
                <a:latin typeface="+mn-lt"/>
              </a:rPr>
              <a:t> </a:t>
            </a:r>
            <a:r>
              <a:rPr lang="vi-VN" sz="5400" b="0">
                <a:solidFill>
                  <a:schemeClr val="bg1"/>
                </a:solidFill>
                <a:effectLst>
                  <a:outerShdw blurRad="38100" dist="38100" dir="2700000" algn="tl">
                    <a:srgbClr val="000000">
                      <a:alpha val="43137"/>
                    </a:srgbClr>
                  </a:outerShdw>
                </a:effectLst>
                <a:latin typeface="+mn-lt"/>
              </a:rPr>
              <a:t>thực thi những điều Chúa truyền dạy.</a:t>
            </a:r>
            <a:endParaRPr lang="en-US" sz="5400" b="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outerShdw blurRad="38100" dist="38100" dir="2700000" algn="tl">
                    <a:srgbClr val="000000">
                      <a:alpha val="43137"/>
                    </a:srgbClr>
                  </a:outerShdw>
                </a:effectLst>
                <a:latin typeface="+mn-lt"/>
              </a:rPr>
              <a:t>Các giáo phận Việt Nam chúng</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con</a:t>
            </a:r>
            <a:r>
              <a:rPr lang="en-US" b="0">
                <a:solidFill>
                  <a:schemeClr val="bg1"/>
                </a:solidFill>
                <a:effectLst>
                  <a:outerShdw blurRad="38100" dist="38100" dir="2700000" algn="tl">
                    <a:srgbClr val="000000">
                      <a:alpha val="43137"/>
                    </a:srgbClr>
                  </a:outerShdw>
                </a:effectLst>
                <a:latin typeface="+mn-lt"/>
                <a:cs typeface="Times New Roman" pitchFamily="18" charset="0"/>
              </a:rPr>
              <a:t>,</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
            </a:r>
            <a:br>
              <a:rPr lang="vi-VN" b="0">
                <a:solidFill>
                  <a:schemeClr val="bg1"/>
                </a:solidFill>
                <a:effectLst>
                  <a:outerShdw blurRad="38100" dist="38100" dir="2700000" algn="tl">
                    <a:srgbClr val="000000">
                      <a:alpha val="43137"/>
                    </a:srgbClr>
                  </a:outerShdw>
                </a:effectLst>
                <a:latin typeface="+mn-lt"/>
              </a:rPr>
            </a:br>
            <a:r>
              <a:rPr lang="vi-VN" b="0">
                <a:solidFill>
                  <a:schemeClr val="bg1"/>
                </a:solidFill>
                <a:effectLst>
                  <a:outerShdw blurRad="38100" dist="38100" dir="2700000" algn="tl">
                    <a:srgbClr val="000000">
                      <a:alpha val="43137"/>
                    </a:srgbClr>
                  </a:outerShdw>
                </a:effectLst>
                <a:latin typeface="+mn-lt"/>
              </a:rPr>
              <a:t>luôn muốn cùng chung nhịp bước với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Hội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Thánh</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hoàn</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vũ,</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xin cho chúng con</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0">
                <a:solidFill>
                  <a:schemeClr val="bg1"/>
                </a:solidFill>
                <a:effectLst>
                  <a:outerShdw blurRad="38100" dist="38100" dir="2700000" algn="tl">
                    <a:srgbClr val="000000">
                      <a:alpha val="43137"/>
                    </a:srgbClr>
                  </a:outerShdw>
                </a:effectLst>
                <a:latin typeface="+mn-lt"/>
              </a:rPr>
              <a:t>  </a:t>
            </a:r>
            <a:r>
              <a:rPr lang="vi-VN" b="0">
                <a:solidFill>
                  <a:schemeClr val="bg1"/>
                </a:solidFill>
                <a:effectLst>
                  <a:outerShdw blurRad="38100" dist="38100" dir="2700000" algn="tl">
                    <a:srgbClr val="000000">
                      <a:alpha val="43137"/>
                    </a:srgbClr>
                  </a:outerShdw>
                </a:effectLst>
                <a:latin typeface="+mn-lt"/>
              </a:rPr>
              <a:t>ngày càng ý thức hơn về tình hiệp thông,</a:t>
            </a:r>
            <a:r>
              <a:rPr lang="en-US"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outerShdw blurRad="38100" dist="38100" dir="2700000" algn="tl">
                    <a:srgbClr val="000000">
                      <a:alpha val="43137"/>
                    </a:srgbClr>
                  </a:outerShdw>
                </a:effectLst>
                <a:latin typeface="+mn-lt"/>
              </a:rPr>
              <a:t>thái độ tham gia và lòng nhiệt thành trong sứ vụ của Hội</a:t>
            </a:r>
            <a:br>
              <a:rPr lang="vi-VN" sz="4900" b="0">
                <a:solidFill>
                  <a:schemeClr val="bg1"/>
                </a:solidFill>
                <a:effectLst>
                  <a:outerShdw blurRad="38100" dist="38100" dir="2700000" algn="tl">
                    <a:srgbClr val="000000">
                      <a:alpha val="43137"/>
                    </a:srgbClr>
                  </a:outerShdw>
                </a:effectLst>
                <a:latin typeface="+mn-lt"/>
              </a:rPr>
            </a:br>
            <a:r>
              <a:rPr lang="en-US" sz="4900" b="0">
                <a:solidFill>
                  <a:schemeClr val="bg1"/>
                </a:solidFill>
                <a:effectLst>
                  <a:outerShdw blurRad="38100" dist="38100" dir="2700000" algn="tl">
                    <a:srgbClr val="000000">
                      <a:alpha val="43137"/>
                    </a:srgbClr>
                  </a:outerShdw>
                </a:effectLst>
                <a:latin typeface="+mn-lt"/>
                <a:cs typeface="Times New Roman" pitchFamily="18" charset="0"/>
              </a:rPr>
              <a:t>Thánh, </a:t>
            </a:r>
            <a:r>
              <a:rPr lang="vi-VN" sz="4900" b="0">
                <a:solidFill>
                  <a:schemeClr val="bg1"/>
                </a:solidFill>
                <a:effectLst>
                  <a:outerShdw blurRad="38100" dist="38100" dir="2700000" algn="tl">
                    <a:srgbClr val="000000">
                      <a:alpha val="43137"/>
                    </a:srgbClr>
                  </a:outerShdw>
                </a:effectLst>
                <a:latin typeface="+mn-lt"/>
              </a:rPr>
              <a:t>Nhờ lời chuyển cầu của Đức Trinh</a:t>
            </a:r>
            <a:r>
              <a:rPr lang="en-US" sz="4900" b="0">
                <a:solidFill>
                  <a:schemeClr val="bg1"/>
                </a:solidFill>
                <a:effectLst>
                  <a:outerShdw blurRad="38100" dist="38100" dir="2700000" algn="tl">
                    <a:srgbClr val="000000">
                      <a:alpha val="43137"/>
                    </a:srgbClr>
                  </a:outerShdw>
                </a:effectLst>
                <a:latin typeface="+mn-lt"/>
              </a:rPr>
              <a:t> </a:t>
            </a:r>
            <a:r>
              <a:rPr lang="en-US" sz="4900" b="0">
                <a:solidFill>
                  <a:schemeClr val="bg1"/>
                </a:solidFill>
                <a:effectLst>
                  <a:outerShdw blurRad="38100" dist="38100" dir="2700000" algn="tl">
                    <a:srgbClr val="000000">
                      <a:alpha val="43137"/>
                    </a:srgbClr>
                  </a:outerShdw>
                </a:effectLst>
                <a:latin typeface="+mn-lt"/>
                <a:cs typeface="Times New Roman" pitchFamily="18" charset="0"/>
              </a:rPr>
              <a:t>Nữ Maria, </a:t>
            </a:r>
            <a:r>
              <a:rPr lang="vi-VN" sz="4900" b="0">
                <a:solidFill>
                  <a:schemeClr val="bg1"/>
                </a:solidFill>
                <a:effectLst>
                  <a:outerShdw blurRad="38100" dist="38100" dir="2700000" algn="tl">
                    <a:srgbClr val="000000">
                      <a:alpha val="43137"/>
                    </a:srgbClr>
                  </a:outerShdw>
                </a:effectLst>
                <a:latin typeface="+mn-lt"/>
              </a:rPr>
              <a:t>Nữ Vương các Tông đồ</a:t>
            </a:r>
            <a:r>
              <a:rPr lang="en-US" sz="4900" b="0">
                <a:solidFill>
                  <a:schemeClr val="bg1"/>
                </a:solidFill>
                <a:effectLst>
                  <a:outerShdw blurRad="38100" dist="38100" dir="2700000" algn="tl">
                    <a:srgbClr val="000000">
                      <a:alpha val="43137"/>
                    </a:srgbClr>
                  </a:outerShdw>
                </a:effectLst>
                <a:latin typeface="+mn-lt"/>
              </a:rPr>
              <a:t> </a:t>
            </a:r>
            <a:r>
              <a:rPr lang="vi-VN" sz="4900" b="0">
                <a:solidFill>
                  <a:schemeClr val="bg1"/>
                </a:solidFill>
                <a:effectLst>
                  <a:outerShdw blurRad="38100" dist="38100" dir="2700000" algn="tl">
                    <a:srgbClr val="000000">
                      <a:alpha val="43137"/>
                    </a:srgbClr>
                  </a:outerShdw>
                </a:effectLst>
                <a:latin typeface="+mn-lt"/>
              </a:rPr>
              <a:t>và là Mẹ của Hội Thánh,</a:t>
            </a:r>
            <a:r>
              <a:rPr lang="en-US" sz="4900" b="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1370</Words>
  <Application>Microsoft Office PowerPoint</Application>
  <PresentationFormat>On-screen Show (16:9)</PresentationFormat>
  <Paragraphs>96</Paragraphs>
  <Slides>59</Slides>
  <Notes>0</Notes>
  <HiddenSlides>0</HiddenSlides>
  <MMClips>0</MMClips>
  <ScaleCrop>false</ScaleCrop>
  <HeadingPairs>
    <vt:vector size="4" baseType="variant">
      <vt:variant>
        <vt:lpstr>Theme</vt:lpstr>
      </vt:variant>
      <vt:variant>
        <vt:i4>11</vt:i4>
      </vt:variant>
      <vt:variant>
        <vt:lpstr>Slide Titles</vt:lpstr>
      </vt:variant>
      <vt:variant>
        <vt:i4>59</vt:i4>
      </vt:variant>
    </vt:vector>
  </HeadingPairs>
  <TitlesOfParts>
    <vt:vector size="70" baseType="lpstr">
      <vt:lpstr>Office Theme</vt:lpstr>
      <vt:lpstr>7_Office Theme</vt:lpstr>
      <vt:lpstr>9_Office Theme</vt:lpstr>
      <vt:lpstr>17_Office Theme</vt:lpstr>
      <vt:lpstr>5_Office Theme</vt:lpstr>
      <vt:lpstr>11_Office Theme</vt:lpstr>
      <vt:lpstr>21_Office Theme</vt:lpstr>
      <vt:lpstr>6_Office Theme</vt:lpstr>
      <vt:lpstr>2_Office Theme</vt:lpstr>
      <vt:lpstr>3_Office Theme</vt:lpstr>
      <vt:lpstr>1_Office Theme</vt:lpstr>
      <vt:lpstr> </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 </vt:lpstr>
      <vt:lpstr>PowerPoint Presentation</vt:lpstr>
      <vt:lpstr>PowerPoint Presentation</vt:lpstr>
      <vt:lpstr>PowerPoint Presentation</vt:lpstr>
      <vt:lpstr>PowerPoint Presentation</vt:lpstr>
      <vt:lpstr> </vt:lpstr>
      <vt:lpstr>Đáp Ca Thánh vịnh 129 Lm. Kim Long </vt:lpstr>
      <vt:lpstr>Đk: Vì Chúa một niềm từ ái, ơn cứu độ nơi Ngài chứa chan. </vt:lpstr>
      <vt:lpstr>Đk: Từ vực thẳm con kêu lên Ngài, lạy Chúa muôn lạy Chúa xin Ngài lắng nghe. Xin lắng tai thẩm nhận bao lời con tha thiết nguyện cầu.</vt:lpstr>
      <vt:lpstr>Đk: Vì Chúa một niềm từ ái, ơn cứu độ nơi Ngài chứa chan. </vt:lpstr>
      <vt:lpstr>Đk: Ngài mà chấp bao nhiêu sai phạm, lạy Chúa ai người sẽ mong còn đứng yên, nhưng Chúa thương khoan hồng nên đoàn con luôn kính sợ Ngài. </vt:lpstr>
      <vt:lpstr>Đk: Vì Chúa một niềm từ ái, ơn cứu độ nơi Ngài chứa chan. </vt:lpstr>
      <vt:lpstr>Đk: Lòng thành khẩn con trông mong Ngài, lạy Chúa nơi lời Chúa con hằng vững tin, như lính canh mỏi mòn mong hừng đông con ngóng trông Ngài. </vt:lpstr>
      <vt:lpstr>Đk: Vì Chúa một niềm từ ái, ơn cứu độ nơi Ngài chứa chan. </vt:lpstr>
      <vt:lpstr>Đk: Cậy vào Chúa Ít-ra-en nào vì Chúa ban rộng rãi ơn giải thoát ta. Luôn xót thương trọn niềm cho thần dân xa thoát tội tình.</vt:lpstr>
      <vt:lpstr>Đk: Vì Chúa một niềm từ ái, ơn cứu độ nơi Ngài chứa chan. </vt:lpstr>
      <vt:lpstr>PowerPoint Presentation</vt:lpstr>
      <vt:lpstr>Chúa phán: “Ta là sự sống lại và là sự sống, ai tin Ta sẽ không chết bao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130</cp:revision>
  <dcterms:created xsi:type="dcterms:W3CDTF">2021-05-09T08:36:44Z</dcterms:created>
  <dcterms:modified xsi:type="dcterms:W3CDTF">2023-10-14T15:13:54Z</dcterms:modified>
</cp:coreProperties>
</file>