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</p:sldMasterIdLst>
  <p:notesMasterIdLst>
    <p:notesMasterId r:id="rId76"/>
  </p:notesMasterIdLst>
  <p:sldIdLst>
    <p:sldId id="850" r:id="rId15"/>
    <p:sldId id="753" r:id="rId16"/>
    <p:sldId id="785" r:id="rId17"/>
    <p:sldId id="784" r:id="rId18"/>
    <p:sldId id="470" r:id="rId19"/>
    <p:sldId id="395" r:id="rId20"/>
    <p:sldId id="868" r:id="rId21"/>
    <p:sldId id="851" r:id="rId22"/>
    <p:sldId id="472" r:id="rId23"/>
    <p:sldId id="790" r:id="rId24"/>
    <p:sldId id="791" r:id="rId25"/>
    <p:sldId id="792" r:id="rId26"/>
    <p:sldId id="793" r:id="rId27"/>
    <p:sldId id="869" r:id="rId28"/>
    <p:sldId id="852" r:id="rId29"/>
    <p:sldId id="795" r:id="rId30"/>
    <p:sldId id="800" r:id="rId31"/>
    <p:sldId id="801" r:id="rId32"/>
    <p:sldId id="802" r:id="rId33"/>
    <p:sldId id="803" r:id="rId34"/>
    <p:sldId id="870" r:id="rId35"/>
    <p:sldId id="853" r:id="rId36"/>
    <p:sldId id="805" r:id="rId37"/>
    <p:sldId id="839" r:id="rId38"/>
    <p:sldId id="809" r:id="rId39"/>
    <p:sldId id="667" r:id="rId40"/>
    <p:sldId id="727" r:id="rId41"/>
    <p:sldId id="873" r:id="rId42"/>
    <p:sldId id="854" r:id="rId43"/>
    <p:sldId id="855" r:id="rId44"/>
    <p:sldId id="673" r:id="rId45"/>
    <p:sldId id="856" r:id="rId46"/>
    <p:sldId id="857" r:id="rId47"/>
    <p:sldId id="875" r:id="rId48"/>
    <p:sldId id="876" r:id="rId49"/>
    <p:sldId id="877" r:id="rId50"/>
    <p:sldId id="878" r:id="rId51"/>
    <p:sldId id="879" r:id="rId52"/>
    <p:sldId id="880" r:id="rId53"/>
    <p:sldId id="881" r:id="rId54"/>
    <p:sldId id="882" r:id="rId55"/>
    <p:sldId id="883" r:id="rId56"/>
    <p:sldId id="863" r:id="rId57"/>
    <p:sldId id="864" r:id="rId58"/>
    <p:sldId id="874" r:id="rId59"/>
    <p:sldId id="865" r:id="rId60"/>
    <p:sldId id="862" r:id="rId61"/>
    <p:sldId id="831" r:id="rId62"/>
    <p:sldId id="832" r:id="rId63"/>
    <p:sldId id="833" r:id="rId64"/>
    <p:sldId id="834" r:id="rId65"/>
    <p:sldId id="871" r:id="rId66"/>
    <p:sldId id="866" r:id="rId67"/>
    <p:sldId id="835" r:id="rId68"/>
    <p:sldId id="740" r:id="rId69"/>
    <p:sldId id="789" r:id="rId70"/>
    <p:sldId id="406" r:id="rId71"/>
    <p:sldId id="407" r:id="rId72"/>
    <p:sldId id="872" r:id="rId73"/>
    <p:sldId id="867" r:id="rId74"/>
    <p:sldId id="648" r:id="rId7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pCli6rJ4j1ehIf0OUO7tQ==" hashData="iLJZVs3XjqmfX5d1nImxbtB5Ug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52" autoAdjust="0"/>
  </p:normalViewPr>
  <p:slideViewPr>
    <p:cSldViewPr>
      <p:cViewPr>
        <p:scale>
          <a:sx n="125" d="100"/>
          <a:sy n="125" d="100"/>
        </p:scale>
        <p:origin x="-3144" y="-14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E91D842-51F4-4268-B909-3A34FF196B7D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2B9EDF-5DC9-4EB6-9169-2952306D5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2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448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195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521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633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795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205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341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283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133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819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799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834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132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947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036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160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934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857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398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17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0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135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729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373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8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475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841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821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25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51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000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0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280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557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05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430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749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52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16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269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77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906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3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580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680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030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836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481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732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1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15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2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87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2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7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30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64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94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08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62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43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95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8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5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73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5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04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92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27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07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45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28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89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3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2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23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84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84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76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83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78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47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81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813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75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92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21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56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10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737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71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2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23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75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5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669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20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41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06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51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39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40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87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656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19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7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334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170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761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13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55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624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47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48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23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90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9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640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81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868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143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198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503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008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58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25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7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109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44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13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316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747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269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90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47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64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355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2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9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0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4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3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3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5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2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ĐÁP CA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323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2225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Ba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</a:t>
            </a:r>
            <a:endParaRPr lang="en-US" sz="8000" smtClean="0">
              <a:solidFill>
                <a:srgbClr val="FFFF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  <a:r>
              <a:rPr lang="en-US" sz="72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Triều đại Người, đua nở công lý, và thái bình thịnh trị đến muôn đời.</a:t>
            </a:r>
            <a:endParaRPr lang="en-US" sz="720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58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58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Kìa Chúa chúng ta ngự đến uy quyền, sẽ chiếu tỏa ánh quang cho tôi tớ Người rạng ngời đôi mắt. </a:t>
            </a:r>
            <a:r>
              <a:rPr lang="en-US" sz="58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"/>
            <a:ext cx="9144000" cy="4765675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66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Tư, Sau Chúa Nhật </a:t>
            </a: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I 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</a:t>
            </a:r>
            <a:r>
              <a:rPr lang="en-US" sz="72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72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Này tôi được ở đền Người những ngày tháng, những năm dài triền miên. </a:t>
            </a:r>
            <a:endParaRPr lang="en-US" sz="7200" u="sng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66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48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Kìa Chúa đến cứu độ dân Người; phúc thay ai sẵn sàng nghênh đón Chúa. </a:t>
            </a:r>
            <a:r>
              <a:rPr lang="en-US" sz="66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mtClean="0">
                <a:solidFill>
                  <a:srgbClr val="002060"/>
                </a:solidFill>
                <a:latin typeface="+mj-lt"/>
              </a:rPr>
            </a:br>
            <a:endParaRPr lang="en-US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50863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Thứ năm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Sau Chúa Nhật </a:t>
            </a:r>
            <a:r>
              <a:rPr lang="en-US" sz="80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I 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Mùa vọng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mtClean="0">
                <a:solidFill>
                  <a:srgbClr val="002060"/>
                </a:solidFill>
                <a:latin typeface="+mj-lt"/>
              </a:rPr>
            </a:br>
            <a:endParaRPr lang="en-US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6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 :</a:t>
            </a:r>
            <a:r>
              <a:rPr lang="en-US" sz="660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Nguyện xin Chúa tuôn đổ phúc lành, cho người tiến vào đây nhân danh Chúa. 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mtClean="0">
                <a:solidFill>
                  <a:srgbClr val="002060"/>
                </a:solidFill>
                <a:latin typeface="+mj-lt"/>
              </a:rPr>
            </a:br>
            <a:endParaRPr lang="en-US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660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Hãy tìm gặp Đức Chúa khi người còn cho gặp, kêu cầu Người lúc Người ở kề bên. </a:t>
            </a:r>
            <a:r>
              <a:rPr lang="en-US" sz="6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Hai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mtClean="0">
                <a:solidFill>
                  <a:srgbClr val="002060"/>
                </a:solidFill>
                <a:latin typeface="+mj-lt"/>
              </a:rPr>
            </a:br>
            <a:endParaRPr lang="en-US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50863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Thứ Sáu</a:t>
            </a:r>
          </a:p>
          <a:p>
            <a:pPr eaLnBrk="1" hangingPunct="1">
              <a:lnSpc>
                <a:spcPct val="105000"/>
              </a:lnSpc>
            </a:pPr>
            <a:r>
              <a:rPr lang="en-US" sz="48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Sau Chúa Nhật </a:t>
            </a:r>
            <a:r>
              <a:rPr lang="en-US" sz="54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I </a:t>
            </a:r>
            <a:r>
              <a:rPr lang="en-US" sz="48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Mùa vọng</a:t>
            </a:r>
          </a:p>
          <a:p>
            <a:pPr eaLnBrk="1" hangingPunct="1">
              <a:lnSpc>
                <a:spcPct val="105000"/>
              </a:lnSpc>
            </a:pPr>
            <a:r>
              <a:rPr lang="en-US" sz="4000" smtClean="0">
                <a:solidFill>
                  <a:srgbClr val="C00000"/>
                </a:solidFill>
                <a:latin typeface="+mj-lt"/>
                <a:cs typeface="Tahoma" pitchFamily="34" charset="0"/>
              </a:rPr>
              <a:t>ĐỨC MARIA VÔ NHIỄM NGUYÊN TỘI</a:t>
            </a:r>
          </a:p>
          <a:p>
            <a:pPr eaLnBrk="1" hangingPunct="1">
              <a:lnSpc>
                <a:spcPct val="105000"/>
              </a:lnSpc>
            </a:pPr>
            <a:r>
              <a:rPr lang="en-US" sz="4000" smtClean="0">
                <a:solidFill>
                  <a:srgbClr val="C00000"/>
                </a:solidFill>
                <a:latin typeface="+mj-lt"/>
                <a:cs typeface="Tahoma" pitchFamily="34" charset="0"/>
              </a:rPr>
              <a:t>Lễ Trọng</a:t>
            </a:r>
          </a:p>
          <a:p>
            <a:pPr eaLnBrk="1" hangingPunct="1">
              <a:lnSpc>
                <a:spcPct val="105000"/>
              </a:lnSpc>
            </a:pPr>
            <a:r>
              <a:rPr lang="en-US" sz="4000" smtClean="0">
                <a:solidFill>
                  <a:srgbClr val="C00000"/>
                </a:solidFill>
                <a:latin typeface="+mj-lt"/>
                <a:cs typeface="Tahoma" pitchFamily="34" charset="0"/>
              </a:rPr>
              <a:t>( sách bài đọc quyển 1 trang 694 )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950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4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279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0116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23395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122632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1219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7200" b="1" u="sng" smtClean="0">
                <a:solidFill>
                  <a:srgbClr val="C00000"/>
                </a:solidFill>
                <a:latin typeface="UTM American Sans" pitchFamily="18" charset="0"/>
              </a:rPr>
              <a:t>Đáp ca:</a:t>
            </a:r>
            <a:r>
              <a:rPr lang="en-US" sz="7200" b="1" smtClean="0">
                <a:solidFill>
                  <a:srgbClr val="C00000"/>
                </a:solidFill>
                <a:latin typeface="UTM American Sans" pitchFamily="18" charset="0"/>
              </a:rPr>
              <a:t> </a:t>
            </a:r>
            <a:r>
              <a:rPr lang="en-US" sz="7200" b="1" smtClean="0">
                <a:solidFill>
                  <a:srgbClr val="003366"/>
                </a:solidFill>
                <a:latin typeface="UTM American Sans" pitchFamily="18" charset="0"/>
              </a:rPr>
              <a:t>Hát lên mừng Chúa một bài ca mới, vì Người đã thực hiện bao kỳ công.</a:t>
            </a:r>
            <a:endParaRPr lang="en-US" sz="7200" b="1">
              <a:solidFill>
                <a:srgbClr val="003366"/>
              </a:solidFill>
              <a:latin typeface="UTM American San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000" b="1" u="sng" smtClean="0">
                <a:solidFill>
                  <a:srgbClr val="C00000"/>
                </a:solidFill>
                <a:latin typeface="UTM American Sans" pitchFamily="18" charset="0"/>
              </a:rPr>
              <a:t>Alleluia-alleluia:</a:t>
            </a:r>
            <a:r>
              <a:rPr lang="en-US" sz="6000" b="1" smtClean="0">
                <a:solidFill>
                  <a:srgbClr val="003366"/>
                </a:solidFill>
                <a:latin typeface="UTM American Sans" pitchFamily="18" charset="0"/>
              </a:rPr>
              <a:t> Kính chào Đức Maria, Mẹ đầy ân sủng, Thiên Chúa ở cùng Mẹ, Mẹ có phúc hơn mọi người nữ. </a:t>
            </a:r>
            <a:r>
              <a:rPr lang="en-US" sz="6000" b="1" u="sng" smtClean="0">
                <a:solidFill>
                  <a:srgbClr val="C00000"/>
                </a:solidFill>
                <a:latin typeface="UTM American Sans" pitchFamily="18" charset="0"/>
              </a:rPr>
              <a:t>Alleluia.</a:t>
            </a:r>
            <a:endParaRPr lang="en-US" sz="6000" b="1" u="sng">
              <a:solidFill>
                <a:srgbClr val="C00000"/>
              </a:solidFill>
              <a:latin typeface="UTM American San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062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5763"/>
            <a:ext cx="9144000" cy="4757737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sáu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</a:t>
            </a:r>
            <a:endParaRPr lang="en-US" sz="6600" smtClean="0">
              <a:solidFill>
                <a:srgbClr val="FFFF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  <a:r>
              <a:rPr lang="en-US" sz="72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05000"/>
              </a:lnSpc>
            </a:pPr>
            <a:r>
              <a:rPr lang="en-US" sz="72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Ta vui mừng trẩy lên đền thánh Chúa. </a:t>
            </a:r>
            <a:endParaRPr lang="en-US" sz="720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80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  <a:r>
              <a:rPr lang="en-US" sz="80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là nguồn ánh sáng và ơn cứu độ của tôi. </a:t>
            </a:r>
            <a:endParaRPr lang="en-US" sz="800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0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60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Kìa Chúa chúng ta ngự đến uy quyền, sẽ chiếu tỏa ánh quang cho tôi tớ Người rạng ngời đôi mắt. </a:t>
            </a:r>
            <a:r>
              <a:rPr lang="en-US" sz="60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4350"/>
            <a:ext cx="9144000" cy="46291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Bảy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</a:t>
            </a: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I 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</a:t>
            </a:r>
            <a:endParaRPr lang="en-US" sz="6000" smtClean="0">
              <a:solidFill>
                <a:srgbClr val="FFFF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85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</a:t>
            </a:r>
            <a:r>
              <a:rPr lang="en-US" sz="85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85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hạnh phúc thay mọi kẻ đợi chờ Chúa. </a:t>
            </a:r>
            <a:endParaRPr lang="en-US" sz="8500" u="sng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53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53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3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Đức Chúa là vị thẩm phán của chúng ta, là nhà lập pháp của chúng ta, và là vua của chúng ta, chính Người sẽ cứu độ chúng ta. </a:t>
            </a:r>
            <a:r>
              <a:rPr lang="en-US" sz="53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</a:t>
            </a:r>
            <a:r>
              <a:rPr lang="en-US" sz="53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5300" u="sng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53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53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3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 là Thiên Chúa chúng con, xin ngự đến mà giải thoát chúng con; xin tỏ ánh tôn nhan rạng ngời, để chúng con được ơn cứu độ. </a:t>
            </a:r>
            <a:r>
              <a:rPr lang="en-US" sz="53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638</Words>
  <Application>Microsoft Office PowerPoint</Application>
  <PresentationFormat>On-screen Show (16:9)</PresentationFormat>
  <Paragraphs>167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Office Theme</vt:lpstr>
      <vt:lpstr>8_Default Design</vt:lpstr>
      <vt:lpstr>9_Default Design</vt:lpstr>
      <vt:lpstr>10_Default Design</vt:lpstr>
      <vt:lpstr>11_Default Design</vt:lpstr>
      <vt:lpstr>36_Default Design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Đáp ca: Hát lên mừng Chúa một bài ca mới, vì Người đã thực hiện bao kỳ công.</vt:lpstr>
      <vt:lpstr>Alleluia-alleluia: Kính chào Đức Maria, Mẹ đầy ân sủng, Thiên Chúa ở cùng Mẹ, Mẹ có phúc hơn mọi người nữ. Alleluia.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Hung Nam</cp:lastModifiedBy>
  <cp:revision>1539</cp:revision>
  <dcterms:created xsi:type="dcterms:W3CDTF">2000-12-31T17:05:43Z</dcterms:created>
  <dcterms:modified xsi:type="dcterms:W3CDTF">2023-11-30T23:08:07Z</dcterms:modified>
</cp:coreProperties>
</file>