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52" r:id="rId6"/>
    <p:sldMasterId id="2147483764" r:id="rId7"/>
    <p:sldMasterId id="2147483776" r:id="rId8"/>
    <p:sldMasterId id="2147483812" r:id="rId9"/>
    <p:sldMasterId id="2147483824" r:id="rId10"/>
    <p:sldMasterId id="2147483836" r:id="rId11"/>
  </p:sldMasterIdLst>
  <p:notesMasterIdLst>
    <p:notesMasterId r:id="rId56"/>
  </p:notesMasterIdLst>
  <p:sldIdLst>
    <p:sldId id="842" r:id="rId12"/>
    <p:sldId id="811" r:id="rId13"/>
    <p:sldId id="834" r:id="rId14"/>
    <p:sldId id="835" r:id="rId15"/>
    <p:sldId id="836" r:id="rId16"/>
    <p:sldId id="837" r:id="rId17"/>
    <p:sldId id="841" r:id="rId18"/>
    <p:sldId id="839" r:id="rId19"/>
    <p:sldId id="840" r:id="rId20"/>
    <p:sldId id="785" r:id="rId21"/>
    <p:sldId id="784" r:id="rId22"/>
    <p:sldId id="470" r:id="rId23"/>
    <p:sldId id="395" r:id="rId24"/>
    <p:sldId id="812" r:id="rId25"/>
    <p:sldId id="827" r:id="rId26"/>
    <p:sldId id="472" r:id="rId27"/>
    <p:sldId id="786" r:id="rId28"/>
    <p:sldId id="789" r:id="rId29"/>
    <p:sldId id="787" r:id="rId30"/>
    <p:sldId id="788" r:id="rId31"/>
    <p:sldId id="813" r:id="rId32"/>
    <p:sldId id="828" r:id="rId33"/>
    <p:sldId id="648" r:id="rId34"/>
    <p:sldId id="790" r:id="rId35"/>
    <p:sldId id="791" r:id="rId36"/>
    <p:sldId id="792" r:id="rId37"/>
    <p:sldId id="793" r:id="rId38"/>
    <p:sldId id="814" r:id="rId39"/>
    <p:sldId id="829" r:id="rId40"/>
    <p:sldId id="794" r:id="rId41"/>
    <p:sldId id="795" r:id="rId42"/>
    <p:sldId id="796" r:id="rId43"/>
    <p:sldId id="797" r:id="rId44"/>
    <p:sldId id="798" r:id="rId45"/>
    <p:sldId id="815" r:id="rId46"/>
    <p:sldId id="830" r:id="rId47"/>
    <p:sldId id="799" r:id="rId48"/>
    <p:sldId id="800" r:id="rId49"/>
    <p:sldId id="801" r:id="rId50"/>
    <p:sldId id="802" r:id="rId51"/>
    <p:sldId id="803" r:id="rId52"/>
    <p:sldId id="826" r:id="rId53"/>
    <p:sldId id="831" r:id="rId54"/>
    <p:sldId id="804" r:id="rId55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0000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52" autoAdjust="0"/>
  </p:normalViewPr>
  <p:slideViewPr>
    <p:cSldViewPr>
      <p:cViewPr>
        <p:scale>
          <a:sx n="125" d="100"/>
          <a:sy n="125" d="100"/>
        </p:scale>
        <p:origin x="-1618" y="-6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0752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26" d="100"/>
          <a:sy n="126" d="100"/>
        </p:scale>
        <p:origin x="-4908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B6DB54F-1E78-486B-B09C-45686EFCDBDE}" type="datetimeFigureOut">
              <a:rPr lang="en-US"/>
              <a:pPr>
                <a:defRPr/>
              </a:pPr>
              <a:t>12/15/2023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E667D31-3CEC-4E28-8BA5-D8BAF20EE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192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667D31-3CEC-4E28-8BA5-D8BAF20EEDA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898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667D31-3CEC-4E28-8BA5-D8BAF20EEDA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898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667D31-3CEC-4E28-8BA5-D8BAF20EEDA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205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88F5D-0D00-4C49-BBAB-8BD33DC570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41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7710D-8F47-4F10-A983-2F0C4D5CEF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55399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88F5D-0D00-4C49-BBAB-8BD33DC570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33151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F2B65-5D93-4C17-9E1A-86EE10DCCC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380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F52DB-74CD-40E9-9113-5D9D44C5F3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3999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044F3-C09C-473F-A016-E6E23323F7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9478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5C0D8-8EE1-4447-8186-A17EC4095F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804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B1D05-6DCE-44A8-948A-FBB200C03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733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802FA-441E-41C5-9DD3-19EE13B325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9914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C0C4B-CBB4-494B-B1BE-6FB301EF57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7829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68EBD-66A7-4802-9EF2-0748CF1743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0837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7710D-8F47-4F10-A983-2F0C4D5CEF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734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70BDE-2E6E-4247-9CE0-52F8A478A6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0352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70BDE-2E6E-4247-9CE0-52F8A478A6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18454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484A17-10A2-42DC-AC57-87A655756CB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93874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61189-433B-4AED-B35B-201045D2FF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5734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900EEE-3CEB-467B-BCD6-E5AC9A360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6262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AE7C3-5CDE-4866-84CC-C2859634FB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94557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D67A9-58F8-44BE-A54E-19BDE4D1B1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3541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E5B2C-3B63-4481-99C5-7D14094F6F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2233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82CF9-6B2B-424C-94DD-8D1F28F053D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64434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961204-3D00-4689-AF2E-1F7726B399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25256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19224-6F2C-4422-978C-D41D7DBFD7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530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E9A9A-96CD-46A7-A0EA-AEF1FA3C67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09000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4D65F-84D5-47B5-9410-9CF46DDBF2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06127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D7B25-A143-4162-A381-DD19E7CC59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1440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347AE-E870-45A4-8E25-DFCBBE0FE4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756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BB858-15C9-4096-95A0-F60BFC475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1298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8D7B5A-7C1B-45B4-A529-4DF712B8DD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1400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5D6A38-ADB7-46B2-AA5F-D76D34FBBC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1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2C818-4331-4FEF-9BEF-8883758189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244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D39DD9-CF6B-4369-8006-A1DF9DB46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83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3E6FF-6397-4237-A19F-F5AA0FB9D3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6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F2B65-5D93-4C17-9E1A-86EE10DCCC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017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65CDB-F015-4C31-B675-50FE7794B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534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2DD18-6BF1-44DC-B2E4-9962CD7E1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934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1AA4B-E157-46DC-966C-9923B21D22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59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01FF1C-E751-495A-9E6A-5235F2852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1184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0A763D-F08B-415D-A108-3794AADDBB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881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BCFE4F-591F-4D10-ABD6-40C79CF490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526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0AACC-C634-478A-82D6-E11F49A1E4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931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19720-4A5C-44CC-BB12-0DA0C6BDE6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148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A9A0F-4FFC-4F3B-A27B-9FED5B418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9478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F4954-5106-4BC2-90E7-954E924C8E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813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F52DB-74CD-40E9-9113-5D9D44C5F3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898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EE2C5-4018-4E7A-A5F1-78E041C2F9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03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12A8FA-3351-4951-B599-D3D82244F1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0676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95E6E-16DA-41A8-98EE-0C4A1D9579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796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DCF09F-F209-4ECE-B934-DEAD5E0A29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19130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22F49-C109-4AEC-98D2-E0F71A679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6664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CA700-C52E-4B4D-B26E-EACB39B31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710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08AA1-6500-4E0A-BC54-0DE94B34FE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61163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2634F-F178-45D4-A236-6CAAC27EE3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364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1B9383-5152-4137-BB59-2F796EF406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80713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9C1709-A9CB-49D3-BD0D-ED1E0EE6CE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30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044F3-C09C-473F-A016-E6E23323F7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947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7BFD28-D9EE-4BAB-91A6-9BB95F58E2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8812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F96F23-A62E-4C07-9DB9-1D5DEDE8E7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7859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D3CBF2-AEC8-40DE-9C99-5DC0135015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6001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2EE3BE-AD7F-477E-A722-79805F5CEA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113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28CA7-2060-4C90-8322-910FF0A3A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157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03F25-9D19-4A0A-B051-D7DB4EA5E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05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A6583-BF4B-474A-A904-B7889DBA08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488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F1634-9101-484B-B269-FDB6981F38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459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CC6AC-21AD-4B27-B81B-7A66F3B158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132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BDA8A-E966-47BB-A29F-10A66628A1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56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5C0D8-8EE1-4447-8186-A17EC4095F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183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9428B-79FC-42B4-926B-868506B29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7378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E7BC20-EE44-4D0E-96E6-2F663F0150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515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05449-96CF-470E-98A2-D08FF7576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3362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202B3-8E8A-421F-8298-979FA52B38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4395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A47C0D-704D-4987-B510-814919CC3B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741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A14C4-F8B9-43C3-82C3-2D378207D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106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88F5D-0D00-4C49-BBAB-8BD33DC570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765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F2B65-5D93-4C17-9E1A-86EE10DCCC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2967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F52DB-74CD-40E9-9113-5D9D44C5F3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6709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044F3-C09C-473F-A016-E6E23323F7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12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B1D05-6DCE-44A8-948A-FBB200C03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666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5C0D8-8EE1-4447-8186-A17EC4095F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0441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B1D05-6DCE-44A8-948A-FBB200C03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480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802FA-441E-41C5-9DD3-19EE13B325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8726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C0C4B-CBB4-494B-B1BE-6FB301EF57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7701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68EBD-66A7-4802-9EF2-0748CF1743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7830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7710D-8F47-4F10-A983-2F0C4D5CEF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0656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70BDE-2E6E-4247-9CE0-52F8A478A6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8549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88F5D-0D00-4C49-BBAB-8BD33DC570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1330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F2B65-5D93-4C17-9E1A-86EE10DCCC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58385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F52DB-74CD-40E9-9113-5D9D44C5F3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853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802FA-441E-41C5-9DD3-19EE13B325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232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044F3-C09C-473F-A016-E6E23323F7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67619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5C0D8-8EE1-4447-8186-A17EC4095F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4190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B1D05-6DCE-44A8-948A-FBB200C03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4404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802FA-441E-41C5-9DD3-19EE13B325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9930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C0C4B-CBB4-494B-B1BE-6FB301EF57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7428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68EBD-66A7-4802-9EF2-0748CF1743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8051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7710D-8F47-4F10-A983-2F0C4D5CEF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469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70BDE-2E6E-4247-9CE0-52F8A478A6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7874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88F5D-0D00-4C49-BBAB-8BD33DC570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2713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F2B65-5D93-4C17-9E1A-86EE10DCCC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697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C0C4B-CBB4-494B-B1BE-6FB301EF5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754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F52DB-74CD-40E9-9113-5D9D44C5F3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65864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044F3-C09C-473F-A016-E6E23323F7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8091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5C0D8-8EE1-4447-8186-A17EC4095F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9622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B1D05-6DCE-44A8-948A-FBB200C03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661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802FA-441E-41C5-9DD3-19EE13B325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854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C0C4B-CBB4-494B-B1BE-6FB301EF57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9027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68EBD-66A7-4802-9EF2-0748CF1743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8751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7710D-8F47-4F10-A983-2F0C4D5CEF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159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70BDE-2E6E-4247-9CE0-52F8A478A6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8744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188F5D-0D00-4C49-BBAB-8BD33DC570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010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68EBD-66A7-4802-9EF2-0748CF1743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56821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8F2B65-5D93-4C17-9E1A-86EE10DCCCA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8795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BF52DB-74CD-40E9-9113-5D9D44C5F38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329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8044F3-C09C-473F-A016-E6E23323F7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311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A5C0D8-8EE1-4447-8186-A17EC4095F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73808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8B1D05-6DCE-44A8-948A-FBB200C03D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3586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802FA-441E-41C5-9DD3-19EE13B325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2859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FC0C4B-CBB4-494B-B1BE-6FB301EF57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325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68EBD-66A7-4802-9EF2-0748CF17436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36358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B7710D-8F47-4F10-A983-2F0C4D5CEF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46248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70BDE-2E6E-4247-9CE0-52F8A478A6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146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961C286-0398-4040-A1F5-B340330EDB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961C286-0398-4040-A1F5-B340330EDB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30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33DF8882-DA4C-44B5-B6ED-5D373D4524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85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32341FC0-7E61-4FEB-96FE-478BEFC1DD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00B5EB54-2C52-4F6A-98BC-4D8984DFB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1AD6B787-E4CF-4DA0-AEB3-854601A4E8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7EA290E1-B73C-4468-A4AE-31C6A64EE6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961C286-0398-4040-A1F5-B340330EDB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947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961C286-0398-4040-A1F5-B340330EDB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1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961C286-0398-4040-A1F5-B340330EDB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377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961C286-0398-4040-A1F5-B340330EDB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96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9.xml"/><Relationship Id="rId4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34290" y="17462"/>
            <a:ext cx="9144000" cy="5126037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80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Lưu ý:</a:t>
            </a:r>
          </a:p>
          <a:p>
            <a:pPr eaLnBrk="1" hangingPunct="1">
              <a:lnSpc>
                <a:spcPct val="105000"/>
              </a:lnSpc>
            </a:pPr>
            <a:r>
              <a:rPr lang="en-US" sz="6600" smtClean="0">
                <a:solidFill>
                  <a:srgbClr val="FFFF00"/>
                </a:solidFill>
                <a:latin typeface="+mj-lt"/>
                <a:cs typeface="Tahoma" pitchFamily="34" charset="0"/>
              </a:rPr>
              <a:t>Bắt đầu tuần cửu nhật</a:t>
            </a:r>
          </a:p>
          <a:p>
            <a:pPr eaLnBrk="1" hangingPunct="1">
              <a:lnSpc>
                <a:spcPct val="105000"/>
              </a:lnSpc>
            </a:pPr>
            <a:r>
              <a:rPr lang="en-US" sz="66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Trước lễ Giáng Sinh</a:t>
            </a:r>
          </a:p>
          <a:p>
            <a:pPr eaLnBrk="1" hangingPunct="1">
              <a:lnSpc>
                <a:spcPct val="105000"/>
              </a:lnSpc>
            </a:pPr>
            <a:r>
              <a:rPr lang="en-US" sz="4800" i="1" smtClean="0">
                <a:solidFill>
                  <a:srgbClr val="FFFF00"/>
                </a:solidFill>
                <a:latin typeface="+mj-lt"/>
                <a:cs typeface="Tahoma" pitchFamily="34" charset="0"/>
              </a:rPr>
              <a:t>( sách bài đọc quyển 1 trang 68 )</a:t>
            </a:r>
            <a:endParaRPr lang="en-US" sz="4400" b="0" i="1" smtClean="0">
              <a:solidFill>
                <a:srgbClr val="FFFF00"/>
              </a:solidFill>
              <a:effectLst/>
              <a:latin typeface="+mj-lt"/>
              <a:cs typeface="Tahoma" pitchFamily="34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506387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80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Thứ Ba</a:t>
            </a:r>
          </a:p>
          <a:p>
            <a:pPr eaLnBrk="1" hangingPunct="1">
              <a:lnSpc>
                <a:spcPct val="105000"/>
              </a:lnSpc>
            </a:pPr>
            <a:r>
              <a:rPr lang="en-US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Ngày 19 tháng 12</a:t>
            </a:r>
          </a:p>
          <a:p>
            <a:pPr eaLnBrk="1" hangingPunct="1">
              <a:lnSpc>
                <a:spcPct val="105000"/>
              </a:lnSpc>
            </a:pPr>
            <a:r>
              <a:rPr lang="en-US" sz="66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Trước lễ Giáng Sinh</a:t>
            </a:r>
            <a:endParaRPr lang="en-US" sz="7200" b="0" smtClean="0">
              <a:solidFill>
                <a:srgbClr val="FFFF00"/>
              </a:solidFill>
              <a:effectLst/>
              <a:latin typeface="+mj-lt"/>
              <a:cs typeface="Tahoma" pitchFamily="34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1"/>
            <a:ext cx="9144000" cy="51354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42950"/>
            <a:ext cx="9144000" cy="455295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en-US" sz="66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Miệng chứa chan lời tán tụng Chúa, suốt ngày con chẳng ngớt tôn vinh Ngài.</a:t>
            </a:r>
            <a:endParaRPr lang="en-US" sz="6600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9221" name="Rectangle 1"/>
          <p:cNvSpPr>
            <a:spLocks noChangeArrowheads="1"/>
          </p:cNvSpPr>
          <p:nvPr/>
        </p:nvSpPr>
        <p:spPr bwMode="auto">
          <a:xfrm>
            <a:off x="30163" y="17463"/>
            <a:ext cx="27892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4400" u="sng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 ca: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525" y="590550"/>
            <a:ext cx="9144000" cy="38100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en-US" sz="54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 Đức Ki-tô là mầm non từ gốc tổ Giê-sê, Ngài chiêu tập muôn dân dưới hiệu kỳ. Xin đến mà giải thoát, đừng trì hoãn làm chi.</a:t>
            </a:r>
            <a:endParaRPr lang="en-US" sz="5400" b="0" u="sng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  <p:sp>
        <p:nvSpPr>
          <p:cNvPr id="10245" name="Rectangle 1"/>
          <p:cNvSpPr>
            <a:spLocks noChangeArrowheads="1"/>
          </p:cNvSpPr>
          <p:nvPr/>
        </p:nvSpPr>
        <p:spPr bwMode="auto">
          <a:xfrm>
            <a:off x="0" y="0"/>
            <a:ext cx="3582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Alleluia-alleluia: </a:t>
            </a:r>
          </a:p>
        </p:txBody>
      </p:sp>
      <p:sp>
        <p:nvSpPr>
          <p:cNvPr id="10246" name="Rectangle 2"/>
          <p:cNvSpPr>
            <a:spLocks noChangeArrowheads="1"/>
          </p:cNvSpPr>
          <p:nvPr/>
        </p:nvSpPr>
        <p:spPr bwMode="auto">
          <a:xfrm>
            <a:off x="6400800" y="4473575"/>
            <a:ext cx="1838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b="1" u="sng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Alleluia.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1"/>
            <a:ext cx="9144000" cy="51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5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60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80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Thứ Tư</a:t>
            </a:r>
          </a:p>
          <a:p>
            <a:pPr eaLnBrk="1" hangingPunct="1">
              <a:lnSpc>
                <a:spcPct val="105000"/>
              </a:lnSpc>
            </a:pPr>
            <a:r>
              <a:rPr lang="en-US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Ngày 20 tháng 12</a:t>
            </a:r>
          </a:p>
          <a:p>
            <a:pPr eaLnBrk="1" hangingPunct="1">
              <a:lnSpc>
                <a:spcPct val="105000"/>
              </a:lnSpc>
            </a:pPr>
            <a:r>
              <a:rPr lang="en-US" sz="66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Trước lễ Giáng Sinh</a:t>
            </a:r>
            <a:endParaRPr lang="en-US" sz="7200" b="0" smtClean="0">
              <a:solidFill>
                <a:srgbClr val="FFFF00"/>
              </a:solidFill>
              <a:effectLst/>
              <a:latin typeface="+mj-lt"/>
              <a:cs typeface="Tahoma" pitchFamily="34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4"/>
            <a:ext cx="9144000" cy="5140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42950"/>
            <a:ext cx="9144000" cy="455295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80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Chúa sẽ ngự vào : chính Người là Đức Vua vinh hiển.</a:t>
            </a:r>
            <a:endParaRPr lang="en-US" sz="8000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14341" name="Rectangle 1"/>
          <p:cNvSpPr>
            <a:spLocks noChangeArrowheads="1"/>
          </p:cNvSpPr>
          <p:nvPr/>
        </p:nvSpPr>
        <p:spPr bwMode="auto">
          <a:xfrm>
            <a:off x="30163" y="17463"/>
            <a:ext cx="21907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u="sng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 ca: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80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ĐÁP CA</a:t>
            </a:r>
          </a:p>
          <a:p>
            <a:pPr eaLnBrk="1" hangingPunct="1">
              <a:lnSpc>
                <a:spcPct val="105000"/>
              </a:lnSpc>
            </a:pPr>
            <a:r>
              <a:rPr lang="en-US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Tuần Cửu Nhật</a:t>
            </a:r>
          </a:p>
          <a:p>
            <a:pPr eaLnBrk="1" hangingPunct="1">
              <a:lnSpc>
                <a:spcPct val="105000"/>
              </a:lnSpc>
            </a:pPr>
            <a:r>
              <a:rPr lang="en-US" sz="66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Trước lễ Giáng Sinh</a:t>
            </a:r>
            <a:endParaRPr lang="en-US" sz="7200" b="0" smtClean="0">
              <a:solidFill>
                <a:srgbClr val="FFFF00"/>
              </a:solidFill>
              <a:effectLst/>
              <a:latin typeface="+mj-lt"/>
              <a:cs typeface="Tahoma" pitchFamily="34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84967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74688"/>
            <a:ext cx="9144000" cy="38100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44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 Đức Ki-tô, Ngài nắm giữ chìa khoá nhà Đa-vít, Ngài mở cửa đưa vào Nước vĩnh hằng. Xin Ngài đến đem ơn giải thoát, cho tù nhân khỏi hết xích xiềng, cho họ không còn ngồi dưới bóng đêm.</a:t>
            </a:r>
            <a:endParaRPr lang="en-US" sz="4400" b="0" u="sng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15365" name="Rectangle 1"/>
          <p:cNvSpPr>
            <a:spLocks noChangeArrowheads="1"/>
          </p:cNvSpPr>
          <p:nvPr/>
        </p:nvSpPr>
        <p:spPr bwMode="auto">
          <a:xfrm>
            <a:off x="0" y="0"/>
            <a:ext cx="33185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u="sng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 </a:t>
            </a:r>
          </a:p>
        </p:txBody>
      </p:sp>
      <p:sp>
        <p:nvSpPr>
          <p:cNvPr id="15366" name="Rectangle 2"/>
          <p:cNvSpPr>
            <a:spLocks noChangeArrowheads="1"/>
          </p:cNvSpPr>
          <p:nvPr/>
        </p:nvSpPr>
        <p:spPr bwMode="auto">
          <a:xfrm>
            <a:off x="6595726" y="4473575"/>
            <a:ext cx="16433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u="sng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4"/>
            <a:ext cx="9144000" cy="514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05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80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Thứ Năm</a:t>
            </a:r>
          </a:p>
          <a:p>
            <a:pPr eaLnBrk="1" hangingPunct="1">
              <a:lnSpc>
                <a:spcPct val="105000"/>
              </a:lnSpc>
            </a:pPr>
            <a:r>
              <a:rPr lang="vi-VN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Ngày 2</a:t>
            </a:r>
            <a:r>
              <a:rPr lang="en-US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1</a:t>
            </a:r>
            <a:r>
              <a:rPr lang="vi-VN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 tháng 12</a:t>
            </a:r>
          </a:p>
          <a:p>
            <a:pPr eaLnBrk="1" hangingPunct="1">
              <a:lnSpc>
                <a:spcPct val="105000"/>
              </a:lnSpc>
            </a:pPr>
            <a:r>
              <a:rPr lang="vi-VN" sz="66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Trước lễ Giáng Sinh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"/>
            <a:ext cx="9144000" cy="51357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42950"/>
            <a:ext cx="9144000" cy="455295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66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Người công chính, hãy reo hò mừng Chúa,</a:t>
            </a:r>
            <a:r>
              <a:rPr lang="en-US" sz="66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vi-VN" sz="66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nào dâng Chúa một khúc tân ca.</a:t>
            </a:r>
            <a:endParaRPr lang="en-US" sz="6600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19461" name="Rectangle 1"/>
          <p:cNvSpPr>
            <a:spLocks noChangeArrowheads="1"/>
          </p:cNvSpPr>
          <p:nvPr/>
        </p:nvSpPr>
        <p:spPr bwMode="auto">
          <a:xfrm>
            <a:off x="30163" y="17463"/>
            <a:ext cx="21907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u="sng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 ca: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74688"/>
            <a:ext cx="9144000" cy="38100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48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Muôn lạy Đức Em-ma-nu-en, Đấng nắm giữ vương quyền và ban hành luật pháp. Lạy Chúa là Thiên Chúa chúng con, xin ngự đến mà cứu độ chúng con.</a:t>
            </a:r>
            <a:endParaRPr lang="en-US" sz="4800" b="0" u="sng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0485" name="Rectangle 1"/>
          <p:cNvSpPr>
            <a:spLocks noChangeArrowheads="1"/>
          </p:cNvSpPr>
          <p:nvPr/>
        </p:nvSpPr>
        <p:spPr bwMode="auto">
          <a:xfrm>
            <a:off x="0" y="0"/>
            <a:ext cx="33185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u="sng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 </a:t>
            </a:r>
          </a:p>
        </p:txBody>
      </p:sp>
      <p:sp>
        <p:nvSpPr>
          <p:cNvPr id="20486" name="Rectangle 2"/>
          <p:cNvSpPr>
            <a:spLocks noChangeArrowheads="1"/>
          </p:cNvSpPr>
          <p:nvPr/>
        </p:nvSpPr>
        <p:spPr bwMode="auto">
          <a:xfrm>
            <a:off x="6595726" y="4473575"/>
            <a:ext cx="16433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u="sng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8"/>
            <a:ext cx="9144000" cy="513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4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Thứ Hai</a:t>
            </a:r>
          </a:p>
          <a:p>
            <a:pPr eaLnBrk="1" hangingPunct="1">
              <a:lnSpc>
                <a:spcPct val="105000"/>
              </a:lnSpc>
            </a:pPr>
            <a:r>
              <a:rPr lang="en-US" sz="66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Ngày 18 tháng 12</a:t>
            </a:r>
          </a:p>
          <a:p>
            <a:pPr eaLnBrk="1" hangingPunct="1">
              <a:lnSpc>
                <a:spcPct val="105000"/>
              </a:lnSpc>
            </a:pPr>
            <a:r>
              <a:rPr lang="en-US" sz="66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Trước Lễ Giáng Sinh</a:t>
            </a:r>
            <a:endParaRPr lang="en-US" sz="7200" b="0" smtClean="0">
              <a:solidFill>
                <a:srgbClr val="FFFF00"/>
              </a:solidFill>
              <a:effectLst/>
              <a:latin typeface="+mj-lt"/>
              <a:cs typeface="Tahoma" pitchFamily="34" charset="0"/>
            </a:endParaRP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6491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1507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80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Thứ Sáu</a:t>
            </a:r>
          </a:p>
          <a:p>
            <a:pPr eaLnBrk="1" hangingPunct="1">
              <a:lnSpc>
                <a:spcPct val="105000"/>
              </a:lnSpc>
            </a:pPr>
            <a:r>
              <a:rPr lang="vi-VN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Ngày 2</a:t>
            </a:r>
            <a:r>
              <a:rPr lang="en-US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2</a:t>
            </a:r>
            <a:r>
              <a:rPr lang="vi-VN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 tháng 12</a:t>
            </a:r>
          </a:p>
          <a:p>
            <a:pPr eaLnBrk="1" hangingPunct="1">
              <a:lnSpc>
                <a:spcPct val="105000"/>
              </a:lnSpc>
            </a:pPr>
            <a:r>
              <a:rPr lang="vi-VN" sz="66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Trước lễ Giáng Sinh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12700" y="787400"/>
            <a:ext cx="9144000" cy="455295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en-US" sz="66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Tâm hồn con hỷ hoan vì Chúa, là Đấng cứu độ con.</a:t>
            </a:r>
            <a:endParaRPr lang="en-US" sz="6600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4581" name="Rectangle 1"/>
          <p:cNvSpPr>
            <a:spLocks noChangeArrowheads="1"/>
          </p:cNvSpPr>
          <p:nvPr/>
        </p:nvSpPr>
        <p:spPr bwMode="auto">
          <a:xfrm>
            <a:off x="30163" y="17463"/>
            <a:ext cx="21907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u="sng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 ca: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90550"/>
            <a:ext cx="9144000" cy="38100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en-US" sz="50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 Đức Ki-tô là Vua muôn nước, là đá tảng góc tường của toàn nhà Giáo Hội. Xin ngự đến cứu độ con người, Chúa đã lấy đất mà dựng nên.</a:t>
            </a:r>
            <a:endParaRPr lang="en-US" sz="5000" b="0" u="sng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560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5605" name="Rectangle 1"/>
          <p:cNvSpPr>
            <a:spLocks noChangeArrowheads="1"/>
          </p:cNvSpPr>
          <p:nvPr/>
        </p:nvSpPr>
        <p:spPr bwMode="auto">
          <a:xfrm>
            <a:off x="0" y="0"/>
            <a:ext cx="33185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u="sng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 </a:t>
            </a:r>
          </a:p>
        </p:txBody>
      </p:sp>
      <p:sp>
        <p:nvSpPr>
          <p:cNvPr id="25606" name="Rectangle 2"/>
          <p:cNvSpPr>
            <a:spLocks noChangeArrowheads="1"/>
          </p:cNvSpPr>
          <p:nvPr/>
        </p:nvSpPr>
        <p:spPr bwMode="auto">
          <a:xfrm>
            <a:off x="6595726" y="4473575"/>
            <a:ext cx="16433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u="sng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99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6627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85750"/>
            <a:ext cx="9144000" cy="4857750"/>
          </a:xfrm>
        </p:spPr>
        <p:txBody>
          <a:bodyPr/>
          <a:lstStyle/>
          <a:p>
            <a:pPr eaLnBrk="1" hangingPunct="1">
              <a:lnSpc>
                <a:spcPct val="105000"/>
              </a:lnSpc>
            </a:pPr>
            <a:r>
              <a:rPr lang="en-US" sz="80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Thứ Bảy</a:t>
            </a:r>
          </a:p>
          <a:p>
            <a:pPr eaLnBrk="1" hangingPunct="1">
              <a:lnSpc>
                <a:spcPct val="105000"/>
              </a:lnSpc>
            </a:pPr>
            <a:r>
              <a:rPr lang="vi-VN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Ngày 2</a:t>
            </a:r>
            <a:r>
              <a:rPr lang="en-US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3</a:t>
            </a:r>
            <a:r>
              <a:rPr lang="vi-VN" sz="72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 tháng 12</a:t>
            </a:r>
          </a:p>
          <a:p>
            <a:pPr eaLnBrk="1" hangingPunct="1">
              <a:lnSpc>
                <a:spcPct val="105000"/>
              </a:lnSpc>
            </a:pPr>
            <a:r>
              <a:rPr lang="vi-VN" sz="6600" b="0" smtClean="0">
                <a:solidFill>
                  <a:srgbClr val="FFFF00"/>
                </a:solidFill>
                <a:effectLst/>
                <a:latin typeface="+mj-lt"/>
                <a:cs typeface="Tahoma" pitchFamily="34" charset="0"/>
              </a:rPr>
              <a:t>Trước lễ Giáng Sinh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8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742950"/>
            <a:ext cx="9144000" cy="455295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en-US" sz="66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Hãy đứng thẳng và ngẩn đầu lên, vì anh em sắp được cứu chuộc.</a:t>
            </a:r>
            <a:endParaRPr lang="en-US" sz="6600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29701" name="Rectangle 1"/>
          <p:cNvSpPr>
            <a:spLocks noChangeArrowheads="1"/>
          </p:cNvSpPr>
          <p:nvPr/>
        </p:nvSpPr>
        <p:spPr bwMode="auto">
          <a:xfrm>
            <a:off x="30163" y="17463"/>
            <a:ext cx="21907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u="sng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 ca: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674688"/>
            <a:ext cx="9144000" cy="38100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48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Lạy Đức Ki-tô là Vua muôn nước, là đá tảng góc tường của toàn nhà Giáo Hội. Xin ngự đến cứu độ con người, Chúa đã lấy đất mà dựng nên.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30725" name="Rectangle 1"/>
          <p:cNvSpPr>
            <a:spLocks noChangeArrowheads="1"/>
          </p:cNvSpPr>
          <p:nvPr/>
        </p:nvSpPr>
        <p:spPr bwMode="auto">
          <a:xfrm>
            <a:off x="0" y="0"/>
            <a:ext cx="33185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u="sng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 </a:t>
            </a:r>
          </a:p>
        </p:txBody>
      </p:sp>
      <p:sp>
        <p:nvSpPr>
          <p:cNvPr id="30726" name="Rectangle 2"/>
          <p:cNvSpPr>
            <a:spLocks noChangeArrowheads="1"/>
          </p:cNvSpPr>
          <p:nvPr/>
        </p:nvSpPr>
        <p:spPr bwMode="auto">
          <a:xfrm>
            <a:off x="6595726" y="4473575"/>
            <a:ext cx="16433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u="sng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4324350"/>
            <a:ext cx="773205" cy="74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90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17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162" y="742950"/>
            <a:ext cx="9037637" cy="455295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66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Triều đại Người, đua nở hoa công lý</a:t>
            </a:r>
            <a:r>
              <a:rPr lang="en-US" sz="66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 </a:t>
            </a:r>
            <a:r>
              <a:rPr lang="vi-VN" sz="6600" b="0" smtClean="0">
                <a:solidFill>
                  <a:schemeClr val="bg1"/>
                </a:solidFill>
                <a:effectLst/>
                <a:latin typeface="+mj-lt"/>
                <a:cs typeface="Times New Roman" pitchFamily="18" charset="0"/>
              </a:rPr>
              <a:t>và thái bình thịnh trị đến muôn đời.</a:t>
            </a:r>
            <a:endParaRPr lang="en-US" sz="6600" b="0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34821" name="Rectangle 1"/>
          <p:cNvSpPr>
            <a:spLocks noChangeArrowheads="1"/>
          </p:cNvSpPr>
          <p:nvPr/>
        </p:nvSpPr>
        <p:spPr bwMode="auto">
          <a:xfrm>
            <a:off x="30163" y="17463"/>
            <a:ext cx="21907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b="1" u="sng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 ca: </a:t>
            </a:r>
          </a:p>
        </p:txBody>
      </p:sp>
    </p:spTree>
    <p:extLst>
      <p:ext uri="{BB962C8B-B14F-4D97-AF65-F5344CB8AC3E}">
        <p14:creationId xmlns:p14="http://schemas.microsoft.com/office/powerpoint/2010/main" val="80240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590550"/>
            <a:ext cx="9144000" cy="4038600"/>
          </a:xfrm>
        </p:spPr>
        <p:txBody>
          <a:bodyPr/>
          <a:lstStyle/>
          <a:p>
            <a:pPr algn="just" eaLnBrk="1" hangingPunct="1">
              <a:lnSpc>
                <a:spcPct val="105000"/>
              </a:lnSpc>
            </a:pPr>
            <a:r>
              <a:rPr lang="vi-VN" sz="540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 là thủ lãnh nhà Ít-ra-en, Ngài đã ban lề luật cho ông Mô-sê trên núi Xi-nai. Xin ngự đến mà ra tay cứu chuộc loài người.</a:t>
            </a:r>
            <a:endParaRPr lang="en-US" sz="5400" b="0" u="sng" smtClean="0">
              <a:solidFill>
                <a:srgbClr val="FFFF00"/>
              </a:solidFill>
              <a:effectLst/>
              <a:latin typeface="+mj-lt"/>
              <a:cs typeface="Times New Roman" pitchFamily="18" charset="0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35845" name="Rectangle 1"/>
          <p:cNvSpPr>
            <a:spLocks noChangeArrowheads="1"/>
          </p:cNvSpPr>
          <p:nvPr/>
        </p:nvSpPr>
        <p:spPr bwMode="auto">
          <a:xfrm>
            <a:off x="0" y="0"/>
            <a:ext cx="33185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Alleluia-alleluia: </a:t>
            </a:r>
          </a:p>
        </p:txBody>
      </p:sp>
      <p:sp>
        <p:nvSpPr>
          <p:cNvPr id="35846" name="Rectangle 2"/>
          <p:cNvSpPr>
            <a:spLocks noChangeArrowheads="1"/>
          </p:cNvSpPr>
          <p:nvPr/>
        </p:nvSpPr>
        <p:spPr bwMode="auto">
          <a:xfrm>
            <a:off x="6595726" y="4473575"/>
            <a:ext cx="16433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3600" u="sng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57771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7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5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pPr eaLnBrk="1" hangingPunct="1"/>
            <a:r>
              <a:rPr lang="en-US" b="0" smtClean="0">
                <a:effectLst/>
                <a:latin typeface="+mj-lt"/>
              </a:rPr>
              <a:t/>
            </a:r>
            <a:br>
              <a:rPr lang="en-US" b="0" smtClean="0">
                <a:effectLst/>
                <a:latin typeface="+mj-lt"/>
              </a:rPr>
            </a:br>
            <a:endParaRPr lang="en-US" b="0" smtClean="0">
              <a:effectLst/>
              <a:latin typeface="+mj-lt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/>
          <a:lstStyle/>
          <a:p>
            <a:pPr eaLnBrk="1" hangingPunct="1">
              <a:lnSpc>
                <a:spcPct val="105000"/>
              </a:lnSpc>
            </a:pPr>
            <a:endParaRPr lang="en-US" sz="2800" b="1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3524250" y="17463"/>
            <a:ext cx="312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2194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2913</TotalTime>
  <Words>490</Words>
  <Application>Microsoft Office PowerPoint</Application>
  <PresentationFormat>On-screen Show (16:9)</PresentationFormat>
  <Paragraphs>146</Paragraphs>
  <Slides>44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Default Design</vt:lpstr>
      <vt:lpstr>1_Default Design</vt:lpstr>
      <vt:lpstr>2_Default Design</vt:lpstr>
      <vt:lpstr>3_Default Design</vt:lpstr>
      <vt:lpstr>4_Default Design</vt:lpstr>
      <vt:lpstr>5_Default Design</vt:lpstr>
      <vt:lpstr>6_Default Design</vt:lpstr>
      <vt:lpstr>7_Default Design</vt:lpstr>
      <vt:lpstr>8_Default Design</vt:lpstr>
      <vt:lpstr>9_Default Design</vt:lpstr>
      <vt:lpstr>10_Default Design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>Unknown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Unknown</dc:creator>
  <cp:lastModifiedBy>Hung Nam</cp:lastModifiedBy>
  <cp:revision>1553</cp:revision>
  <dcterms:created xsi:type="dcterms:W3CDTF">2000-12-31T17:05:43Z</dcterms:created>
  <dcterms:modified xsi:type="dcterms:W3CDTF">2023-12-14T22:16:26Z</dcterms:modified>
</cp:coreProperties>
</file>