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896" r:id="rId19"/>
    <p:sldMasterId id="2147483908" r:id="rId20"/>
    <p:sldMasterId id="2147483916" r:id="rId21"/>
    <p:sldMasterId id="2147483928" r:id="rId22"/>
    <p:sldMasterId id="2147483940" r:id="rId23"/>
    <p:sldMasterId id="2147483952" r:id="rId24"/>
  </p:sldMasterIdLst>
  <p:sldIdLst>
    <p:sldId id="317" r:id="rId25"/>
    <p:sldId id="318" r:id="rId26"/>
    <p:sldId id="256" r:id="rId27"/>
    <p:sldId id="373" r:id="rId28"/>
    <p:sldId id="349" r:id="rId29"/>
    <p:sldId id="350" r:id="rId30"/>
    <p:sldId id="351" r:id="rId31"/>
    <p:sldId id="352" r:id="rId32"/>
    <p:sldId id="353" r:id="rId33"/>
    <p:sldId id="354" r:id="rId34"/>
    <p:sldId id="355" r:id="rId35"/>
    <p:sldId id="356" r:id="rId36"/>
    <p:sldId id="331" r:id="rId37"/>
    <p:sldId id="259" r:id="rId38"/>
    <p:sldId id="258" r:id="rId39"/>
    <p:sldId id="332"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43" r:id="rId54"/>
    <p:sldId id="260" r:id="rId55"/>
    <p:sldId id="261" r:id="rId56"/>
    <p:sldId id="333" r:id="rId57"/>
    <p:sldId id="323" r:id="rId58"/>
    <p:sldId id="324" r:id="rId59"/>
    <p:sldId id="370" r:id="rId60"/>
    <p:sldId id="344" r:id="rId61"/>
    <p:sldId id="372" r:id="rId62"/>
    <p:sldId id="371" r:id="rId63"/>
    <p:sldId id="262" r:id="rId64"/>
    <p:sldId id="325" r:id="rId65"/>
    <p:sldId id="335" r:id="rId66"/>
    <p:sldId id="326" r:id="rId67"/>
    <p:sldId id="329" r:id="rId68"/>
    <p:sldId id="336" r:id="rId69"/>
    <p:sldId id="345" r:id="rId70"/>
    <p:sldId id="328" r:id="rId71"/>
    <p:sldId id="305" r:id="rId72"/>
    <p:sldId id="337" r:id="rId73"/>
    <p:sldId id="306" r:id="rId74"/>
    <p:sldId id="330" r:id="rId75"/>
    <p:sldId id="338" r:id="rId76"/>
    <p:sldId id="346" r:id="rId77"/>
    <p:sldId id="308" r:id="rId78"/>
    <p:sldId id="319" r:id="rId79"/>
    <p:sldId id="339" r:id="rId80"/>
    <p:sldId id="320" r:id="rId81"/>
    <p:sldId id="321" r:id="rId82"/>
    <p:sldId id="340" r:id="rId83"/>
    <p:sldId id="347" r:id="rId84"/>
    <p:sldId id="322" r:id="rId85"/>
    <p:sldId id="309" r:id="rId86"/>
    <p:sldId id="341" r:id="rId87"/>
    <p:sldId id="310" r:id="rId88"/>
    <p:sldId id="311" r:id="rId89"/>
    <p:sldId id="342" r:id="rId90"/>
    <p:sldId id="348" r:id="rId91"/>
    <p:sldId id="312"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48389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934246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26553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6452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5521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8298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1750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7222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9227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2590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25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36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8766115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0294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80957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2024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2737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5677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261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3360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3351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3077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232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19822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5101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155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14417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8683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89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3232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0729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321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4277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75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2513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5866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87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958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50694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4186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0660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3524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8705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813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41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9648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1977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8180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788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6145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74771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8210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3008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309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5657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54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409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3564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9540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002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138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727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1525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8750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2479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3562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040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8381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502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6259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9988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0478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2284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6558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34946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3829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6415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985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8382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4416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470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5706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3968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3887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2012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0372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26598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3791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725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3068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6784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940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8852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4659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8542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4269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1494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91764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048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404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826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15685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02638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25875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41192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474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428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635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836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773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37589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3003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244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24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744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148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970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34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8315266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3840432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7862086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9035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8630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2363116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93618703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8945035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063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58670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4411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5691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4864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1682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347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073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944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57849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9387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99153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13015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8223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817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84758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1046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546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73170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2653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8419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4661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276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47177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295125"/>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1945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87661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413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79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15582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1975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0830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4013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0483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13741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8368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82350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75955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1687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786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017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1577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0266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84366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97151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9076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3741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239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61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569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139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70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927599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763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266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2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898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5435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94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13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459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741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8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49297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44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245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33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336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768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7650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8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802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58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42232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214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81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244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012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3716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861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87173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865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133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26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313620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291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935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350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25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382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40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314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9152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445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79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2655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7779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2711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09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8893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0049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783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5181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287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76008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2673051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99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4403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78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0785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7885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5459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703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95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1059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7635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72289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5712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7424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6800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1052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030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0745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07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978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4921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0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4" Type="http://schemas.openxmlformats.org/officeDocument/2006/relationships/slideLayout" Target="../slideLayouts/slideLayout191.xml"/><Relationship Id="rId9" Type="http://schemas.openxmlformats.org/officeDocument/2006/relationships/image" Target="../media/image2.jp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3.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5" Type="http://schemas.openxmlformats.org/officeDocument/2006/relationships/slideLayout" Target="../slideLayouts/slideLayout210.xml"/><Relationship Id="rId4" Type="http://schemas.openxmlformats.org/officeDocument/2006/relationships/slideLayout" Target="../slideLayouts/slideLayout209.xml"/><Relationship Id="rId9" Type="http://schemas.openxmlformats.org/officeDocument/2006/relationships/image" Target="../media/image3.jp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t>12/6/2023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t>‹#›</a:t>
            </a:fld>
            <a:endParaRPr lang="en-US"/>
          </a:p>
        </p:txBody>
      </p:sp>
    </p:spTree>
    <p:extLst>
      <p:ext uri="{BB962C8B-B14F-4D97-AF65-F5344CB8AC3E}">
        <p14:creationId xmlns:p14="http://schemas.microsoft.com/office/powerpoint/2010/main" val="94781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3467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2707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52774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97734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5336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70151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4605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34122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70472877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44595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877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811684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30539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449535"/>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06487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374275"/>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0814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971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230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6331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6442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6117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5736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8.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8.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6.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8.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b="0" smtClean="0">
                <a:solidFill>
                  <a:srgbClr val="003399"/>
                </a:solidFill>
                <a:latin typeface="+mj-lt"/>
                <a:cs typeface="Times New Roman" pitchFamily="18" charset="0"/>
              </a:rPr>
              <a:t>ĐÁP CA</a:t>
            </a:r>
            <a:br>
              <a:rPr lang="en-US" b="0" smtClean="0">
                <a:solidFill>
                  <a:srgbClr val="003399"/>
                </a:solidFill>
                <a:latin typeface="+mj-lt"/>
                <a:cs typeface="Times New Roman" pitchFamily="18" charset="0"/>
              </a:rPr>
            </a:br>
            <a:r>
              <a:rPr lang="en-US" smtClean="0">
                <a:solidFill>
                  <a:srgbClr val="003399"/>
                </a:solidFill>
                <a:cs typeface="Times New Roman" pitchFamily="18" charset="0"/>
              </a:rPr>
              <a:t>TUẦN </a:t>
            </a:r>
            <a:r>
              <a:rPr lang="en-US" b="0" smtClean="0">
                <a:solidFill>
                  <a:srgbClr val="003399"/>
                </a:solidFill>
                <a:latin typeface="+mj-lt"/>
                <a:cs typeface="Times New Roman" pitchFamily="18" charset="0"/>
              </a:rPr>
              <a:t>II </a:t>
            </a:r>
            <a:br>
              <a:rPr lang="en-US" b="0" smtClean="0">
                <a:solidFill>
                  <a:srgbClr val="003399"/>
                </a:solidFill>
                <a:latin typeface="+mj-lt"/>
                <a:cs typeface="Times New Roman" pitchFamily="18" charset="0"/>
              </a:rPr>
            </a:br>
            <a:r>
              <a:rPr lang="en-US" b="0" smtClean="0">
                <a:solidFill>
                  <a:srgbClr val="003399"/>
                </a:solidFill>
                <a:latin typeface="+mj-lt"/>
                <a:cs typeface="Times New Roman" pitchFamily="18" charset="0"/>
              </a:rPr>
              <a:t>SAU LỄ </a:t>
            </a:r>
            <a:r>
              <a:rPr lang="en-US" sz="4800" b="0" smtClean="0">
                <a:solidFill>
                  <a:srgbClr val="003399"/>
                </a:solidFill>
                <a:latin typeface="+mj-lt"/>
                <a:cs typeface="Times New Roman" pitchFamily="18" charset="0"/>
              </a:rPr>
              <a:t>GIÁNG SINH</a:t>
            </a:r>
            <a:endParaRPr lang="en-US" sz="4800" b="0" i="1">
              <a:solidFill>
                <a:srgbClr val="003399"/>
              </a:solidFill>
              <a:latin typeface="+mj-lt"/>
              <a:cs typeface="Times New Roman" pitchFamily="18" charset="0"/>
            </a:endParaRPr>
          </a:p>
        </p:txBody>
      </p:sp>
    </p:spTree>
    <p:extLst>
      <p:ext uri="{BB962C8B-B14F-4D97-AF65-F5344CB8AC3E}">
        <p14:creationId xmlns:p14="http://schemas.microsoft.com/office/powerpoint/2010/main" val="507327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560702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62019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934108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55766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rmAutofit fontScale="90000"/>
          </a:bodyPr>
          <a:lstStyle/>
          <a:p>
            <a:pPr algn="just"/>
            <a:r>
              <a:rPr lang="vi-VN" sz="8000">
                <a:solidFill>
                  <a:srgbClr val="003399"/>
                </a:solidFill>
                <a:cs typeface="Times New Roman" pitchFamily="18" charset="0"/>
              </a:rPr>
              <a:t>Toàn cõi đất này đã xem </a:t>
            </a:r>
            <a:r>
              <a:rPr lang="vi-VN" sz="8000" smtClean="0">
                <a:solidFill>
                  <a:srgbClr val="003399"/>
                </a:solidFill>
                <a:cs typeface="Times New Roman" pitchFamily="18" charset="0"/>
              </a:rPr>
              <a:t>thấy</a:t>
            </a:r>
            <a:r>
              <a:rPr lang="en-US" sz="8000" smtClean="0">
                <a:solidFill>
                  <a:srgbClr val="003399"/>
                </a:solidFill>
                <a:cs typeface="Times New Roman" pitchFamily="18" charset="0"/>
              </a:rPr>
              <a:t> </a:t>
            </a:r>
            <a:r>
              <a:rPr lang="vi-VN" sz="8000" smtClean="0">
                <a:solidFill>
                  <a:srgbClr val="003399"/>
                </a:solidFill>
                <a:cs typeface="Times New Roman" pitchFamily="18" charset="0"/>
              </a:rPr>
              <a:t>ơn </a:t>
            </a:r>
            <a:r>
              <a:rPr lang="vi-VN" sz="8000">
                <a:solidFill>
                  <a:srgbClr val="003399"/>
                </a:solidFill>
                <a:cs typeface="Times New Roman" pitchFamily="18" charset="0"/>
              </a:rPr>
              <a:t>cứu độ của Thiên Chúa chúng ta.</a:t>
            </a:r>
            <a:endParaRPr lang="en-US" sz="8000" b="0">
              <a:solidFill>
                <a:srgbClr val="003399"/>
              </a:solidFill>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smtClean="0">
                <a:solidFill>
                  <a:srgbClr val="C00000"/>
                </a:solidFill>
                <a:latin typeface="+mj-lt"/>
                <a:cs typeface="Times New Roman" pitchFamily="18" charset="0"/>
              </a:rPr>
              <a:t>Đáp ca:</a:t>
            </a:r>
            <a:endParaRPr lang="en-US" sz="3600" u="sng">
              <a:solidFill>
                <a:srgbClr val="C00000"/>
              </a:solidFill>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51764"/>
            <a:ext cx="9144000" cy="4591735"/>
          </a:xfrm>
        </p:spPr>
        <p:txBody>
          <a:bodyPr>
            <a:noAutofit/>
          </a:bodyPr>
          <a:lstStyle/>
          <a:p>
            <a:pPr algn="just"/>
            <a:r>
              <a:rPr lang="vi-VN" sz="4800">
                <a:solidFill>
                  <a:srgbClr val="003399"/>
                </a:solidFill>
                <a:cs typeface="Times New Roman" pitchFamily="18" charset="0"/>
              </a:rPr>
              <a:t>Thuở xưa, nhiều lần nhiều cách, Thiên Chúa đã phán dạy cha ông chúng ta qua các ngôn sứ ; nhưng vào thời sau hết này, Thiên Chúa đã phán dạy chúng ta qua Thánh Tử.</a:t>
            </a:r>
            <a:endParaRPr lang="en-US" sz="4800" b="0">
              <a:solidFill>
                <a:srgbClr val="003399"/>
              </a:solidFill>
              <a:latin typeface="+mj-lt"/>
              <a:cs typeface="Times New Roman" pitchFamily="18" charset="0"/>
            </a:endParaRPr>
          </a:p>
        </p:txBody>
      </p:sp>
      <p:sp>
        <p:nvSpPr>
          <p:cNvPr id="3" name="TextBox 2"/>
          <p:cNvSpPr txBox="1"/>
          <p:nvPr/>
        </p:nvSpPr>
        <p:spPr>
          <a:xfrm>
            <a:off x="0" y="11430"/>
            <a:ext cx="3219151" cy="646331"/>
          </a:xfrm>
          <a:prstGeom prst="rect">
            <a:avLst/>
          </a:prstGeom>
          <a:noFill/>
        </p:spPr>
        <p:txBody>
          <a:bodyPr wrap="none" rtlCol="0">
            <a:spAutoFit/>
          </a:bodyPr>
          <a:lstStyle/>
          <a:p>
            <a:r>
              <a:rPr lang="en-US" sz="3600" u="sng" smtClean="0">
                <a:solidFill>
                  <a:srgbClr val="C00000"/>
                </a:solidFill>
                <a:latin typeface="+mj-lt"/>
                <a:cs typeface="Times New Roman" pitchFamily="18" charset="0"/>
              </a:rPr>
              <a:t>Alleluia-Alleluia:</a:t>
            </a:r>
            <a:endParaRPr lang="en-US" sz="3600" u="sng">
              <a:solidFill>
                <a:srgbClr val="C00000"/>
              </a:solidFill>
              <a:latin typeface="+mj-lt"/>
              <a:cs typeface="Times New Roman" pitchFamily="18" charset="0"/>
            </a:endParaRP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smtClean="0">
                <a:solidFill>
                  <a:srgbClr val="C00000"/>
                </a:solidFill>
                <a:latin typeface="+mj-lt"/>
                <a:cs typeface="Times New Roman" pitchFamily="18" charset="0"/>
              </a:rPr>
              <a:t>Alleluia:</a:t>
            </a:r>
            <a:endParaRPr lang="en-US" sz="3600" u="sng">
              <a:solidFill>
                <a:srgbClr val="C00000"/>
              </a:solidFill>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42688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799912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23001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442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481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673922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55735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08125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594448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38210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32623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68025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tx2">
                    <a:lumMod val="50000"/>
                  </a:schemeClr>
                </a:solidFill>
                <a:effectLst/>
                <a:latin typeface="+mj-lt"/>
              </a:rPr>
              <a:t>Người được phụng thờ và tôn vinh cùng với Đức Chúa Cha và Đức Chúa Con: Người đã dùng các tiên tri mà phán dạy.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69913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45274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104661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400" b="0" smtClean="0">
                <a:solidFill>
                  <a:srgbClr val="003399"/>
                </a:solidFill>
                <a:latin typeface="+mj-lt"/>
                <a:cs typeface="Times New Roman" pitchFamily="18" charset="0"/>
              </a:rPr>
              <a:t>Thứ Hai</a:t>
            </a:r>
            <a:br>
              <a:rPr lang="en-US" sz="5400" b="0" smtClean="0">
                <a:solidFill>
                  <a:srgbClr val="003399"/>
                </a:solidFill>
                <a:latin typeface="+mj-lt"/>
                <a:cs typeface="Times New Roman" pitchFamily="18" charset="0"/>
              </a:rPr>
            </a:br>
            <a:r>
              <a:rPr lang="en-US" sz="4800" b="0" smtClean="0">
                <a:solidFill>
                  <a:srgbClr val="003399"/>
                </a:solidFill>
                <a:cs typeface="Times New Roman" pitchFamily="18" charset="0"/>
              </a:rPr>
              <a:t>Cuối Tuần Bát Nhật</a:t>
            </a:r>
            <a:r>
              <a:rPr lang="en-US" sz="4800">
                <a:solidFill>
                  <a:srgbClr val="003399"/>
                </a:solidFill>
                <a:cs typeface="Times New Roman" pitchFamily="18" charset="0"/>
              </a:rPr>
              <a:t> </a:t>
            </a:r>
            <a:r>
              <a:rPr lang="en-US" sz="4800" b="0" smtClean="0">
                <a:solidFill>
                  <a:srgbClr val="003399"/>
                </a:solidFill>
                <a:cs typeface="Times New Roman" pitchFamily="18" charset="0"/>
              </a:rPr>
              <a:t>Giáng Sinh</a:t>
            </a:r>
            <a:r>
              <a:rPr lang="en-US" sz="5400" b="0" smtClean="0">
                <a:solidFill>
                  <a:srgbClr val="003399"/>
                </a:solidFill>
                <a:latin typeface="+mj-lt"/>
                <a:cs typeface="Times New Roman" pitchFamily="18" charset="0"/>
              </a:rPr>
              <a:t/>
            </a:r>
            <a:br>
              <a:rPr lang="en-US" sz="5400" b="0" smtClean="0">
                <a:solidFill>
                  <a:srgbClr val="003399"/>
                </a:solidFill>
                <a:latin typeface="+mj-lt"/>
                <a:cs typeface="Times New Roman" pitchFamily="18" charset="0"/>
              </a:rPr>
            </a:br>
            <a:r>
              <a:rPr lang="en-US" sz="5400" b="0" i="1" smtClean="0">
                <a:solidFill>
                  <a:srgbClr val="003399"/>
                </a:solidFill>
                <a:latin typeface="+mj-lt"/>
                <a:cs typeface="Times New Roman" pitchFamily="18" charset="0"/>
              </a:rPr>
              <a:t>Ngày 01 tháng 01</a:t>
            </a:r>
            <a:br>
              <a:rPr lang="en-US" sz="5400" b="0" i="1" smtClean="0">
                <a:solidFill>
                  <a:srgbClr val="003399"/>
                </a:solidFill>
                <a:latin typeface="+mj-lt"/>
                <a:cs typeface="Times New Roman" pitchFamily="18" charset="0"/>
              </a:rPr>
            </a:br>
            <a:r>
              <a:rPr lang="en-US" b="0" i="1" smtClean="0">
                <a:solidFill>
                  <a:srgbClr val="FF0000"/>
                </a:solidFill>
                <a:cs typeface="Times New Roman" pitchFamily="18" charset="0"/>
              </a:rPr>
              <a:t>Thánh Maria Mẹ Thiên Chúa</a:t>
            </a:r>
            <a:br>
              <a:rPr lang="en-US" b="0" i="1" smtClean="0">
                <a:solidFill>
                  <a:srgbClr val="FF0000"/>
                </a:solidFill>
                <a:cs typeface="Times New Roman" pitchFamily="18" charset="0"/>
              </a:rPr>
            </a:br>
            <a:r>
              <a:rPr lang="en-US" i="1" smtClean="0">
                <a:solidFill>
                  <a:srgbClr val="FF0000"/>
                </a:solidFill>
                <a:cs typeface="Times New Roman" pitchFamily="18" charset="0"/>
              </a:rPr>
              <a:t>Lễ Trọng</a:t>
            </a:r>
            <a:br>
              <a:rPr lang="en-US" i="1" smtClean="0">
                <a:solidFill>
                  <a:srgbClr val="FF0000"/>
                </a:solidFill>
                <a:cs typeface="Times New Roman" pitchFamily="18" charset="0"/>
              </a:rPr>
            </a:br>
            <a:r>
              <a:rPr lang="en-US" i="1" smtClean="0">
                <a:solidFill>
                  <a:srgbClr val="FF0000"/>
                </a:solidFill>
                <a:cs typeface="Times New Roman" pitchFamily="18" charset="0"/>
              </a:rPr>
              <a:t>( sách bài đọc quyển 1 trang 108 )</a:t>
            </a:r>
            <a:endParaRPr lang="en-US" sz="7200" b="0" i="1">
              <a:solidFill>
                <a:srgbClr val="FF0000"/>
              </a:solidFill>
              <a:cs typeface="Times New Roman" pitchFamily="18" charset="0"/>
            </a:endParaRPr>
          </a:p>
        </p:txBody>
      </p:sp>
    </p:spTree>
    <p:extLst>
      <p:ext uri="{BB962C8B-B14F-4D97-AF65-F5344CB8AC3E}">
        <p14:creationId xmlns:p14="http://schemas.microsoft.com/office/powerpoint/2010/main" val="420369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2332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vi-VN" b="0">
                <a:solidFill>
                  <a:srgbClr val="003399"/>
                </a:solidFill>
                <a:latin typeface="+mj-lt"/>
                <a:cs typeface="Times New Roman" pitchFamily="18" charset="0"/>
              </a:rPr>
              <a:t>Thứ </a:t>
            </a:r>
            <a:r>
              <a:rPr lang="en-US" b="0" smtClean="0">
                <a:solidFill>
                  <a:srgbClr val="003399"/>
                </a:solidFill>
                <a:latin typeface="+mj-lt"/>
                <a:cs typeface="Times New Roman" pitchFamily="18" charset="0"/>
              </a:rPr>
              <a:t>Ba</a:t>
            </a:r>
            <a:r>
              <a:rPr lang="vi-VN" b="0">
                <a:solidFill>
                  <a:srgbClr val="003399"/>
                </a:solidFill>
                <a:latin typeface="+mj-lt"/>
                <a:cs typeface="Times New Roman" pitchFamily="18" charset="0"/>
              </a:rPr>
              <a:t/>
            </a:r>
            <a:br>
              <a:rPr lang="vi-VN" b="0">
                <a:solidFill>
                  <a:srgbClr val="003399"/>
                </a:solidFill>
                <a:latin typeface="+mj-lt"/>
                <a:cs typeface="Times New Roman" pitchFamily="18" charset="0"/>
              </a:rPr>
            </a:br>
            <a:r>
              <a:rPr lang="vi-VN" b="0">
                <a:solidFill>
                  <a:srgbClr val="003399"/>
                </a:solidFill>
                <a:latin typeface="+mj-lt"/>
                <a:cs typeface="Times New Roman" pitchFamily="18" charset="0"/>
              </a:rPr>
              <a:t>Tuần II sau Lễ Giáng Sinh</a:t>
            </a:r>
            <a:br>
              <a:rPr lang="vi-VN" b="0">
                <a:solidFill>
                  <a:srgbClr val="003399"/>
                </a:solidFill>
                <a:latin typeface="+mj-lt"/>
                <a:cs typeface="Times New Roman" pitchFamily="18" charset="0"/>
              </a:rPr>
            </a:br>
            <a:r>
              <a:rPr lang="vi-VN" b="0" i="1">
                <a:solidFill>
                  <a:srgbClr val="003399"/>
                </a:solidFill>
                <a:latin typeface="+mj-lt"/>
                <a:cs typeface="Times New Roman" pitchFamily="18" charset="0"/>
              </a:rPr>
              <a:t>Ngày </a:t>
            </a:r>
            <a:r>
              <a:rPr lang="vi-VN" b="0" i="1" smtClean="0">
                <a:solidFill>
                  <a:srgbClr val="003399"/>
                </a:solidFill>
                <a:latin typeface="+mj-lt"/>
                <a:cs typeface="Times New Roman" pitchFamily="18" charset="0"/>
              </a:rPr>
              <a:t>0</a:t>
            </a:r>
            <a:r>
              <a:rPr lang="en-US" b="0" i="1" smtClean="0">
                <a:solidFill>
                  <a:srgbClr val="003399"/>
                </a:solidFill>
                <a:latin typeface="+mj-lt"/>
                <a:cs typeface="Times New Roman" pitchFamily="18" charset="0"/>
              </a:rPr>
              <a:t>2</a:t>
            </a:r>
            <a:r>
              <a:rPr lang="en-US" i="1" smtClean="0">
                <a:solidFill>
                  <a:srgbClr val="003399"/>
                </a:solidFill>
                <a:cs typeface="Times New Roman" pitchFamily="18" charset="0"/>
              </a:rPr>
              <a:t> </a:t>
            </a:r>
            <a:r>
              <a:rPr lang="vi-VN" b="0" i="1" smtClean="0">
                <a:solidFill>
                  <a:srgbClr val="003399"/>
                </a:solidFill>
                <a:latin typeface="+mj-lt"/>
                <a:cs typeface="Times New Roman" pitchFamily="18" charset="0"/>
              </a:rPr>
              <a:t>tháng </a:t>
            </a:r>
            <a:r>
              <a:rPr lang="vi-VN" b="0" i="1">
                <a:solidFill>
                  <a:srgbClr val="003399"/>
                </a:solidFill>
                <a:latin typeface="+mj-lt"/>
                <a:cs typeface="Times New Roman" pitchFamily="18" charset="0"/>
              </a:rPr>
              <a:t>01</a:t>
            </a:r>
            <a:endParaRPr lang="en-US" b="0" i="1">
              <a:solidFill>
                <a:srgbClr val="003399"/>
              </a:solidFill>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05403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rmAutofit fontScale="90000"/>
          </a:bodyPr>
          <a:lstStyle/>
          <a:p>
            <a:pPr algn="just"/>
            <a:r>
              <a:rPr lang="en-US" sz="8000" b="0" smtClean="0">
                <a:solidFill>
                  <a:srgbClr val="003399"/>
                </a:solidFill>
                <a:latin typeface="+mj-lt"/>
                <a:cs typeface="Times New Roman" pitchFamily="18" charset="0"/>
              </a:rPr>
              <a:t>Toàn cõi đất này đã xem thấy ơn cứu độ của Thiên Chúa chúng ta.</a:t>
            </a:r>
            <a:endParaRPr lang="en-US" sz="8000" b="0">
              <a:solidFill>
                <a:srgbClr val="003399"/>
              </a:solidFill>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smtClean="0">
                <a:solidFill>
                  <a:srgbClr val="C00000"/>
                </a:solidFill>
                <a:latin typeface="+mj-lt"/>
                <a:cs typeface="Times New Roman" pitchFamily="18" charset="0"/>
              </a:rPr>
              <a:t>Đáp ca:</a:t>
            </a:r>
            <a:endParaRPr lang="en-US" sz="3600" u="sng">
              <a:solidFill>
                <a:srgbClr val="C00000"/>
              </a:solidFill>
              <a:latin typeface="+mj-lt"/>
              <a:cs typeface="Times New Roman" pitchFamily="18" charset="0"/>
            </a:endParaRPr>
          </a:p>
        </p:txBody>
      </p:sp>
    </p:spTree>
    <p:extLst>
      <p:ext uri="{BB962C8B-B14F-4D97-AF65-F5344CB8AC3E}">
        <p14:creationId xmlns:p14="http://schemas.microsoft.com/office/powerpoint/2010/main" val="3002261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0"/>
            <a:ext cx="9144000" cy="4199989"/>
          </a:xfrm>
        </p:spPr>
        <p:txBody>
          <a:bodyPr>
            <a:noAutofit/>
          </a:bodyPr>
          <a:lstStyle/>
          <a:p>
            <a:pPr algn="just"/>
            <a:r>
              <a:rPr lang="vi-VN" sz="4800">
                <a:solidFill>
                  <a:srgbClr val="003399"/>
                </a:solidFill>
                <a:cs typeface="Times New Roman" pitchFamily="18" charset="0"/>
              </a:rPr>
              <a:t>Thuở xưa, nhiều lần nhiều cách, Thiên Chúa đã phán dạy cha ông chúng ta qua các ngôn sứ ; nhưng vào thời sau hết này, Thiên Chúa đã phán dạy chúng ta qua Thánh Tử</a:t>
            </a:r>
            <a:endParaRPr lang="en-US" sz="4800" b="0">
              <a:solidFill>
                <a:srgbClr val="003399"/>
              </a:solidFill>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5602" y="4400550"/>
            <a:ext cx="1662635"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1841124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3888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287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190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3120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041214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vi-VN" b="0">
                <a:solidFill>
                  <a:srgbClr val="003399"/>
                </a:solidFill>
                <a:latin typeface="+mj-lt"/>
                <a:cs typeface="Times New Roman" pitchFamily="18" charset="0"/>
              </a:rPr>
              <a:t>Thứ </a:t>
            </a:r>
            <a:r>
              <a:rPr lang="en-US" b="0" smtClean="0">
                <a:solidFill>
                  <a:srgbClr val="003399"/>
                </a:solidFill>
                <a:latin typeface="+mj-lt"/>
                <a:cs typeface="Times New Roman" pitchFamily="18" charset="0"/>
              </a:rPr>
              <a:t>Tư</a:t>
            </a:r>
            <a:r>
              <a:rPr lang="vi-VN" b="0">
                <a:solidFill>
                  <a:srgbClr val="003399"/>
                </a:solidFill>
                <a:latin typeface="+mj-lt"/>
                <a:cs typeface="Times New Roman" pitchFamily="18" charset="0"/>
              </a:rPr>
              <a:t/>
            </a:r>
            <a:br>
              <a:rPr lang="vi-VN" b="0">
                <a:solidFill>
                  <a:srgbClr val="003399"/>
                </a:solidFill>
                <a:latin typeface="+mj-lt"/>
                <a:cs typeface="Times New Roman" pitchFamily="18" charset="0"/>
              </a:rPr>
            </a:br>
            <a:r>
              <a:rPr lang="vi-VN" b="0">
                <a:solidFill>
                  <a:srgbClr val="003399"/>
                </a:solidFill>
                <a:latin typeface="+mj-lt"/>
                <a:cs typeface="Times New Roman" pitchFamily="18" charset="0"/>
              </a:rPr>
              <a:t>Tuần II sau Lễ Giáng Sinh</a:t>
            </a:r>
            <a:br>
              <a:rPr lang="vi-VN" b="0">
                <a:solidFill>
                  <a:srgbClr val="003399"/>
                </a:solidFill>
                <a:latin typeface="+mj-lt"/>
                <a:cs typeface="Times New Roman" pitchFamily="18" charset="0"/>
              </a:rPr>
            </a:br>
            <a:r>
              <a:rPr lang="vi-VN" b="0" i="1">
                <a:solidFill>
                  <a:srgbClr val="003399"/>
                </a:solidFill>
                <a:latin typeface="+mj-lt"/>
                <a:cs typeface="Times New Roman" pitchFamily="18" charset="0"/>
              </a:rPr>
              <a:t>Ngày </a:t>
            </a:r>
            <a:r>
              <a:rPr lang="vi-VN" b="0" i="1" smtClean="0">
                <a:solidFill>
                  <a:srgbClr val="003399"/>
                </a:solidFill>
                <a:latin typeface="+mj-lt"/>
                <a:cs typeface="Times New Roman" pitchFamily="18" charset="0"/>
              </a:rPr>
              <a:t>0</a:t>
            </a:r>
            <a:r>
              <a:rPr lang="en-US" b="0" i="1" smtClean="0">
                <a:solidFill>
                  <a:srgbClr val="003399"/>
                </a:solidFill>
                <a:latin typeface="+mj-lt"/>
                <a:cs typeface="Times New Roman" pitchFamily="18" charset="0"/>
              </a:rPr>
              <a:t>3</a:t>
            </a:r>
            <a:r>
              <a:rPr lang="vi-VN" b="0" i="1" smtClean="0">
                <a:solidFill>
                  <a:srgbClr val="003399"/>
                </a:solidFill>
                <a:latin typeface="+mj-lt"/>
                <a:cs typeface="Times New Roman" pitchFamily="18" charset="0"/>
              </a:rPr>
              <a:t> </a:t>
            </a:r>
            <a:r>
              <a:rPr lang="vi-VN" b="0" i="1">
                <a:solidFill>
                  <a:srgbClr val="003399"/>
                </a:solidFill>
                <a:latin typeface="+mj-lt"/>
                <a:cs typeface="Times New Roman" pitchFamily="18" charset="0"/>
              </a:rPr>
              <a:t>tháng 01</a:t>
            </a:r>
            <a:endParaRPr lang="en-US" b="0" i="1">
              <a:solidFill>
                <a:srgbClr val="003399"/>
              </a:solidFill>
              <a:latin typeface="+mj-lt"/>
              <a:cs typeface="Times New Roman" pitchFamily="18" charset="0"/>
            </a:endParaRPr>
          </a:p>
        </p:txBody>
      </p:sp>
    </p:spTree>
    <p:extLst>
      <p:ext uri="{BB962C8B-B14F-4D97-AF65-F5344CB8AC3E}">
        <p14:creationId xmlns:p14="http://schemas.microsoft.com/office/powerpoint/2010/main" val="995493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684794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rmAutofit fontScale="90000"/>
          </a:bodyPr>
          <a:lstStyle/>
          <a:p>
            <a:pPr algn="just"/>
            <a:r>
              <a:rPr lang="en-US" sz="8000" b="0" smtClean="0">
                <a:solidFill>
                  <a:srgbClr val="003399"/>
                </a:solidFill>
                <a:latin typeface="+mj-lt"/>
                <a:cs typeface="Times New Roman" pitchFamily="18" charset="0"/>
              </a:rPr>
              <a:t>Toàn cõi đất này đã xem thấy ơn cứu độ của Thiên Chúa chúng ta.</a:t>
            </a:r>
            <a:endParaRPr lang="en-US" sz="8000" b="0">
              <a:solidFill>
                <a:srgbClr val="003399"/>
              </a:solidFill>
              <a:latin typeface="+mj-lt"/>
              <a:cs typeface="Times New Roman" pitchFamily="18" charset="0"/>
            </a:endParaRPr>
          </a:p>
        </p:txBody>
      </p:sp>
      <p:sp>
        <p:nvSpPr>
          <p:cNvPr id="3" name="Rectangle 2"/>
          <p:cNvSpPr/>
          <p:nvPr/>
        </p:nvSpPr>
        <p:spPr>
          <a:xfrm>
            <a:off x="-10160" y="0"/>
            <a:ext cx="1635384" cy="646331"/>
          </a:xfrm>
          <a:prstGeom prst="rect">
            <a:avLst/>
          </a:prstGeom>
        </p:spPr>
        <p:txBody>
          <a:bodyPr wrap="none">
            <a:spAutoFit/>
          </a:bodyPr>
          <a:lstStyle/>
          <a:p>
            <a:r>
              <a:rPr lang="en-US" sz="3600" u="sng" smtClean="0">
                <a:solidFill>
                  <a:srgbClr val="C00000"/>
                </a:solidFill>
                <a:latin typeface="+mj-lt"/>
                <a:cs typeface="Times New Roman" pitchFamily="18" charset="0"/>
              </a:rPr>
              <a:t>Đáp ca:</a:t>
            </a:r>
            <a:endParaRPr lang="en-US" sz="3600" u="sng">
              <a:solidFill>
                <a:srgbClr val="C00000"/>
              </a:solidFill>
              <a:latin typeface="+mj-lt"/>
              <a:cs typeface="Times New Roman" pitchFamily="18" charset="0"/>
            </a:endParaRPr>
          </a:p>
        </p:txBody>
      </p:sp>
    </p:spTree>
    <p:extLst>
      <p:ext uri="{BB962C8B-B14F-4D97-AF65-F5344CB8AC3E}">
        <p14:creationId xmlns:p14="http://schemas.microsoft.com/office/powerpoint/2010/main" val="4222617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5400">
                <a:solidFill>
                  <a:srgbClr val="003399"/>
                </a:solidFill>
                <a:cs typeface="Times New Roman" pitchFamily="18" charset="0"/>
              </a:rPr>
              <a:t>Ngôi Lời đã trở nên người phàm, và cư ngụ giữa chúng ta ; những ai đón nhận Người, thì Người cho họ quyền trở nên con Thiên Chúa.</a:t>
            </a:r>
            <a:endParaRPr lang="en-US" sz="5400" b="0">
              <a:solidFill>
                <a:srgbClr val="003399"/>
              </a:solidFill>
              <a:cs typeface="Times New Roman" pitchFamily="18" charset="0"/>
            </a:endParaRPr>
          </a:p>
        </p:txBody>
      </p:sp>
      <p:sp>
        <p:nvSpPr>
          <p:cNvPr id="3" name="TextBox 2"/>
          <p:cNvSpPr txBox="1"/>
          <p:nvPr/>
        </p:nvSpPr>
        <p:spPr>
          <a:xfrm>
            <a:off x="0" y="11430"/>
            <a:ext cx="3219151" cy="646331"/>
          </a:xfrm>
          <a:prstGeom prst="rect">
            <a:avLst/>
          </a:prstGeom>
          <a:noFill/>
        </p:spPr>
        <p:txBody>
          <a:bodyPr wrap="none" rtlCol="0">
            <a:spAutoFit/>
          </a:bodyPr>
          <a:lstStyle/>
          <a:p>
            <a:r>
              <a:rPr lang="en-US" sz="3600" u="sng" smtClean="0">
                <a:solidFill>
                  <a:srgbClr val="C00000"/>
                </a:solidFill>
                <a:latin typeface="+mj-lt"/>
                <a:cs typeface="Times New Roman" pitchFamily="18" charset="0"/>
              </a:rPr>
              <a:t>Alleluia-Alleluia:</a:t>
            </a:r>
            <a:endParaRPr lang="en-US" sz="3600" u="sng">
              <a:solidFill>
                <a:srgbClr val="C00000"/>
              </a:solidFill>
              <a:latin typeface="+mj-lt"/>
              <a:cs typeface="Times New Roman" pitchFamily="18" charset="0"/>
            </a:endParaRP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smtClean="0">
                <a:solidFill>
                  <a:srgbClr val="C00000"/>
                </a:solidFill>
                <a:latin typeface="+mj-lt"/>
                <a:cs typeface="Times New Roman" pitchFamily="18" charset="0"/>
              </a:rPr>
              <a:t>Alleluia:</a:t>
            </a:r>
            <a:endParaRPr lang="en-US" sz="3600" u="sng">
              <a:solidFill>
                <a:srgbClr val="C00000"/>
              </a:solidFill>
              <a:latin typeface="+mj-lt"/>
              <a:cs typeface="Times New Roman" pitchFamily="18" charset="0"/>
            </a:endParaRPr>
          </a:p>
        </p:txBody>
      </p:sp>
    </p:spTree>
    <p:extLst>
      <p:ext uri="{BB962C8B-B14F-4D97-AF65-F5344CB8AC3E}">
        <p14:creationId xmlns:p14="http://schemas.microsoft.com/office/powerpoint/2010/main" val="987388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500637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287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959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0">
                <a:solidFill>
                  <a:srgbClr val="003399"/>
                </a:solidFill>
                <a:latin typeface="+mj-lt"/>
                <a:cs typeface="Times New Roman" pitchFamily="18" charset="0"/>
              </a:rPr>
              <a:t>Thứ </a:t>
            </a:r>
            <a:r>
              <a:rPr lang="en-US" sz="5400" b="0" smtClean="0">
                <a:solidFill>
                  <a:srgbClr val="003399"/>
                </a:solidFill>
                <a:latin typeface="+mj-lt"/>
                <a:cs typeface="Times New Roman" pitchFamily="18" charset="0"/>
              </a:rPr>
              <a:t>Năm</a:t>
            </a:r>
            <a:r>
              <a:rPr lang="vi-VN" sz="5400" b="0">
                <a:solidFill>
                  <a:srgbClr val="003399"/>
                </a:solidFill>
                <a:latin typeface="+mj-lt"/>
                <a:cs typeface="Times New Roman" pitchFamily="18" charset="0"/>
              </a:rPr>
              <a:t/>
            </a:r>
            <a:br>
              <a:rPr lang="vi-VN" sz="5400" b="0">
                <a:solidFill>
                  <a:srgbClr val="003399"/>
                </a:solidFill>
                <a:latin typeface="+mj-lt"/>
                <a:cs typeface="Times New Roman" pitchFamily="18" charset="0"/>
              </a:rPr>
            </a:br>
            <a:r>
              <a:rPr lang="vi-VN" sz="5400" b="0">
                <a:solidFill>
                  <a:srgbClr val="003399"/>
                </a:solidFill>
                <a:latin typeface="+mj-lt"/>
                <a:cs typeface="Times New Roman" pitchFamily="18" charset="0"/>
              </a:rPr>
              <a:t>Tuần II sau Lễ Giáng Sinh</a:t>
            </a:r>
            <a:br>
              <a:rPr lang="vi-VN" sz="5400" b="0">
                <a:solidFill>
                  <a:srgbClr val="003399"/>
                </a:solidFill>
                <a:latin typeface="+mj-lt"/>
                <a:cs typeface="Times New Roman" pitchFamily="18" charset="0"/>
              </a:rPr>
            </a:br>
            <a:r>
              <a:rPr lang="vi-VN" sz="5400" b="0" i="1">
                <a:solidFill>
                  <a:srgbClr val="003399"/>
                </a:solidFill>
                <a:latin typeface="+mj-lt"/>
                <a:cs typeface="Times New Roman" pitchFamily="18" charset="0"/>
              </a:rPr>
              <a:t>Ngày </a:t>
            </a:r>
            <a:r>
              <a:rPr lang="vi-VN" sz="5400" b="0" i="1" smtClean="0">
                <a:solidFill>
                  <a:srgbClr val="003399"/>
                </a:solidFill>
                <a:latin typeface="+mj-lt"/>
                <a:cs typeface="Times New Roman" pitchFamily="18" charset="0"/>
              </a:rPr>
              <a:t>0</a:t>
            </a:r>
            <a:r>
              <a:rPr lang="en-US" sz="5400" b="0" i="1" smtClean="0">
                <a:solidFill>
                  <a:srgbClr val="003399"/>
                </a:solidFill>
                <a:latin typeface="+mj-lt"/>
                <a:cs typeface="Times New Roman" pitchFamily="18" charset="0"/>
              </a:rPr>
              <a:t>4</a:t>
            </a:r>
            <a:r>
              <a:rPr lang="vi-VN" sz="5400" b="0" i="1" smtClean="0">
                <a:solidFill>
                  <a:srgbClr val="003399"/>
                </a:solidFill>
                <a:latin typeface="+mj-lt"/>
                <a:cs typeface="Times New Roman" pitchFamily="18" charset="0"/>
              </a:rPr>
              <a:t> </a:t>
            </a:r>
            <a:r>
              <a:rPr lang="vi-VN" sz="5400" b="0" i="1">
                <a:solidFill>
                  <a:srgbClr val="003399"/>
                </a:solidFill>
                <a:latin typeface="+mj-lt"/>
                <a:cs typeface="Times New Roman" pitchFamily="18" charset="0"/>
              </a:rPr>
              <a:t>tháng 01</a:t>
            </a:r>
            <a:endParaRPr lang="en-US" sz="5400" b="0" i="1">
              <a:solidFill>
                <a:srgbClr val="003399"/>
              </a:solidFill>
              <a:latin typeface="+mj-lt"/>
              <a:cs typeface="Times New Roman" pitchFamily="18" charset="0"/>
            </a:endParaRPr>
          </a:p>
        </p:txBody>
      </p:sp>
    </p:spTree>
    <p:extLst>
      <p:ext uri="{BB962C8B-B14F-4D97-AF65-F5344CB8AC3E}">
        <p14:creationId xmlns:p14="http://schemas.microsoft.com/office/powerpoint/2010/main" val="2019117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717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70454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636109"/>
          </a:xfrm>
        </p:spPr>
        <p:txBody>
          <a:bodyPr>
            <a:normAutofit fontScale="90000"/>
          </a:bodyPr>
          <a:lstStyle/>
          <a:p>
            <a:pPr algn="just"/>
            <a:r>
              <a:rPr lang="vi-VN" sz="8000">
                <a:solidFill>
                  <a:srgbClr val="003399"/>
                </a:solidFill>
                <a:cs typeface="Times New Roman" pitchFamily="18" charset="0"/>
              </a:rPr>
              <a:t>Toàn cõi đất này đã xem </a:t>
            </a:r>
            <a:r>
              <a:rPr lang="vi-VN" sz="8000" smtClean="0">
                <a:solidFill>
                  <a:srgbClr val="003399"/>
                </a:solidFill>
                <a:cs typeface="Times New Roman" pitchFamily="18" charset="0"/>
              </a:rPr>
              <a:t>thấy</a:t>
            </a:r>
            <a:r>
              <a:rPr lang="en-US" sz="8000" smtClean="0">
                <a:solidFill>
                  <a:srgbClr val="003399"/>
                </a:solidFill>
                <a:cs typeface="Times New Roman" pitchFamily="18" charset="0"/>
              </a:rPr>
              <a:t> </a:t>
            </a:r>
            <a:r>
              <a:rPr lang="vi-VN" sz="8000" smtClean="0">
                <a:solidFill>
                  <a:srgbClr val="003399"/>
                </a:solidFill>
                <a:cs typeface="Times New Roman" pitchFamily="18" charset="0"/>
              </a:rPr>
              <a:t>ơn </a:t>
            </a:r>
            <a:r>
              <a:rPr lang="vi-VN" sz="8000">
                <a:solidFill>
                  <a:srgbClr val="003399"/>
                </a:solidFill>
                <a:cs typeface="Times New Roman" pitchFamily="18" charset="0"/>
              </a:rPr>
              <a:t>cứu độ của Thiên Chúa chúng ta.</a:t>
            </a:r>
            <a:endParaRPr lang="en-US" sz="8000" b="0">
              <a:solidFill>
                <a:srgbClr val="003399"/>
              </a:solidFill>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C00000"/>
                </a:solidFill>
                <a:latin typeface="+mj-lt"/>
                <a:cs typeface="Times New Roman" pitchFamily="18" charset="0"/>
              </a:rPr>
              <a:t>Đáp ca:</a:t>
            </a:r>
          </a:p>
        </p:txBody>
      </p:sp>
    </p:spTree>
    <p:extLst>
      <p:ext uri="{BB962C8B-B14F-4D97-AF65-F5344CB8AC3E}">
        <p14:creationId xmlns:p14="http://schemas.microsoft.com/office/powerpoint/2010/main" val="3690392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819150"/>
            <a:ext cx="9144000" cy="4065954"/>
          </a:xfrm>
        </p:spPr>
        <p:txBody>
          <a:bodyPr>
            <a:noAutofit/>
          </a:bodyPr>
          <a:lstStyle/>
          <a:p>
            <a:pPr algn="just"/>
            <a:r>
              <a:rPr lang="vi-VN" sz="4800">
                <a:solidFill>
                  <a:srgbClr val="003399"/>
                </a:solidFill>
                <a:cs typeface="Times New Roman" pitchFamily="18" charset="0"/>
              </a:rPr>
              <a:t>Thuở xưa, nhiều lần nhiều cách, Thiên Chúa đã phán dạy cha ông chúng ta qua các ngôn sứ ; nhưng vào thời sau hết này, Thiên Chúa đã phán dạy chúng ta qua Thánh Tử.</a:t>
            </a:r>
            <a:endParaRPr lang="en-US" sz="4800" b="0">
              <a:solidFill>
                <a:srgbClr val="003399"/>
              </a:solidFill>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209206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877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2874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841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0">
                <a:solidFill>
                  <a:srgbClr val="003399"/>
                </a:solidFill>
                <a:latin typeface="+mj-lt"/>
                <a:cs typeface="Times New Roman" pitchFamily="18" charset="0"/>
              </a:rPr>
              <a:t>Thứ </a:t>
            </a:r>
            <a:r>
              <a:rPr lang="en-US" sz="5400" b="0" smtClean="0">
                <a:solidFill>
                  <a:srgbClr val="003399"/>
                </a:solidFill>
                <a:latin typeface="+mj-lt"/>
                <a:cs typeface="Times New Roman" pitchFamily="18" charset="0"/>
              </a:rPr>
              <a:t>Sáu</a:t>
            </a:r>
            <a:r>
              <a:rPr lang="vi-VN" sz="5400" b="0">
                <a:solidFill>
                  <a:srgbClr val="003399"/>
                </a:solidFill>
                <a:latin typeface="+mj-lt"/>
                <a:cs typeface="Times New Roman" pitchFamily="18" charset="0"/>
              </a:rPr>
              <a:t/>
            </a:r>
            <a:br>
              <a:rPr lang="vi-VN" sz="5400" b="0">
                <a:solidFill>
                  <a:srgbClr val="003399"/>
                </a:solidFill>
                <a:latin typeface="+mj-lt"/>
                <a:cs typeface="Times New Roman" pitchFamily="18" charset="0"/>
              </a:rPr>
            </a:br>
            <a:r>
              <a:rPr lang="vi-VN" sz="5400" b="0">
                <a:solidFill>
                  <a:srgbClr val="003399"/>
                </a:solidFill>
                <a:latin typeface="+mj-lt"/>
                <a:cs typeface="Times New Roman" pitchFamily="18" charset="0"/>
              </a:rPr>
              <a:t>Tuần II sau Lễ Giáng Sinh</a:t>
            </a:r>
            <a:br>
              <a:rPr lang="vi-VN" sz="5400" b="0">
                <a:solidFill>
                  <a:srgbClr val="003399"/>
                </a:solidFill>
                <a:latin typeface="+mj-lt"/>
                <a:cs typeface="Times New Roman" pitchFamily="18" charset="0"/>
              </a:rPr>
            </a:br>
            <a:r>
              <a:rPr lang="vi-VN" sz="5400" b="0" i="1">
                <a:solidFill>
                  <a:srgbClr val="003399"/>
                </a:solidFill>
                <a:latin typeface="+mj-lt"/>
                <a:cs typeface="Times New Roman" pitchFamily="18" charset="0"/>
              </a:rPr>
              <a:t>Ngày </a:t>
            </a:r>
            <a:r>
              <a:rPr lang="vi-VN" sz="5400" b="0" i="1" smtClean="0">
                <a:solidFill>
                  <a:srgbClr val="003399"/>
                </a:solidFill>
                <a:latin typeface="+mj-lt"/>
                <a:cs typeface="Times New Roman" pitchFamily="18" charset="0"/>
              </a:rPr>
              <a:t>0</a:t>
            </a:r>
            <a:r>
              <a:rPr lang="en-US" sz="5400" i="1">
                <a:solidFill>
                  <a:srgbClr val="003399"/>
                </a:solidFill>
                <a:cs typeface="Times New Roman" pitchFamily="18" charset="0"/>
              </a:rPr>
              <a:t>5</a:t>
            </a:r>
            <a:r>
              <a:rPr lang="vi-VN" sz="5400" b="0" i="1" smtClean="0">
                <a:solidFill>
                  <a:srgbClr val="003399"/>
                </a:solidFill>
                <a:latin typeface="+mj-lt"/>
                <a:cs typeface="Times New Roman" pitchFamily="18" charset="0"/>
              </a:rPr>
              <a:t> </a:t>
            </a:r>
            <a:r>
              <a:rPr lang="vi-VN" sz="5400" b="0" i="1">
                <a:solidFill>
                  <a:srgbClr val="003399"/>
                </a:solidFill>
                <a:latin typeface="+mj-lt"/>
                <a:cs typeface="Times New Roman" pitchFamily="18" charset="0"/>
              </a:rPr>
              <a:t>tháng 01</a:t>
            </a:r>
            <a:endParaRPr lang="en-US" sz="5400" b="0" i="1">
              <a:solidFill>
                <a:srgbClr val="003399"/>
              </a:solidFill>
              <a:latin typeface="+mj-lt"/>
              <a:cs typeface="Times New Roman" pitchFamily="18" charset="0"/>
            </a:endParaRPr>
          </a:p>
        </p:txBody>
      </p:sp>
    </p:spTree>
    <p:extLst>
      <p:ext uri="{BB962C8B-B14F-4D97-AF65-F5344CB8AC3E}">
        <p14:creationId xmlns:p14="http://schemas.microsoft.com/office/powerpoint/2010/main" val="18595258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4252956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3026509"/>
          </a:xfrm>
        </p:spPr>
        <p:txBody>
          <a:bodyPr>
            <a:normAutofit/>
          </a:bodyPr>
          <a:lstStyle/>
          <a:p>
            <a:pPr algn="just"/>
            <a:r>
              <a:rPr lang="vi-VN" sz="7200">
                <a:solidFill>
                  <a:srgbClr val="003399"/>
                </a:solidFill>
                <a:cs typeface="Times New Roman" pitchFamily="18" charset="0"/>
              </a:rPr>
              <a:t>Hãy tung hô Chúa, hỡi toàn thể địa cầu.</a:t>
            </a:r>
            <a:endParaRPr lang="en-US" sz="7200" b="0">
              <a:solidFill>
                <a:srgbClr val="003399"/>
              </a:solidFill>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C00000"/>
                </a:solidFill>
                <a:latin typeface="+mj-lt"/>
                <a:cs typeface="Times New Roman" pitchFamily="18" charset="0"/>
              </a:rPr>
              <a:t>Đáp ca:</a:t>
            </a:r>
          </a:p>
        </p:txBody>
      </p:sp>
    </p:spTree>
    <p:extLst>
      <p:ext uri="{BB962C8B-B14F-4D97-AF65-F5344CB8AC3E}">
        <p14:creationId xmlns:p14="http://schemas.microsoft.com/office/powerpoint/2010/main" val="749801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38761"/>
            <a:ext cx="9144000" cy="3361789"/>
          </a:xfrm>
        </p:spPr>
        <p:txBody>
          <a:bodyPr>
            <a:noAutofit/>
          </a:bodyPr>
          <a:lstStyle/>
          <a:p>
            <a:pPr algn="just"/>
            <a:r>
              <a:rPr lang="vi-VN" sz="5400">
                <a:solidFill>
                  <a:srgbClr val="003399"/>
                </a:solidFill>
                <a:cs typeface="Times New Roman" pitchFamily="18" charset="0"/>
              </a:rPr>
              <a:t>Ngày thánh đã bừng lên chiếu rọi chúng ta, muôn dân hỡi, đến mà thờ lạy Chúa. Vì hôm nay, ánh huy hoàng rực rỡ, toả xuống khắp cõi trần.</a:t>
            </a:r>
            <a:endParaRPr lang="en-US" sz="5400" b="0">
              <a:solidFill>
                <a:srgbClr val="003399"/>
              </a:solidFill>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5602" y="4400550"/>
            <a:ext cx="1662635"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2658247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2787928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26277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2874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277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0">
                <a:solidFill>
                  <a:srgbClr val="003399"/>
                </a:solidFill>
                <a:latin typeface="+mj-lt"/>
                <a:cs typeface="Times New Roman" pitchFamily="18" charset="0"/>
              </a:rPr>
              <a:t>Thứ </a:t>
            </a:r>
            <a:r>
              <a:rPr lang="en-US" sz="5400" b="0" smtClean="0">
                <a:solidFill>
                  <a:srgbClr val="003399"/>
                </a:solidFill>
                <a:latin typeface="+mj-lt"/>
                <a:cs typeface="Times New Roman" pitchFamily="18" charset="0"/>
              </a:rPr>
              <a:t>Bảy</a:t>
            </a:r>
            <a:r>
              <a:rPr lang="vi-VN" sz="5400" b="0">
                <a:solidFill>
                  <a:srgbClr val="003399"/>
                </a:solidFill>
                <a:latin typeface="+mj-lt"/>
                <a:cs typeface="Times New Roman" pitchFamily="18" charset="0"/>
              </a:rPr>
              <a:t/>
            </a:r>
            <a:br>
              <a:rPr lang="vi-VN" sz="5400" b="0">
                <a:solidFill>
                  <a:srgbClr val="003399"/>
                </a:solidFill>
                <a:latin typeface="+mj-lt"/>
                <a:cs typeface="Times New Roman" pitchFamily="18" charset="0"/>
              </a:rPr>
            </a:br>
            <a:r>
              <a:rPr lang="vi-VN" sz="5400" b="0">
                <a:solidFill>
                  <a:srgbClr val="003399"/>
                </a:solidFill>
                <a:latin typeface="+mj-lt"/>
                <a:cs typeface="Times New Roman" pitchFamily="18" charset="0"/>
              </a:rPr>
              <a:t>Tuần II sau Lễ Giáng Sinh</a:t>
            </a:r>
            <a:br>
              <a:rPr lang="vi-VN" sz="5400" b="0">
                <a:solidFill>
                  <a:srgbClr val="003399"/>
                </a:solidFill>
                <a:latin typeface="+mj-lt"/>
                <a:cs typeface="Times New Roman" pitchFamily="18" charset="0"/>
              </a:rPr>
            </a:br>
            <a:r>
              <a:rPr lang="vi-VN" sz="5400" b="0" i="1">
                <a:solidFill>
                  <a:srgbClr val="003399"/>
                </a:solidFill>
                <a:latin typeface="+mj-lt"/>
                <a:cs typeface="Times New Roman" pitchFamily="18" charset="0"/>
              </a:rPr>
              <a:t>Ngày </a:t>
            </a:r>
            <a:r>
              <a:rPr lang="vi-VN" sz="5400" b="0" i="1" smtClean="0">
                <a:solidFill>
                  <a:srgbClr val="003399"/>
                </a:solidFill>
                <a:latin typeface="+mj-lt"/>
                <a:cs typeface="Times New Roman" pitchFamily="18" charset="0"/>
              </a:rPr>
              <a:t>0</a:t>
            </a:r>
            <a:r>
              <a:rPr lang="en-US" sz="5400" b="0" i="1" smtClean="0">
                <a:solidFill>
                  <a:srgbClr val="003399"/>
                </a:solidFill>
                <a:latin typeface="+mj-lt"/>
                <a:cs typeface="Times New Roman" pitchFamily="18" charset="0"/>
              </a:rPr>
              <a:t>6</a:t>
            </a:r>
            <a:r>
              <a:rPr lang="vi-VN" sz="5400" b="0" i="1" smtClean="0">
                <a:solidFill>
                  <a:srgbClr val="003399"/>
                </a:solidFill>
                <a:latin typeface="+mj-lt"/>
                <a:cs typeface="Times New Roman" pitchFamily="18" charset="0"/>
              </a:rPr>
              <a:t> </a:t>
            </a:r>
            <a:r>
              <a:rPr lang="vi-VN" sz="5400" b="0" i="1">
                <a:solidFill>
                  <a:srgbClr val="003399"/>
                </a:solidFill>
                <a:latin typeface="+mj-lt"/>
                <a:cs typeface="Times New Roman" pitchFamily="18" charset="0"/>
              </a:rPr>
              <a:t>tháng 01</a:t>
            </a:r>
            <a:endParaRPr lang="en-US" sz="5400" b="0" i="1">
              <a:solidFill>
                <a:srgbClr val="003399"/>
              </a:solidFill>
              <a:latin typeface="+mj-lt"/>
              <a:cs typeface="Times New Roman" pitchFamily="18" charset="0"/>
            </a:endParaRPr>
          </a:p>
        </p:txBody>
      </p:sp>
    </p:spTree>
    <p:extLst>
      <p:ext uri="{BB962C8B-B14F-4D97-AF65-F5344CB8AC3E}">
        <p14:creationId xmlns:p14="http://schemas.microsoft.com/office/powerpoint/2010/main" val="13368842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89441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2874109"/>
          </a:xfrm>
        </p:spPr>
        <p:txBody>
          <a:bodyPr>
            <a:normAutofit/>
          </a:bodyPr>
          <a:lstStyle/>
          <a:p>
            <a:pPr algn="just"/>
            <a:r>
              <a:rPr lang="en-US" sz="7200">
                <a:solidFill>
                  <a:srgbClr val="003399"/>
                </a:solidFill>
                <a:cs typeface="Times New Roman" pitchFamily="18" charset="0"/>
              </a:rPr>
              <a:t>Giê-ru-sa-lem hỡi, nào tôn vinh Chúa !</a:t>
            </a:r>
            <a:endParaRPr lang="en-US" sz="7200" b="0">
              <a:solidFill>
                <a:srgbClr val="003399"/>
              </a:solidFill>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C00000"/>
                </a:solidFill>
                <a:latin typeface="+mj-lt"/>
                <a:cs typeface="Times New Roman" pitchFamily="18" charset="0"/>
              </a:rPr>
              <a:t>Đáp ca:</a:t>
            </a:r>
          </a:p>
        </p:txBody>
      </p:sp>
    </p:spTree>
    <p:extLst>
      <p:ext uri="{BB962C8B-B14F-4D97-AF65-F5344CB8AC3E}">
        <p14:creationId xmlns:p14="http://schemas.microsoft.com/office/powerpoint/2010/main" val="2832936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vi-VN" sz="6000">
                <a:solidFill>
                  <a:srgbClr val="003399"/>
                </a:solidFill>
                <a:cs typeface="Times New Roman" pitchFamily="18" charset="0"/>
              </a:rPr>
              <a:t>Các tầng trời mở ra, và có tiếng Chúa Cha phán dạy : Đây là Con Ta yêu dấu, hãy vâng nghe lời Người.</a:t>
            </a:r>
            <a:endParaRPr lang="en-US" sz="6000" b="0">
              <a:solidFill>
                <a:srgbClr val="003399"/>
              </a:solidFill>
              <a:latin typeface="+mj-lt"/>
              <a:cs typeface="Times New Roman" pitchFamily="18" charset="0"/>
            </a:endParaRPr>
          </a:p>
        </p:txBody>
      </p:sp>
      <p:sp>
        <p:nvSpPr>
          <p:cNvPr id="3" name="TextBox 2"/>
          <p:cNvSpPr txBox="1"/>
          <p:nvPr/>
        </p:nvSpPr>
        <p:spPr>
          <a:xfrm>
            <a:off x="0" y="11430"/>
            <a:ext cx="3219151"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1850436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83022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287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172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7909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659390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304590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847</Words>
  <Application>Microsoft Office PowerPoint</Application>
  <PresentationFormat>On-screen Show (16:9)</PresentationFormat>
  <Paragraphs>75</Paragraphs>
  <Slides>68</Slides>
  <Notes>0</Notes>
  <HiddenSlides>0</HiddenSlides>
  <MMClips>0</MMClips>
  <ScaleCrop>false</ScaleCrop>
  <HeadingPairs>
    <vt:vector size="4" baseType="variant">
      <vt:variant>
        <vt:lpstr>Theme</vt:lpstr>
      </vt:variant>
      <vt:variant>
        <vt:i4>24</vt:i4>
      </vt:variant>
      <vt:variant>
        <vt:lpstr>Slide Titles</vt:lpstr>
      </vt:variant>
      <vt:variant>
        <vt:i4>68</vt:i4>
      </vt:variant>
    </vt:vector>
  </HeadingPairs>
  <TitlesOfParts>
    <vt:vector size="92" baseType="lpstr">
      <vt:lpstr>Office Theme</vt:lpstr>
      <vt:lpstr>3_Office Theme</vt:lpstr>
      <vt:lpstr>4_Office Theme</vt:lpstr>
      <vt:lpstr>6_Office Theme</vt:lpstr>
      <vt:lpstr>7_Office Theme</vt:lpstr>
      <vt:lpstr>8_Office Theme</vt:lpstr>
      <vt:lpstr>9_Office Theme</vt:lpstr>
      <vt:lpstr>10_Office Theme</vt:lpstr>
      <vt:lpstr>1_Office Theme</vt:lpstr>
      <vt:lpstr>2_Office Theme</vt:lpstr>
      <vt:lpstr>5_Office Theme</vt:lpstr>
      <vt:lpstr>11_Office Theme</vt:lpstr>
      <vt:lpstr>12_Office Theme</vt:lpstr>
      <vt:lpstr>13_Office Theme</vt:lpstr>
      <vt:lpstr>14_Office Theme</vt:lpstr>
      <vt:lpstr>15_Office Theme</vt:lpstr>
      <vt:lpstr>16_Office Theme</vt:lpstr>
      <vt:lpstr>36_Default Design</vt:lpstr>
      <vt:lpstr>17_Office Theme</vt:lpstr>
      <vt:lpstr>37_Default Design</vt:lpstr>
      <vt:lpstr>18_Office Theme</vt:lpstr>
      <vt:lpstr>19_Office Theme</vt:lpstr>
      <vt:lpstr>20_Office Theme</vt:lpstr>
      <vt:lpstr>21_Office Theme</vt:lpstr>
      <vt:lpstr>ĐÁP CA TUẦN II  SAU LỄ GIÁNG SINH</vt:lpstr>
      <vt:lpstr>PowerPoint Presentation</vt:lpstr>
      <vt:lpstr>Thứ Hai Cuối Tuần Bát Nhật Giáng Sinh Ngày 01 tháng 01 Thánh Maria Mẹ Thiên Chúa Lễ Trọng ( sách bài đọc quyển 1 trang 108 )</vt:lpstr>
      <vt:lpstr>PowerPoint Presentation</vt:lpstr>
      <vt:lpstr> </vt:lpstr>
      <vt:lpstr> </vt:lpstr>
      <vt:lpstr> </vt:lpstr>
      <vt:lpstr> </vt:lpstr>
      <vt:lpstr> </vt:lpstr>
      <vt:lpstr> </vt:lpstr>
      <vt:lpstr> </vt:lpstr>
      <vt:lpstr> </vt:lpstr>
      <vt:lpstr>PowerPoint Presentation</vt:lpstr>
      <vt:lpstr>Toàn cõi đất này đã xem thấy ơn cứu độ của Thiên Chúa chúng ta.</vt:lpstr>
      <vt:lpstr>Thuở xưa, nhiều lần nhiều cách, Thiên Chúa đã phán dạy cha ông chúng ta qua các ngôn sứ ; nhưng vào thời sau hết này, Thiên Chúa đã phán dạy chúng ta qua Thánh Tử.</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Thứ Ba Tuần II sau Lễ Giáng Sinh Ngày 02 tháng 01</vt:lpstr>
      <vt:lpstr>PowerPoint Presentation</vt:lpstr>
      <vt:lpstr>Toàn cõi đất này đã xem thấy ơn cứu độ của Thiên Chúa chúng ta.</vt:lpstr>
      <vt:lpstr>Thuở xưa, nhiều lần nhiều cách, Thiên Chúa đã phán dạy cha ông chúng ta qua các ngôn sứ ; nhưng vào thời sau hết này, Thiên Chúa đã phán dạy chúng ta qua Thánh Tử</vt:lpstr>
      <vt:lpstr>PowerPoint Presentation</vt:lpstr>
      <vt:lpstr>PowerPoint Presentation</vt:lpstr>
      <vt:lpstr>PowerPoint Presentation</vt:lpstr>
      <vt:lpstr>PowerPoint Presentation</vt:lpstr>
      <vt:lpstr>PowerPoint Presentation</vt:lpstr>
      <vt:lpstr>Thứ Tư Tuần II sau Lễ Giáng Sinh Ngày 03 tháng 01</vt:lpstr>
      <vt:lpstr>PowerPoint Presentation</vt:lpstr>
      <vt:lpstr>Toàn cõi đất này đã xem thấy ơn cứu độ của Thiên Chúa chúng ta.</vt:lpstr>
      <vt:lpstr>Ngôi Lời đã trở nên người phàm, và cư ngụ giữa chúng ta ; những ai đón nhận Người, thì Người cho họ quyền trở nên con Thiên Chúa.</vt:lpstr>
      <vt:lpstr>PowerPoint Presentation</vt:lpstr>
      <vt:lpstr>PowerPoint Presentation</vt:lpstr>
      <vt:lpstr>PowerPoint Presentation</vt:lpstr>
      <vt:lpstr>Thứ Năm Tuần II sau Lễ Giáng Sinh Ngày 04 tháng 01</vt:lpstr>
      <vt:lpstr>PowerPoint Presentation</vt:lpstr>
      <vt:lpstr>Toàn cõi đất này đã xem thấy ơn cứu độ của Thiên Chúa chúng ta.</vt:lpstr>
      <vt:lpstr>Thuở xưa, nhiều lần nhiều cách, Thiên Chúa đã phán dạy cha ông chúng ta qua các ngôn sứ ; nhưng vào thời sau hết này, Thiên Chúa đã phán dạy chúng ta qua Thánh Tử.</vt:lpstr>
      <vt:lpstr>PowerPoint Presentation</vt:lpstr>
      <vt:lpstr>PowerPoint Presentation</vt:lpstr>
      <vt:lpstr>PowerPoint Presentation</vt:lpstr>
      <vt:lpstr>Thứ Sáu Tuần II sau Lễ Giáng Sinh Ngày 05 tháng 01</vt:lpstr>
      <vt:lpstr>PowerPoint Presentation</vt:lpstr>
      <vt:lpstr>Hãy tung hô Chúa, hỡi toàn thể địa cầu.</vt:lpstr>
      <vt:lpstr>Ngày thánh đã bừng lên chiếu rọi chúng ta, muôn dân hỡi, đến mà thờ lạy Chúa. Vì hôm nay, ánh huy hoàng rực rỡ, toả xuống khắp cõi trần.</vt:lpstr>
      <vt:lpstr>PowerPoint Presentation</vt:lpstr>
      <vt:lpstr>PowerPoint Presentation</vt:lpstr>
      <vt:lpstr>PowerPoint Presentation</vt:lpstr>
      <vt:lpstr>Thứ Bảy Tuần II sau Lễ Giáng Sinh Ngày 06 tháng 01</vt:lpstr>
      <vt:lpstr>PowerPoint Presentation</vt:lpstr>
      <vt:lpstr>Giê-ru-sa-lem hỡi, nào tôn vinh Chúa !</vt:lpstr>
      <vt:lpstr>Các tầng trời mở ra, và có tiếng Chúa Cha phán dạy : Đây là Con Ta yêu dấu, hãy vâng nghe lời Người.</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Trong Tuần Bát Nhật Giáng Sinh</dc:title>
  <dc:creator>Hung Nam</dc:creator>
  <cp:lastModifiedBy>Hung Nam</cp:lastModifiedBy>
  <cp:revision>27</cp:revision>
  <dcterms:created xsi:type="dcterms:W3CDTF">2022-10-29T07:46:38Z</dcterms:created>
  <dcterms:modified xsi:type="dcterms:W3CDTF">2023-12-05T22:35:18Z</dcterms:modified>
</cp:coreProperties>
</file>