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</p:sldMasterIdLst>
  <p:notesMasterIdLst>
    <p:notesMasterId r:id="rId62"/>
  </p:notesMasterIdLst>
  <p:sldIdLst>
    <p:sldId id="256" r:id="rId15"/>
    <p:sldId id="272" r:id="rId16"/>
    <p:sldId id="257" r:id="rId17"/>
    <p:sldId id="271" r:id="rId18"/>
    <p:sldId id="258" r:id="rId19"/>
    <p:sldId id="259" r:id="rId20"/>
    <p:sldId id="316" r:id="rId21"/>
    <p:sldId id="310" r:id="rId22"/>
    <p:sldId id="260" r:id="rId23"/>
    <p:sldId id="278" r:id="rId24"/>
    <p:sldId id="279" r:id="rId25"/>
    <p:sldId id="280" r:id="rId26"/>
    <p:sldId id="281" r:id="rId27"/>
    <p:sldId id="317" r:id="rId28"/>
    <p:sldId id="311" r:id="rId29"/>
    <p:sldId id="282" r:id="rId30"/>
    <p:sldId id="283" r:id="rId31"/>
    <p:sldId id="284" r:id="rId32"/>
    <p:sldId id="303" r:id="rId33"/>
    <p:sldId id="285" r:id="rId34"/>
    <p:sldId id="286" r:id="rId35"/>
    <p:sldId id="318" r:id="rId36"/>
    <p:sldId id="305" r:id="rId37"/>
    <p:sldId id="306" r:id="rId38"/>
    <p:sldId id="287" r:id="rId39"/>
    <p:sldId id="288" r:id="rId40"/>
    <p:sldId id="312" r:id="rId41"/>
    <p:sldId id="289" r:id="rId42"/>
    <p:sldId id="290" r:id="rId43"/>
    <p:sldId id="291" r:id="rId44"/>
    <p:sldId id="313" r:id="rId45"/>
    <p:sldId id="307" r:id="rId46"/>
    <p:sldId id="292" r:id="rId47"/>
    <p:sldId id="293" r:id="rId48"/>
    <p:sldId id="294" r:id="rId49"/>
    <p:sldId id="295" r:id="rId50"/>
    <p:sldId id="296" r:id="rId51"/>
    <p:sldId id="314" r:id="rId52"/>
    <p:sldId id="308" r:id="rId53"/>
    <p:sldId id="297" r:id="rId54"/>
    <p:sldId id="298" r:id="rId55"/>
    <p:sldId id="299" r:id="rId56"/>
    <p:sldId id="300" r:id="rId57"/>
    <p:sldId id="301" r:id="rId58"/>
    <p:sldId id="315" r:id="rId59"/>
    <p:sldId id="309" r:id="rId60"/>
    <p:sldId id="302" r:id="rId6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9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F7198-F365-4840-8A48-DE3EE41C001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03DAA-B319-47EE-B27B-D6B219FD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7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1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573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21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335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029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70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719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560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620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57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576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8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76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663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2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8242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4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365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269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054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53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501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9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7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583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328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1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88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055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847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677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952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661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40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865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859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933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404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05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802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762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5955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189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8532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14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005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946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060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933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6578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9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3172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38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2837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067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13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824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3804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377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132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802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27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9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27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67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5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9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92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86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46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7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86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00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82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9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27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6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32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58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92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86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46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0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0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84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11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21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35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47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02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73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43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598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6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10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47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998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6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94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501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843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474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31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527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1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352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518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0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224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21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746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336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898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931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0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77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3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402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1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09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484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466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841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366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171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961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440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699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0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6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169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872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402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228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807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701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134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345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570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820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9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81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29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885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46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446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321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747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267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567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358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0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8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7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3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6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7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6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6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0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1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7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2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4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2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Đáp</a:t>
            </a:r>
            <a:r>
              <a:rPr lang="en-US" sz="80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Ca</a:t>
            </a:r>
            <a:r>
              <a:rPr lang="en-US" sz="80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80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8000" b="1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Sau</a:t>
            </a:r>
            <a:r>
              <a:rPr lang="en-US" sz="80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Chúa</a:t>
            </a:r>
            <a:r>
              <a:rPr lang="en-US" sz="80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Nhật</a:t>
            </a:r>
            <a:r>
              <a:rPr lang="en-US" sz="80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II </a:t>
            </a:r>
            <a:br>
              <a:rPr lang="en-US" sz="80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8000" b="1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Thường</a:t>
            </a:r>
            <a:r>
              <a:rPr lang="en-US" sz="80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Niên</a:t>
            </a:r>
            <a:endParaRPr lang="en-US" sz="8000" b="1" dirty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Ba</a:t>
            </a:r>
            <a:br>
              <a:rPr lang="en-US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Sau Chúa Nhật II </a:t>
            </a:r>
            <a:br>
              <a:rPr lang="vi-VN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 dirty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000" b="1" dirty="0">
                <a:solidFill>
                  <a:schemeClr val="bg1"/>
                </a:solidFill>
                <a:effectLst/>
                <a:ea typeface="Times" pitchFamily="34" charset="0"/>
                <a:cs typeface="Times New Roman" pitchFamily="18" charset="0"/>
              </a:rPr>
              <a:t>Ta đã tìm ra nghĩa bộc Đa-vít.</a:t>
            </a:r>
            <a:endParaRPr lang="en-US" sz="8000" b="1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06" y="133350"/>
            <a:ext cx="4547594" cy="47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4800" b="1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Xin Thân Phụ Đức Giê-su Ki-tô, Chúa chúng ta, soi trí mở lòng cho chúng ta thấy rõ, đâu là niềm hy vọng, mà ơn Người kêu gọi đem lại cho chúng ta.</a:t>
            </a:r>
            <a:endParaRPr lang="en-US" sz="4800" b="1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509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5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Tư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Sau Chúa Nhật II </a:t>
            </a:r>
            <a:br>
              <a:rPr lang="vi-VN" sz="72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 dirty="0">
              <a:solidFill>
                <a:schemeClr val="accent3">
                  <a:lumMod val="50000"/>
                </a:schemeClr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7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7200" b="1" dirty="0">
                <a:solidFill>
                  <a:srgbClr val="002060"/>
                </a:solidFill>
                <a:effectLst/>
                <a:ea typeface="Times" pitchFamily="34" charset="0"/>
                <a:cs typeface="Times New Roman" pitchFamily="18" charset="0"/>
              </a:rPr>
              <a:t>Chúc tụng Chúa là núi đá cho tôi nương ẩn.</a:t>
            </a:r>
            <a:endParaRPr lang="en-US" sz="7200" b="1" dirty="0">
              <a:solidFill>
                <a:srgbClr val="002060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1" y="57150"/>
            <a:ext cx="4008109" cy="51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3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000" b="1" dirty="0" smtClean="0">
                <a:solidFill>
                  <a:srgbClr val="00206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Đức Giê-su rao giảng Tin Mừng Nước Trời, và chữa hết mọi kẻ bệnh hoạn tật nguyền trong dân.</a:t>
            </a:r>
            <a:endParaRPr lang="en-US" sz="6000" b="1" dirty="0">
              <a:solidFill>
                <a:srgbClr val="00206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0220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4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7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Năm</a:t>
            </a:r>
            <a:r>
              <a:rPr lang="en-US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Sau Chúa Nhật II </a:t>
            </a:r>
            <a:br>
              <a:rPr lang="vi-VN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 dirty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000" b="1" dirty="0">
                <a:solidFill>
                  <a:schemeClr val="bg1"/>
                </a:solidFill>
                <a:effectLst/>
                <a:ea typeface="Times" pitchFamily="34" charset="0"/>
                <a:cs typeface="Times New Roman" pitchFamily="18" charset="0"/>
              </a:rPr>
              <a:t>Tôi tin tưởng vào Thiên Chúa và không còn sợ hãi.</a:t>
            </a:r>
            <a:endParaRPr lang="en-US" sz="8000" b="1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77" y="133350"/>
            <a:ext cx="5898241" cy="47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8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Hai</a:t>
            </a:r>
            <a:r>
              <a:rPr lang="en-US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Sau Chúa Nhật II </a:t>
            </a:r>
            <a:br>
              <a:rPr lang="vi-VN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 dirty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Autofit/>
          </a:bodyPr>
          <a:lstStyle/>
          <a:p>
            <a:pPr algn="just"/>
            <a:r>
              <a:rPr lang="vi-VN" sz="5500" b="1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Đấng cứu độ chúng ta là Đức Giê-su Ki-tô đã tiêu diệt thần chết, và đã dùng Tin Mừng mà làm sáng tỏ phúc trường sinh.</a:t>
            </a:r>
            <a:endParaRPr lang="en-US" sz="5500" b="1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1204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Sáu</a:t>
            </a:r>
            <a:r>
              <a:rPr lang="en-US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Sau Chúa Nhật II </a:t>
            </a:r>
            <a:br>
              <a:rPr lang="vi-VN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 dirty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66750"/>
            <a:ext cx="9144000" cy="4191000"/>
          </a:xfrm>
        </p:spPr>
        <p:txBody>
          <a:bodyPr>
            <a:normAutofit/>
          </a:bodyPr>
          <a:lstStyle/>
          <a:p>
            <a:pPr algn="just"/>
            <a:r>
              <a:rPr lang="vi-VN" sz="8000" b="1" dirty="0">
                <a:solidFill>
                  <a:schemeClr val="bg1"/>
                </a:solidFill>
                <a:effectLst/>
                <a:ea typeface="Times" pitchFamily="34" charset="0"/>
                <a:cs typeface="Times New Roman" pitchFamily="18" charset="0"/>
              </a:rPr>
              <a:t>Xin thương xót con cùng, lạy Thiên Chúa.</a:t>
            </a:r>
            <a:endParaRPr lang="en-US" sz="8000" b="1" dirty="0">
              <a:solidFill>
                <a:schemeClr val="bg1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0854"/>
            <a:ext cx="4123241" cy="4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1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 fontScale="90000"/>
          </a:bodyPr>
          <a:lstStyle/>
          <a:p>
            <a:pPr algn="just"/>
            <a:r>
              <a:rPr lang="vi-VN" sz="6000" b="1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Trong Đức Ki-tô, Thiên Chúa đã cho thế gian được hoà giải với Người, và giao cho chúng tôi công bố lời hoà giải.</a:t>
            </a:r>
            <a:endParaRPr lang="en-US" sz="6000" b="1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230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8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Bảy</a:t>
            </a:r>
            <a:r>
              <a:rPr lang="en-US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Sau Chúa Nhật II </a:t>
            </a:r>
            <a:br>
              <a:rPr lang="vi-VN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Thường Niên</a:t>
            </a:r>
            <a:endParaRPr lang="en-US" sz="7200" b="1" dirty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" y="585168"/>
            <a:ext cx="9144000" cy="3962792"/>
          </a:xfrm>
        </p:spPr>
        <p:txBody>
          <a:bodyPr>
            <a:normAutofit/>
          </a:bodyPr>
          <a:lstStyle/>
          <a:p>
            <a:pPr algn="just"/>
            <a:r>
              <a:rPr lang="vi-VN" sz="6000" b="1" dirty="0">
                <a:solidFill>
                  <a:schemeClr val="bg1"/>
                </a:solidFill>
                <a:effectLst/>
                <a:ea typeface="Times" pitchFamily="34" charset="0"/>
                <a:cs typeface="Times New Roman" pitchFamily="18" charset="0"/>
              </a:rPr>
              <a:t>Lạy Chúa, xin toả ánh </a:t>
            </a:r>
            <a:r>
              <a:rPr lang="vi-VN" sz="6000" b="1" dirty="0" smtClean="0">
                <a:solidFill>
                  <a:schemeClr val="bg1"/>
                </a:solidFill>
                <a:effectLst/>
                <a:ea typeface="Times" pitchFamily="34" charset="0"/>
                <a:cs typeface="Times New Roman" pitchFamily="18" charset="0"/>
              </a:rPr>
              <a:t>tôn</a:t>
            </a:r>
            <a:r>
              <a:rPr lang="en-US" sz="6000" b="1" dirty="0" smtClean="0">
                <a:solidFill>
                  <a:schemeClr val="bg1"/>
                </a:solidFill>
                <a:effectLst/>
                <a:ea typeface="Times" pitchFamily="34" charset="0"/>
                <a:cs typeface="Times New Roman" pitchFamily="18" charset="0"/>
              </a:rPr>
              <a:t> </a:t>
            </a:r>
            <a:r>
              <a:rPr lang="vi-VN" sz="6000" b="1" dirty="0" smtClean="0">
                <a:solidFill>
                  <a:schemeClr val="bg1"/>
                </a:solidFill>
                <a:effectLst/>
                <a:ea typeface="Times" pitchFamily="34" charset="0"/>
                <a:cs typeface="Times New Roman" pitchFamily="18" charset="0"/>
              </a:rPr>
              <a:t>nhan</a:t>
            </a:r>
            <a:r>
              <a:rPr lang="en-US" sz="6000" b="1" dirty="0" smtClean="0">
                <a:solidFill>
                  <a:schemeClr val="bg1"/>
                </a:solidFill>
                <a:effectLst/>
                <a:ea typeface="Times" pitchFamily="34" charset="0"/>
                <a:cs typeface="Times New Roman" pitchFamily="18" charset="0"/>
              </a:rPr>
              <a:t> </a:t>
            </a:r>
            <a:r>
              <a:rPr lang="vi-VN" sz="6000" b="1" dirty="0" smtClean="0">
                <a:solidFill>
                  <a:schemeClr val="bg1"/>
                </a:solidFill>
                <a:effectLst/>
                <a:ea typeface="Times" pitchFamily="34" charset="0"/>
                <a:cs typeface="Times New Roman" pitchFamily="18" charset="0"/>
              </a:rPr>
              <a:t>rạng ngời,</a:t>
            </a:r>
            <a:r>
              <a:rPr lang="en-US" sz="6000" b="1" dirty="0" smtClean="0">
                <a:solidFill>
                  <a:schemeClr val="bg1"/>
                </a:solidFill>
                <a:effectLst/>
                <a:ea typeface="Times" pitchFamily="34" charset="0"/>
                <a:cs typeface="Times New Roman" pitchFamily="18" charset="0"/>
              </a:rPr>
              <a:t> </a:t>
            </a:r>
            <a:r>
              <a:rPr lang="vi-VN" sz="6000" b="1" dirty="0" smtClean="0">
                <a:solidFill>
                  <a:schemeClr val="bg1"/>
                </a:solidFill>
                <a:effectLst/>
                <a:ea typeface="Times" pitchFamily="34" charset="0"/>
                <a:cs typeface="Times New Roman" pitchFamily="18" charset="0"/>
              </a:rPr>
              <a:t>để </a:t>
            </a:r>
            <a:r>
              <a:rPr lang="vi-VN" sz="6000" b="1" dirty="0">
                <a:solidFill>
                  <a:schemeClr val="bg1"/>
                </a:solidFill>
                <a:effectLst/>
                <a:ea typeface="Times" pitchFamily="34" charset="0"/>
                <a:cs typeface="Times New Roman" pitchFamily="18" charset="0"/>
              </a:rPr>
              <a:t>chúng con được ơn cứu độ.</a:t>
            </a:r>
            <a:endParaRPr lang="en-US" sz="6000" b="1" dirty="0">
              <a:solidFill>
                <a:schemeClr val="bg1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9" y="130854"/>
            <a:ext cx="3363369" cy="4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7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600" b="1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Lạy Chúa, xin mở lòng chúng con, để chúng con lắng nghe lời của Con Chúa.</a:t>
            </a:r>
            <a:endParaRPr lang="en-US" sz="6600" b="1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13873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6600" b="1" dirty="0">
                <a:solidFill>
                  <a:schemeClr val="bg1"/>
                </a:solidFill>
                <a:effectLst/>
                <a:ea typeface="Times" pitchFamily="34" charset="0"/>
                <a:cs typeface="Times New Roman" pitchFamily="18" charset="0"/>
              </a:rPr>
              <a:t>Ai sống đời hoàn hảo,</a:t>
            </a:r>
            <a:br>
              <a:rPr lang="vi-VN" sz="6600" b="1" dirty="0">
                <a:solidFill>
                  <a:schemeClr val="bg1"/>
                </a:solidFill>
                <a:effectLst/>
                <a:ea typeface="Times" pitchFamily="34" charset="0"/>
                <a:cs typeface="Times New Roman" pitchFamily="18" charset="0"/>
              </a:rPr>
            </a:br>
            <a:r>
              <a:rPr lang="vi-VN" sz="6600" b="1" dirty="0">
                <a:solidFill>
                  <a:schemeClr val="bg1"/>
                </a:solidFill>
                <a:effectLst/>
                <a:ea typeface="Times" pitchFamily="34" charset="0"/>
                <a:cs typeface="Times New Roman" pitchFamily="18" charset="0"/>
              </a:rPr>
              <a:t>Ta cho hưởng ơn cứu độ Chúa Trời.</a:t>
            </a:r>
            <a:endParaRPr lang="en-US" sz="6600" b="1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65" y="133350"/>
            <a:ext cx="5303461" cy="47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 fontScale="90000"/>
          </a:bodyPr>
          <a:lstStyle/>
          <a:p>
            <a:pPr algn="just"/>
            <a:r>
              <a:rPr lang="vi-VN" sz="6000" b="1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Lời Thiên Chúa là lời sống động và hữu hiệu, lời đó phê phán tâm tình cũng như tư tưởng của lòng người.</a:t>
            </a:r>
            <a:endParaRPr lang="en-US" sz="6000" b="1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Alleluia-Alleluia.</a:t>
            </a:r>
            <a:endPara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  <a:endParaRPr lang="en-US" sz="4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280</Words>
  <Application>Microsoft Office PowerPoint</Application>
  <PresentationFormat>On-screen Show (16:9)</PresentationFormat>
  <Paragraphs>37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47</vt:i4>
      </vt:variant>
    </vt:vector>
  </HeadingPairs>
  <TitlesOfParts>
    <vt:vector size="61" baseType="lpstr">
      <vt:lpstr>Office Theme</vt:lpstr>
      <vt:lpstr>1_Office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Đáp Ca Sau Chúa Nhật II  Thường Niên</vt:lpstr>
      <vt:lpstr>PowerPoint Presentation</vt:lpstr>
      <vt:lpstr>Thứ Hai Sau Chúa Nhật II  Thường Niên</vt:lpstr>
      <vt:lpstr>PowerPoint Presentation</vt:lpstr>
      <vt:lpstr>Ai sống đời hoàn hảo, Ta cho hưởng ơn cứu độ Chúa Trời.</vt:lpstr>
      <vt:lpstr>Lời Thiên Chúa là lời sống động và hữu hiệu, lời đó phê phán tâm tình cũng như tư tưởng của lòng người.</vt:lpstr>
      <vt:lpstr>PowerPoint Presentation</vt:lpstr>
      <vt:lpstr>PowerPoint Presentation</vt:lpstr>
      <vt:lpstr>PowerPoint Presentation</vt:lpstr>
      <vt:lpstr>Thứ Ba Sau Chúa Nhật II  Thường Niên</vt:lpstr>
      <vt:lpstr>PowerPoint Presentation</vt:lpstr>
      <vt:lpstr>Ta đã tìm ra nghĩa bộc Đa-vít.</vt:lpstr>
      <vt:lpstr>Xin Thân Phụ Đức Giê-su Ki-tô, Chúa chúng ta, soi trí mở lòng cho chúng ta thấy rõ, đâu là niềm hy vọng, mà ơn Người kêu gọi đem lại cho chúng ta.</vt:lpstr>
      <vt:lpstr>PowerPoint Presentation</vt:lpstr>
      <vt:lpstr>PowerPoint Presentation</vt:lpstr>
      <vt:lpstr>PowerPoint Presentation</vt:lpstr>
      <vt:lpstr>Thứ Tư Sau Chúa Nhật II  Thường Niên</vt:lpstr>
      <vt:lpstr>PowerPoint Presentation</vt:lpstr>
      <vt:lpstr>PowerPoint Presentation</vt:lpstr>
      <vt:lpstr>Chúc tụng Chúa là núi đá cho tôi nương ẩn.</vt:lpstr>
      <vt:lpstr>Đức Giê-su rao giảng Tin Mừng Nước Trời, và chữa hết mọi kẻ bệnh hoạn tật nguyền trong dân.</vt:lpstr>
      <vt:lpstr>PowerPoint Presentation</vt:lpstr>
      <vt:lpstr>PowerPoint Presentation</vt:lpstr>
      <vt:lpstr>PowerPoint Presentation</vt:lpstr>
      <vt:lpstr>PowerPoint Presentation</vt:lpstr>
      <vt:lpstr>Thứ Năm Sau Chúa Nhật II  Thường Niên</vt:lpstr>
      <vt:lpstr>PowerPoint Presentation</vt:lpstr>
      <vt:lpstr>PowerPoint Presentation</vt:lpstr>
      <vt:lpstr>Tôi tin tưởng vào Thiên Chúa và không còn sợ hãi.</vt:lpstr>
      <vt:lpstr>Đấng cứu độ chúng ta là Đức Giê-su Ki-tô đã tiêu diệt thần chết, và đã dùng Tin Mừng mà làm sáng tỏ phúc trường sinh.</vt:lpstr>
      <vt:lpstr>PowerPoint Presentation</vt:lpstr>
      <vt:lpstr>PowerPoint Presentation</vt:lpstr>
      <vt:lpstr>PowerPoint Presentation</vt:lpstr>
      <vt:lpstr>Thứ Sáu Sau Chúa Nhật II  Thường Niên</vt:lpstr>
      <vt:lpstr>PowerPoint Presentation</vt:lpstr>
      <vt:lpstr>Xin thương xót con cùng, lạy Thiên Chúa.</vt:lpstr>
      <vt:lpstr>Trong Đức Ki-tô, Thiên Chúa đã cho thế gian được hoà giải với Người, và giao cho chúng tôi công bố lời hoà giải.</vt:lpstr>
      <vt:lpstr>PowerPoint Presentation</vt:lpstr>
      <vt:lpstr>PowerPoint Presentation</vt:lpstr>
      <vt:lpstr>PowerPoint Presentation</vt:lpstr>
      <vt:lpstr>Thứ Bảy Sau Chúa Nhật II  Thường Niên</vt:lpstr>
      <vt:lpstr>PowerPoint Presentation</vt:lpstr>
      <vt:lpstr>Lạy Chúa, xin toả ánh tôn nhan rạng ngời, để chúng con được ơn cứu độ.</vt:lpstr>
      <vt:lpstr>Lạy Chúa, xin mở lòng chúng con, để chúng con lắng nghe lời của Con Chúa.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Đáp Ca Sau Chúa Nhật I Thường Niên</dc:title>
  <dc:creator>Hung Nam</dc:creator>
  <cp:lastModifiedBy>RePack by Diakov</cp:lastModifiedBy>
  <cp:revision>12</cp:revision>
  <dcterms:created xsi:type="dcterms:W3CDTF">2022-10-29T10:09:31Z</dcterms:created>
  <dcterms:modified xsi:type="dcterms:W3CDTF">2023-12-20T14:13:18Z</dcterms:modified>
</cp:coreProperties>
</file>