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32" r:id="rId7"/>
    <p:sldMasterId id="2147483744" r:id="rId8"/>
    <p:sldMasterId id="2147483756" r:id="rId9"/>
    <p:sldMasterId id="2147483828" r:id="rId10"/>
    <p:sldMasterId id="2147483840" r:id="rId11"/>
    <p:sldMasterId id="2147483876" r:id="rId12"/>
    <p:sldMasterId id="2147483888" r:id="rId13"/>
    <p:sldMasterId id="2147483900" r:id="rId14"/>
    <p:sldMasterId id="2147483912" r:id="rId15"/>
    <p:sldMasterId id="2147483980" r:id="rId16"/>
    <p:sldMasterId id="2147483992" r:id="rId17"/>
    <p:sldMasterId id="2147484004" r:id="rId18"/>
    <p:sldMasterId id="2147484016" r:id="rId19"/>
    <p:sldMasterId id="2147484028" r:id="rId20"/>
    <p:sldMasterId id="2147484040" r:id="rId21"/>
    <p:sldMasterId id="2147484052" r:id="rId22"/>
    <p:sldMasterId id="2147484064" r:id="rId23"/>
    <p:sldMasterId id="2147484076" r:id="rId24"/>
    <p:sldMasterId id="2147484088" r:id="rId25"/>
    <p:sldMasterId id="2147484100" r:id="rId26"/>
    <p:sldMasterId id="2147484108" r:id="rId27"/>
  </p:sldMasterIdLst>
  <p:sldIdLst>
    <p:sldId id="261" r:id="rId28"/>
    <p:sldId id="266" r:id="rId29"/>
    <p:sldId id="256" r:id="rId30"/>
    <p:sldId id="373" r:id="rId31"/>
    <p:sldId id="348" r:id="rId32"/>
    <p:sldId id="394" r:id="rId33"/>
    <p:sldId id="395" r:id="rId34"/>
    <p:sldId id="396" r:id="rId35"/>
    <p:sldId id="397" r:id="rId36"/>
    <p:sldId id="398" r:id="rId37"/>
    <p:sldId id="399" r:id="rId38"/>
    <p:sldId id="400" r:id="rId39"/>
    <p:sldId id="401" r:id="rId40"/>
    <p:sldId id="402" r:id="rId41"/>
    <p:sldId id="358" r:id="rId42"/>
    <p:sldId id="359" r:id="rId43"/>
    <p:sldId id="360" r:id="rId44"/>
    <p:sldId id="371" r:id="rId45"/>
    <p:sldId id="362" r:id="rId46"/>
    <p:sldId id="363" r:id="rId47"/>
    <p:sldId id="372" r:id="rId48"/>
    <p:sldId id="392" r:id="rId49"/>
    <p:sldId id="307" r:id="rId50"/>
    <p:sldId id="308" r:id="rId51"/>
    <p:sldId id="257" r:id="rId52"/>
    <p:sldId id="258" r:id="rId53"/>
    <p:sldId id="374" r:id="rId54"/>
    <p:sldId id="375" r:id="rId55"/>
    <p:sldId id="393" r:id="rId56"/>
    <p:sldId id="364" r:id="rId57"/>
    <p:sldId id="267" r:id="rId58"/>
    <p:sldId id="314" r:id="rId59"/>
    <p:sldId id="316" r:id="rId60"/>
    <p:sldId id="293" r:id="rId61"/>
    <p:sldId id="271" r:id="rId62"/>
    <p:sldId id="376" r:id="rId63"/>
    <p:sldId id="312" r:id="rId64"/>
    <p:sldId id="365" r:id="rId65"/>
    <p:sldId id="289" r:id="rId66"/>
    <p:sldId id="321" r:id="rId67"/>
    <p:sldId id="322" r:id="rId68"/>
    <p:sldId id="294" r:id="rId69"/>
    <p:sldId id="291" r:id="rId70"/>
    <p:sldId id="377" r:id="rId71"/>
    <p:sldId id="324" r:id="rId72"/>
    <p:sldId id="367" r:id="rId73"/>
    <p:sldId id="276" r:id="rId74"/>
    <p:sldId id="350" r:id="rId75"/>
    <p:sldId id="328" r:id="rId76"/>
    <p:sldId id="329" r:id="rId77"/>
    <p:sldId id="288" r:id="rId78"/>
    <p:sldId id="278" r:id="rId79"/>
    <p:sldId id="378" r:id="rId80"/>
    <p:sldId id="326" r:id="rId81"/>
    <p:sldId id="368" r:id="rId82"/>
    <p:sldId id="280" r:id="rId83"/>
    <p:sldId id="331" r:id="rId84"/>
    <p:sldId id="379" r:id="rId85"/>
    <p:sldId id="381" r:id="rId86"/>
    <p:sldId id="281" r:id="rId87"/>
    <p:sldId id="282" r:id="rId88"/>
    <p:sldId id="380" r:id="rId89"/>
    <p:sldId id="333" r:id="rId90"/>
    <p:sldId id="369" r:id="rId91"/>
    <p:sldId id="382" r:id="rId92"/>
    <p:sldId id="383" r:id="rId93"/>
    <p:sldId id="384" r:id="rId94"/>
    <p:sldId id="385" r:id="rId95"/>
    <p:sldId id="386" r:id="rId96"/>
    <p:sldId id="387" r:id="rId97"/>
    <p:sldId id="391" r:id="rId98"/>
    <p:sldId id="389" r:id="rId99"/>
    <p:sldId id="390" r:id="rId10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50" d="100"/>
          <a:sy n="150" d="100"/>
        </p:scale>
        <p:origin x="-898" y="-269"/>
      </p:cViewPr>
      <p:guideLst>
        <p:guide orient="horz" pos="1620"/>
        <p:guide pos="2880"/>
      </p:guideLst>
    </p:cSldViewPr>
  </p:slideViewPr>
  <p:outlineViewPr>
    <p:cViewPr>
      <p:scale>
        <a:sx n="33" d="100"/>
        <a:sy n="33" d="100"/>
      </p:scale>
      <p:origin x="0" y="3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80" Type="http://schemas.openxmlformats.org/officeDocument/2006/relationships/slide" Target="slides/slide53.xml"/><Relationship Id="rId85" Type="http://schemas.openxmlformats.org/officeDocument/2006/relationships/slide" Target="slides/slide5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slide" Target="slides/slide64.xml"/><Relationship Id="rId96"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74185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4042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57764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7913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702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3322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2691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7643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0358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742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8394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36507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1475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3953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185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1766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2094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4541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3562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650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1925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1264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0136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46273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0315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1567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2874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0055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5614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2301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795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543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4876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5123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2679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462737"/>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0315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1567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2874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0055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5614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230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0948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7959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4876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5123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2679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006455"/>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572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1188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418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6851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200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36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0249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8032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0304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5431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9011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185263"/>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407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0826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5162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434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580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5107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3753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8341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4680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2936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5810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614582"/>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7519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9408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276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7495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8934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988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80071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7934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6416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85991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3271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693922"/>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1171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812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233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3240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8641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24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2455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6786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0343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0387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0646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016167"/>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054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033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5721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6665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9932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765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64970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4628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7668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3738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4976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6243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016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630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7717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7906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8390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4650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9046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024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03276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36431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19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923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767948"/>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3740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2518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5729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9703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5770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4541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40137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2611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764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727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5455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638975"/>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26339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99193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40016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0017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5885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7983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7380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915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9678"/>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75466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81292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569356"/>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11602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23732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8427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73874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7714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5572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316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6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26118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4445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5480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04847"/>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7001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60747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4767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1144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6055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30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111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19021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765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9688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6356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2710"/>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7398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2687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63765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01780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15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1005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95965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9096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22982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5349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01308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2710"/>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7398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26870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63765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017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0193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15388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9596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9096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2298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5349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01308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2250985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7541910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6043235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033666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2829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16927112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42526479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1441744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331333"/>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99076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212471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41810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36815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64456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053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3760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79659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72160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56143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191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6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15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108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53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91948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006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39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802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80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3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53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54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683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23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13244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73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309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71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99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t>5/17/2024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83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37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40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91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34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61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6184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600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049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4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t>5/17/2024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435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31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560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3817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091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682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60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77933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4672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81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5/17/2024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9359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88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9324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1400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2018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280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716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4383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689748"/>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31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5410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4872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6924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0935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1939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8197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2848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1736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0617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34870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623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8654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1192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9871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2567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0291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428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291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4282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729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5" Type="http://schemas.openxmlformats.org/officeDocument/2006/relationships/slideLayout" Target="../slideLayouts/slideLayout280.xml"/><Relationship Id="rId4" Type="http://schemas.openxmlformats.org/officeDocument/2006/relationships/slideLayout" Target="../slideLayouts/slideLayout279.xml"/><Relationship Id="rId9" Type="http://schemas.openxmlformats.org/officeDocument/2006/relationships/image" Target="../media/image1.jp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7.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5/17/2024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17207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59697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4837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4837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76446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7630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249862"/>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977665"/>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33994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438476"/>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2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387752"/>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419463"/>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71354"/>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438694"/>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937372"/>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937372"/>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932822809"/>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364079"/>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59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775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02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724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963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31417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569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8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8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8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8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3.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7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7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9.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54.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10.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65.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21.xml"/></Relationships>
</file>

<file path=ppt/slides/_rels/slide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66.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5.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76.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32.xml"/></Relationships>
</file>

<file path=ppt/slides/_rels/slide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6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3.xml"/></Relationships>
</file>

<file path=ppt/slides/_rels/slide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3.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76.xml"/></Relationships>
</file>

<file path=ppt/slides/_rels/slide7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7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76.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8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1" smtClean="0">
              <a:solidFill>
                <a:srgbClr val="FFFF00"/>
              </a:solidFill>
              <a:effectLst/>
              <a:latin typeface="+mj-lt"/>
              <a:cs typeface="Times New Roman" pitchFamily="18" charset="0"/>
            </a:endParaRPr>
          </a:p>
          <a:p>
            <a:endParaRPr lang="en-US" b="1" smtClean="0">
              <a:solidFill>
                <a:srgbClr val="FFFF00"/>
              </a:solidFill>
              <a:effectLst/>
              <a:latin typeface="+mj-lt"/>
              <a:cs typeface="Times New Roman" pitchFamily="18" charset="0"/>
            </a:endParaRPr>
          </a:p>
          <a:p>
            <a:r>
              <a:rPr lang="en-US" sz="4400" b="1" smtClean="0">
                <a:solidFill>
                  <a:srgbClr val="FFFF00"/>
                </a:solidFill>
                <a:effectLst/>
                <a:latin typeface="+mj-lt"/>
                <a:cs typeface="Times New Roman" pitchFamily="18" charset="0"/>
              </a:rPr>
              <a:t>ĐÁP CA </a:t>
            </a:r>
          </a:p>
          <a:p>
            <a:r>
              <a:rPr lang="en-US" sz="4400" b="1" smtClean="0">
                <a:solidFill>
                  <a:srgbClr val="FFFF00"/>
                </a:solidFill>
                <a:effectLst/>
                <a:latin typeface="+mj-lt"/>
                <a:cs typeface="Times New Roman" pitchFamily="18" charset="0"/>
              </a:rPr>
              <a:t>SAU LỄ CHÚA THÁNH THẦN</a:t>
            </a:r>
          </a:p>
          <a:p>
            <a:r>
              <a:rPr lang="en-US" sz="4400" b="1" smtClean="0">
                <a:solidFill>
                  <a:srgbClr val="FFFF00"/>
                </a:solidFill>
                <a:effectLst/>
                <a:latin typeface="+mj-lt"/>
                <a:cs typeface="Times New Roman" pitchFamily="18" charset="0"/>
              </a:rPr>
              <a:t>HIỆN XUỐNG</a:t>
            </a:r>
            <a:endParaRPr lang="en-US" sz="4400" b="1">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3669369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Lạy</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một</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Thiên</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a:t>
            </a:r>
            <a:r>
              <a:rPr lang="en-US" sz="48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Giêsu</a:t>
            </a:r>
            <a:r>
              <a:rPr lang="en-US" sz="48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Kitô</a:t>
            </a:r>
            <a:r>
              <a:rPr lang="en-US" sz="48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lnSpc>
                <a:spcPct val="145000"/>
              </a:lnSpc>
              <a:buFontTx/>
              <a:buNone/>
            </a:pPr>
            <a:r>
              <a:rPr lang="vi-VN" sz="48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14657835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8871534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Vì lạy </a:t>
            </a:r>
            <a:r>
              <a:rPr lang="vi-VN" sz="4800" b="1">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 Giêsu Kitô, </a:t>
            </a:r>
            <a:r>
              <a:rPr lang="vi-VN"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7369766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4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4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r>
              <a:rPr lang="vi-VN" sz="4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Amen.</a:t>
            </a:r>
          </a:p>
        </p:txBody>
      </p:sp>
    </p:spTree>
    <p:extLst>
      <p:ext uri="{BB962C8B-B14F-4D97-AF65-F5344CB8AC3E}">
        <p14:creationId xmlns:p14="http://schemas.microsoft.com/office/powerpoint/2010/main" val="825512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9109946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66700" y="133350"/>
            <a:ext cx="8610600" cy="1077218"/>
          </a:xfrm>
          <a:prstGeom prst="rect">
            <a:avLst/>
          </a:prstGeom>
          <a:noFill/>
          <a:ln>
            <a:solidFill>
              <a:srgbClr val="FFFF00"/>
            </a:solidFill>
          </a:ln>
          <a:effectLst>
            <a:glow rad="139700">
              <a:schemeClr val="accent3">
                <a:satMod val="175000"/>
                <a:alpha val="40000"/>
              </a:schemeClr>
            </a:glow>
          </a:effectLst>
        </p:spPr>
        <p:txBody>
          <a:bodyPr wrap="square" rtlCol="0">
            <a:spAutoFit/>
          </a:bodyPr>
          <a:lstStyle/>
          <a:p>
            <a:r>
              <a:rPr lang="vi-VN" sz="3200" dirty="0">
                <a:solidFill>
                  <a:prstClr val="white"/>
                </a:solidFill>
              </a:rPr>
              <a:t>Ta sẽ gây mối thù giữa dòng giống mi và dòng giống người đàn bà.</a:t>
            </a:r>
            <a:endParaRPr lang="vi-VN" sz="3200" i="1" dirty="0">
              <a:solidFill>
                <a:prstClr val="white"/>
              </a:solidFill>
            </a:endParaRPr>
          </a:p>
        </p:txBody>
      </p:sp>
      <p:sp>
        <p:nvSpPr>
          <p:cNvPr id="4" name="TextBox 3"/>
          <p:cNvSpPr txBox="1"/>
          <p:nvPr/>
        </p:nvSpPr>
        <p:spPr>
          <a:xfrm>
            <a:off x="304800" y="4324350"/>
            <a:ext cx="4876800" cy="584775"/>
          </a:xfrm>
          <a:prstGeom prst="rect">
            <a:avLst/>
          </a:prstGeom>
          <a:noFill/>
        </p:spPr>
        <p:txBody>
          <a:bodyPr wrap="square" rtlCol="0">
            <a:spAutoFit/>
          </a:bodyPr>
          <a:lstStyle/>
          <a:p>
            <a:r>
              <a:rPr lang="en-US" sz="3200" smtClean="0">
                <a:solidFill>
                  <a:prstClr val="white"/>
                </a:solidFill>
              </a:rPr>
              <a:t>Bài trích sách Sáng Thế</a:t>
            </a:r>
            <a:endParaRPr lang="en-US" sz="3200">
              <a:solidFill>
                <a:prstClr val="white"/>
              </a:solidFill>
            </a:endParaRPr>
          </a:p>
        </p:txBody>
      </p:sp>
    </p:spTree>
    <p:extLst>
      <p:ext uri="{BB962C8B-B14F-4D97-AF65-F5344CB8AC3E}">
        <p14:creationId xmlns:p14="http://schemas.microsoft.com/office/powerpoint/2010/main" val="34310595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1" smtClean="0">
                <a:solidFill>
                  <a:srgbClr val="002060"/>
                </a:solidFill>
                <a:latin typeface="+mj-lt"/>
                <a:cs typeface="Times New Roman" pitchFamily="18" charset="0"/>
              </a:rPr>
              <a:t>Bà làm cho giống nòi chúng ta được vinh dự lớn lao.</a:t>
            </a:r>
            <a:endParaRPr lang="en-US" sz="7200" b="1">
              <a:solidFill>
                <a:srgbClr val="002060"/>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C00000"/>
                </a:solidFill>
                <a:effectLst>
                  <a:outerShdw blurRad="38100" dist="38100" dir="2700000" algn="tl">
                    <a:srgbClr val="000000">
                      <a:alpha val="43137"/>
                    </a:srgbClr>
                  </a:outerShdw>
                </a:effectLst>
                <a:cs typeface="Times New Roman" pitchFamily="18" charset="0"/>
              </a:rPr>
              <a:t>Đáp ca:</a:t>
            </a:r>
            <a:endParaRPr lang="en-US" sz="4400" b="1" u="sng">
              <a:solidFill>
                <a:srgbClr val="C00000"/>
              </a:solidFill>
              <a:effectLst>
                <a:outerShdw blurRad="38100" dist="38100" dir="2700000" algn="tl">
                  <a:srgbClr val="000000">
                    <a:alpha val="43137"/>
                  </a:srgbClr>
                </a:outerShdw>
              </a:effectLst>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5750"/>
            <a:ext cx="313372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183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4800" b="1">
                <a:solidFill>
                  <a:srgbClr val="002060"/>
                </a:solidFill>
                <a:latin typeface="+mj-lt"/>
                <a:cs typeface="Times New Roman" pitchFamily="18" charset="0"/>
              </a:rPr>
              <a:t>Lạy Đức </a:t>
            </a:r>
            <a:r>
              <a:rPr lang="vi-VN" sz="4800" b="1" smtClean="0">
                <a:solidFill>
                  <a:srgbClr val="002060"/>
                </a:solidFill>
                <a:latin typeface="+mj-lt"/>
                <a:cs typeface="Times New Roman" pitchFamily="18" charset="0"/>
              </a:rPr>
              <a:t>Nữ Trinh diễm phúc,</a:t>
            </a:r>
            <a:r>
              <a:rPr lang="en-US" sz="4800" b="1" smtClean="0">
                <a:solidFill>
                  <a:srgbClr val="002060"/>
                </a:solidFill>
                <a:latin typeface="+mj-lt"/>
                <a:cs typeface="Times New Roman" pitchFamily="18" charset="0"/>
              </a:rPr>
              <a:t> </a:t>
            </a:r>
            <a:r>
              <a:rPr lang="vi-VN" sz="4800" b="1" smtClean="0">
                <a:solidFill>
                  <a:srgbClr val="002060"/>
                </a:solidFill>
                <a:latin typeface="+mj-lt"/>
                <a:cs typeface="Times New Roman" pitchFamily="18" charset="0"/>
              </a:rPr>
              <a:t>Đấng đã sinh hạ Chúa Trời.</a:t>
            </a:r>
            <a:r>
              <a:rPr lang="en-US" sz="4800" b="1" smtClean="0">
                <a:solidFill>
                  <a:srgbClr val="002060"/>
                </a:solidFill>
                <a:latin typeface="+mj-lt"/>
                <a:cs typeface="Times New Roman" pitchFamily="18" charset="0"/>
              </a:rPr>
              <a:t> </a:t>
            </a:r>
            <a:r>
              <a:rPr lang="vi-VN" sz="4800" b="1" smtClean="0">
                <a:solidFill>
                  <a:srgbClr val="002060"/>
                </a:solidFill>
                <a:latin typeface="+mj-lt"/>
                <a:cs typeface="Times New Roman" pitchFamily="18" charset="0"/>
              </a:rPr>
              <a:t>Lạy Thân Mẫu hồng phúc của Giáo Hội,</a:t>
            </a:r>
            <a:r>
              <a:rPr lang="en-US" sz="4800" b="1" smtClean="0">
                <a:solidFill>
                  <a:srgbClr val="002060"/>
                </a:solidFill>
                <a:latin typeface="+mj-lt"/>
                <a:cs typeface="Times New Roman" pitchFamily="18" charset="0"/>
              </a:rPr>
              <a:t> </a:t>
            </a:r>
            <a:r>
              <a:rPr lang="vi-VN" sz="4800" b="1" smtClean="0">
                <a:solidFill>
                  <a:srgbClr val="002060"/>
                </a:solidFill>
                <a:latin typeface="+mj-lt"/>
                <a:cs typeface="Times New Roman" pitchFamily="18" charset="0"/>
              </a:rPr>
              <a:t>Đấng giữ nơi chúng con lửa Thần Khí của Đức Giê-su Ki-tô, Con lòng Mẹ.</a:t>
            </a:r>
            <a:endParaRPr lang="en-US" sz="4800" b="1">
              <a:solidFill>
                <a:srgbClr val="00206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smtClean="0">
                <a:solidFill>
                  <a:srgbClr val="C00000"/>
                </a:solidFill>
                <a:effectLst>
                  <a:outerShdw blurRad="38100" dist="38100" dir="2700000" algn="tl">
                    <a:srgbClr val="000000">
                      <a:alpha val="43137"/>
                    </a:srgbClr>
                  </a:outerShdw>
                </a:effectLst>
                <a:cs typeface="Times New Roman" pitchFamily="18" charset="0"/>
              </a:rPr>
              <a:t>Alleluia-Alleluia:</a:t>
            </a:r>
            <a:endParaRPr lang="en-US" sz="3200" b="1" u="sng">
              <a:solidFill>
                <a:srgbClr val="C00000"/>
              </a:solidFill>
              <a:effectLst>
                <a:outerShdw blurRad="38100" dist="38100" dir="2700000" algn="tl">
                  <a:srgbClr val="000000">
                    <a:alpha val="43137"/>
                  </a:srgbClr>
                </a:outerShdw>
              </a:effectLst>
              <a:cs typeface="Times New Roman" pitchFamily="18" charset="0"/>
            </a:endParaRP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smtClean="0">
                <a:solidFill>
                  <a:srgbClr val="C00000"/>
                </a:solidFill>
                <a:effectLst>
                  <a:outerShdw blurRad="38100" dist="38100" dir="2700000" algn="tl">
                    <a:srgbClr val="000000">
                      <a:alpha val="43137"/>
                    </a:srgbClr>
                  </a:outerShdw>
                </a:effectLst>
                <a:cs typeface="Times New Roman" pitchFamily="18" charset="0"/>
              </a:rPr>
              <a:t>Alleluia:</a:t>
            </a:r>
            <a:endParaRPr lang="en-US" sz="3600" b="1" u="sng">
              <a:solidFill>
                <a:srgbClr val="C000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1429649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9"/>
            <a:ext cx="9144000" cy="5142882"/>
          </a:xfrm>
          <a:prstGeom prst="rect">
            <a:avLst/>
          </a:prstGeom>
        </p:spPr>
      </p:pic>
    </p:spTree>
    <p:extLst>
      <p:ext uri="{BB962C8B-B14F-4D97-AF65-F5344CB8AC3E}">
        <p14:creationId xmlns:p14="http://schemas.microsoft.com/office/powerpoint/2010/main" val="3348963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26434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064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325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latin typeface="+mj-lt"/>
              <a:cs typeface="Times New Roman" pitchFamily="18" charset="0"/>
            </a:endParaRPr>
          </a:p>
          <a:p>
            <a:endParaRPr lang="en-US" sz="4400" b="1">
              <a:solidFill>
                <a:srgbClr val="FFFF00"/>
              </a:solidFill>
              <a:effectLst/>
              <a:latin typeface="+mj-lt"/>
              <a:cs typeface="Times New Roman" pitchFamily="18" charset="0"/>
            </a:endParaRPr>
          </a:p>
          <a:p>
            <a:r>
              <a:rPr lang="en-US" sz="4400" b="1" smtClean="0">
                <a:solidFill>
                  <a:srgbClr val="FFFF00"/>
                </a:solidFill>
                <a:effectLst/>
                <a:latin typeface="+mj-lt"/>
                <a:cs typeface="Times New Roman" pitchFamily="18" charset="0"/>
              </a:rPr>
              <a:t>THỨ </a:t>
            </a:r>
            <a:r>
              <a:rPr lang="en-US" sz="4400" b="1" smtClean="0">
                <a:solidFill>
                  <a:srgbClr val="FFFF00"/>
                </a:solidFill>
                <a:latin typeface="+mj-lt"/>
                <a:cs typeface="Times New Roman" pitchFamily="18" charset="0"/>
              </a:rPr>
              <a:t>HAI</a:t>
            </a:r>
            <a:endParaRPr lang="en-US" sz="4400" b="1" smtClean="0">
              <a:solidFill>
                <a:srgbClr val="FFFF00"/>
              </a:solidFill>
              <a:effectLst/>
              <a:latin typeface="+mj-lt"/>
              <a:cs typeface="Times New Roman" pitchFamily="18" charset="0"/>
            </a:endParaRPr>
          </a:p>
          <a:p>
            <a:r>
              <a:rPr lang="en-US" sz="4400" b="1" smtClean="0">
                <a:solidFill>
                  <a:srgbClr val="FFFF00"/>
                </a:solidFill>
                <a:latin typeface="+mj-lt"/>
                <a:cs typeface="Times New Roman" pitchFamily="18" charset="0"/>
              </a:rPr>
              <a:t>TUẦN VII THƯỜNG NIÊN</a:t>
            </a:r>
          </a:p>
          <a:p>
            <a:r>
              <a:rPr lang="en-US" sz="4400" b="1" smtClean="0">
                <a:solidFill>
                  <a:srgbClr val="FFFF00"/>
                </a:solidFill>
                <a:latin typeface="+mj-lt"/>
                <a:cs typeface="Times New Roman" pitchFamily="18" charset="0"/>
              </a:rPr>
              <a:t>Sau lễ Chúa Thánh Thần hiện xuống</a:t>
            </a:r>
            <a:endParaRPr lang="vi-VN" sz="4400" b="1">
              <a:solidFill>
                <a:srgbClr val="FFFF00"/>
              </a:solidFill>
              <a:latin typeface="+mj-lt"/>
              <a:cs typeface="Times New Roman" pitchFamily="18" charset="0"/>
            </a:endParaRPr>
          </a:p>
        </p:txBody>
      </p:sp>
    </p:spTree>
    <p:extLst>
      <p:ext uri="{BB962C8B-B14F-4D97-AF65-F5344CB8AC3E}">
        <p14:creationId xmlns:p14="http://schemas.microsoft.com/office/powerpoint/2010/main" val="2509057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3681607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41"/>
            <a:ext cx="9144000" cy="5135418"/>
          </a:xfrm>
          <a:prstGeom prst="rect">
            <a:avLst/>
          </a:prstGeom>
        </p:spPr>
      </p:pic>
    </p:spTree>
    <p:extLst>
      <p:ext uri="{BB962C8B-B14F-4D97-AF65-F5344CB8AC3E}">
        <p14:creationId xmlns:p14="http://schemas.microsoft.com/office/powerpoint/2010/main" val="31617060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66700" y="133350"/>
            <a:ext cx="8610600" cy="1077218"/>
          </a:xfrm>
          <a:prstGeom prst="rect">
            <a:avLst/>
          </a:prstGeom>
          <a:noFill/>
          <a:ln>
            <a:solidFill>
              <a:srgbClr val="FFFF00"/>
            </a:solidFill>
          </a:ln>
          <a:effectLst>
            <a:glow rad="139700">
              <a:schemeClr val="accent3">
                <a:satMod val="175000"/>
                <a:alpha val="40000"/>
              </a:schemeClr>
            </a:glow>
          </a:effectLst>
        </p:spPr>
        <p:txBody>
          <a:bodyPr wrap="square" rtlCol="0">
            <a:spAutoFit/>
          </a:bodyPr>
          <a:lstStyle/>
          <a:p>
            <a:r>
              <a:rPr lang="en-US" sz="3200" smtClean="0">
                <a:solidFill>
                  <a:schemeClr val="bg1"/>
                </a:solidFill>
              </a:rPr>
              <a:t>Nếu anh em có sự ghen tuông, thì anh em đừng</a:t>
            </a:r>
          </a:p>
          <a:p>
            <a:r>
              <a:rPr lang="en-US" sz="3200" smtClean="0">
                <a:solidFill>
                  <a:schemeClr val="bg1"/>
                </a:solidFill>
              </a:rPr>
              <a:t>Tự cao tự đại.</a:t>
            </a:r>
            <a:endParaRPr lang="vi-VN" sz="3200">
              <a:solidFill>
                <a:schemeClr val="bg1"/>
              </a:solidFill>
            </a:endParaRPr>
          </a:p>
        </p:txBody>
      </p:sp>
      <p:sp>
        <p:nvSpPr>
          <p:cNvPr id="4" name="TextBox 3"/>
          <p:cNvSpPr txBox="1"/>
          <p:nvPr/>
        </p:nvSpPr>
        <p:spPr>
          <a:xfrm>
            <a:off x="304800" y="4324350"/>
            <a:ext cx="8534400" cy="584775"/>
          </a:xfrm>
          <a:prstGeom prst="rect">
            <a:avLst/>
          </a:prstGeom>
          <a:noFill/>
        </p:spPr>
        <p:txBody>
          <a:bodyPr wrap="square" rtlCol="0">
            <a:spAutoFit/>
          </a:bodyPr>
          <a:lstStyle/>
          <a:p>
            <a:r>
              <a:rPr lang="en-US" sz="3200" smtClean="0">
                <a:solidFill>
                  <a:schemeClr val="bg1"/>
                </a:solidFill>
              </a:rPr>
              <a:t>Bài trích thư của thánh Giacôbê tông đồ</a:t>
            </a:r>
            <a:endParaRPr lang="en-US" sz="3200">
              <a:solidFill>
                <a:schemeClr val="bg1"/>
              </a:solidFill>
            </a:endParaRPr>
          </a:p>
        </p:txBody>
      </p:sp>
    </p:spTree>
    <p:extLst>
      <p:ext uri="{BB962C8B-B14F-4D97-AF65-F5344CB8AC3E}">
        <p14:creationId xmlns:p14="http://schemas.microsoft.com/office/powerpoint/2010/main" val="31617060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1" smtClean="0">
                <a:solidFill>
                  <a:schemeClr val="bg1"/>
                </a:solidFill>
                <a:effectLst/>
                <a:latin typeface="+mj-lt"/>
                <a:cs typeface="Times New Roman" pitchFamily="18" charset="0"/>
              </a:rPr>
              <a:t>Huấn lệnh Chúa hoàn toàn ngay thẳng, làm hoan hỷ cõi lòng.</a:t>
            </a:r>
            <a:endParaRPr lang="en-US" sz="7200" b="1">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5400" b="1" smtClean="0">
                <a:solidFill>
                  <a:schemeClr val="bg1"/>
                </a:solidFill>
                <a:latin typeface="+mj-lt"/>
                <a:cs typeface="Times New Roman" pitchFamily="18" charset="0"/>
              </a:rPr>
              <a:t>Đấng cứu độ chúng ta là đức Giêsu Kitô đã tiêu diệt thần chết, và đã dùng Tin Mừng mà làm sáng tỏ phúc trường sinh.</a:t>
            </a:r>
            <a:endParaRPr lang="en-US" sz="5400" b="1">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smtClean="0">
                <a:solidFill>
                  <a:srgbClr val="FFFF00"/>
                </a:solidFill>
                <a:effectLst>
                  <a:outerShdw blurRad="38100" dist="38100" dir="2700000" algn="tl">
                    <a:srgbClr val="000000">
                      <a:alpha val="43137"/>
                    </a:srgbClr>
                  </a:outerShdw>
                </a:effectLst>
                <a:latin typeface="+mj-lt"/>
                <a:cs typeface="Times New Roman" pitchFamily="18" charset="0"/>
              </a:rPr>
              <a:t>Alleluia-Alleluia:</a:t>
            </a:r>
            <a:endParaRPr lang="en-US" sz="32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smtClean="0">
                <a:solidFill>
                  <a:srgbClr val="FFFF00"/>
                </a:solidFill>
                <a:effectLst>
                  <a:outerShdw blurRad="38100" dist="38100" dir="2700000" algn="tl">
                    <a:srgbClr val="000000">
                      <a:alpha val="43137"/>
                    </a:srgbClr>
                  </a:outerShdw>
                </a:effectLst>
                <a:latin typeface="+mj-lt"/>
                <a:cs typeface="Times New Roman" pitchFamily="18" charset="0"/>
              </a:rPr>
              <a:t>Alleluia:</a:t>
            </a:r>
            <a:endParaRPr lang="en-US" sz="36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41"/>
            <a:ext cx="9144000" cy="5135418"/>
          </a:xfrm>
          <a:prstGeom prst="rect">
            <a:avLst/>
          </a:prstGeom>
        </p:spPr>
      </p:pic>
    </p:spTree>
    <p:extLst>
      <p:ext uri="{BB962C8B-B14F-4D97-AF65-F5344CB8AC3E}">
        <p14:creationId xmlns:p14="http://schemas.microsoft.com/office/powerpoint/2010/main" val="14505997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71093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3681607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33350"/>
            <a:ext cx="9144000" cy="5010150"/>
          </a:xfrm>
        </p:spPr>
        <p:txBody>
          <a:bodyPr>
            <a:normAutofit fontScale="92500" lnSpcReduction="10000"/>
          </a:bodyPr>
          <a:lstStyle/>
          <a:p>
            <a:r>
              <a:rPr lang="en-US" sz="4400" b="1" smtClean="0">
                <a:solidFill>
                  <a:srgbClr val="002060"/>
                </a:solidFill>
                <a:effectLst/>
                <a:latin typeface="+mj-lt"/>
                <a:cs typeface="Times New Roman" pitchFamily="18" charset="0"/>
              </a:rPr>
              <a:t>THỨ HAI</a:t>
            </a:r>
          </a:p>
          <a:p>
            <a:r>
              <a:rPr lang="vi-VN" b="1">
                <a:solidFill>
                  <a:srgbClr val="002060"/>
                </a:solidFill>
                <a:effectLst/>
                <a:latin typeface="+mj-lt"/>
                <a:cs typeface="Times New Roman" pitchFamily="18" charset="0"/>
              </a:rPr>
              <a:t>SAU </a:t>
            </a:r>
            <a:r>
              <a:rPr lang="en-US" b="1" smtClean="0">
                <a:solidFill>
                  <a:srgbClr val="002060"/>
                </a:solidFill>
                <a:effectLst/>
                <a:latin typeface="+mj-lt"/>
                <a:cs typeface="Times New Roman" pitchFamily="18" charset="0"/>
              </a:rPr>
              <a:t>LỄ </a:t>
            </a:r>
            <a:r>
              <a:rPr lang="vi-VN" b="1" smtClean="0">
                <a:solidFill>
                  <a:srgbClr val="002060"/>
                </a:solidFill>
                <a:effectLst/>
                <a:latin typeface="+mj-lt"/>
                <a:cs typeface="Times New Roman" pitchFamily="18" charset="0"/>
              </a:rPr>
              <a:t>CHÚA </a:t>
            </a:r>
            <a:r>
              <a:rPr lang="en-US" b="1" smtClean="0">
                <a:solidFill>
                  <a:srgbClr val="002060"/>
                </a:solidFill>
                <a:latin typeface="+mj-lt"/>
                <a:cs typeface="Times New Roman" pitchFamily="18" charset="0"/>
              </a:rPr>
              <a:t>THÁNH THẦN</a:t>
            </a:r>
            <a:r>
              <a:rPr lang="en-US" b="1">
                <a:solidFill>
                  <a:srgbClr val="002060"/>
                </a:solidFill>
                <a:latin typeface="+mj-lt"/>
                <a:cs typeface="Times New Roman" pitchFamily="18" charset="0"/>
              </a:rPr>
              <a:t> </a:t>
            </a:r>
            <a:r>
              <a:rPr lang="en-US" b="1" smtClean="0">
                <a:solidFill>
                  <a:srgbClr val="002060"/>
                </a:solidFill>
                <a:latin typeface="+mj-lt"/>
                <a:cs typeface="Times New Roman" pitchFamily="18" charset="0"/>
              </a:rPr>
              <a:t>HIỆN XUỐNG</a:t>
            </a:r>
            <a:endParaRPr lang="en-US" b="1" smtClean="0">
              <a:solidFill>
                <a:srgbClr val="002060"/>
              </a:solidFill>
              <a:effectLst/>
              <a:latin typeface="+mj-lt"/>
              <a:cs typeface="Times New Roman" pitchFamily="18" charset="0"/>
            </a:endParaRPr>
          </a:p>
          <a:p>
            <a:r>
              <a:rPr lang="vi-VN" sz="4400" b="1" smtClean="0">
                <a:solidFill>
                  <a:srgbClr val="002060"/>
                </a:solidFill>
                <a:latin typeface="+mj-lt"/>
                <a:cs typeface="Times New Roman" pitchFamily="18" charset="0"/>
              </a:rPr>
              <a:t>Đức </a:t>
            </a:r>
            <a:r>
              <a:rPr lang="vi-VN" sz="4400" b="1">
                <a:solidFill>
                  <a:srgbClr val="002060"/>
                </a:solidFill>
                <a:latin typeface="+mj-lt"/>
                <a:cs typeface="Times New Roman" pitchFamily="18" charset="0"/>
              </a:rPr>
              <a:t>Trinh Nữ Ma-ri-a, Mẹ Hội Thánh</a:t>
            </a:r>
          </a:p>
          <a:p>
            <a:r>
              <a:rPr lang="vi-VN" sz="4400" b="1" smtClean="0">
                <a:solidFill>
                  <a:srgbClr val="002060"/>
                </a:solidFill>
                <a:latin typeface="+mj-lt"/>
                <a:cs typeface="Times New Roman" pitchFamily="18" charset="0"/>
              </a:rPr>
              <a:t>lễ nhớ</a:t>
            </a:r>
            <a:endParaRPr lang="en-US" sz="4400" b="1" smtClean="0">
              <a:solidFill>
                <a:srgbClr val="002060"/>
              </a:solidFill>
              <a:latin typeface="+mj-lt"/>
              <a:cs typeface="Times New Roman" pitchFamily="18" charset="0"/>
            </a:endParaRPr>
          </a:p>
          <a:p>
            <a:r>
              <a:rPr lang="en-US" sz="4400" b="1" smtClean="0">
                <a:solidFill>
                  <a:srgbClr val="002060"/>
                </a:solidFill>
                <a:effectLst/>
                <a:latin typeface="+mj-lt"/>
                <a:cs typeface="Times New Roman" pitchFamily="18" charset="0"/>
              </a:rPr>
              <a:t>Sách bài đọc quyển 3</a:t>
            </a:r>
            <a:br>
              <a:rPr lang="en-US" sz="4400" b="1" smtClean="0">
                <a:solidFill>
                  <a:srgbClr val="002060"/>
                </a:solidFill>
                <a:effectLst/>
                <a:latin typeface="+mj-lt"/>
                <a:cs typeface="Times New Roman" pitchFamily="18" charset="0"/>
              </a:rPr>
            </a:br>
            <a:r>
              <a:rPr lang="en-US" b="1" smtClean="0">
                <a:solidFill>
                  <a:srgbClr val="FF0000"/>
                </a:solidFill>
                <a:effectLst/>
                <a:latin typeface="+mj-lt"/>
                <a:cs typeface="Times New Roman" pitchFamily="18" charset="0"/>
              </a:rPr>
              <a:t>Bài đọc: 1 </a:t>
            </a:r>
            <a:r>
              <a:rPr lang="en-US" b="1" i="1" smtClean="0">
                <a:solidFill>
                  <a:srgbClr val="FF0000"/>
                </a:solidFill>
                <a:effectLst/>
                <a:latin typeface="+mj-lt"/>
                <a:cs typeface="Times New Roman" pitchFamily="18" charset="0"/>
              </a:rPr>
              <a:t>St 3,9-15. 20</a:t>
            </a:r>
            <a:r>
              <a:rPr lang="en-US" b="1" smtClean="0">
                <a:solidFill>
                  <a:srgbClr val="FF0000"/>
                </a:solidFill>
                <a:effectLst/>
                <a:latin typeface="+mj-lt"/>
                <a:cs typeface="Times New Roman" pitchFamily="18" charset="0"/>
              </a:rPr>
              <a:t>. số 1 trang 84.</a:t>
            </a:r>
            <a:br>
              <a:rPr lang="en-US" b="1" smtClean="0">
                <a:solidFill>
                  <a:srgbClr val="FF0000"/>
                </a:solidFill>
                <a:effectLst/>
                <a:latin typeface="+mj-lt"/>
                <a:cs typeface="Times New Roman" pitchFamily="18" charset="0"/>
              </a:rPr>
            </a:br>
            <a:r>
              <a:rPr lang="en-US" b="1" smtClean="0">
                <a:solidFill>
                  <a:srgbClr val="FF0000"/>
                </a:solidFill>
                <a:effectLst/>
                <a:latin typeface="+mj-lt"/>
                <a:cs typeface="Times New Roman" pitchFamily="18" charset="0"/>
              </a:rPr>
              <a:t>Đáp ca: Số 2 trang 86.</a:t>
            </a:r>
            <a:br>
              <a:rPr lang="en-US" b="1" smtClean="0">
                <a:solidFill>
                  <a:srgbClr val="FF0000"/>
                </a:solidFill>
                <a:effectLst/>
                <a:latin typeface="+mj-lt"/>
                <a:cs typeface="Times New Roman" pitchFamily="18" charset="0"/>
              </a:rPr>
            </a:br>
            <a:r>
              <a:rPr lang="en-US" b="1" smtClean="0">
                <a:solidFill>
                  <a:srgbClr val="FF0000"/>
                </a:solidFill>
                <a:effectLst/>
                <a:latin typeface="+mj-lt"/>
                <a:cs typeface="Times New Roman" pitchFamily="18" charset="0"/>
              </a:rPr>
              <a:t>Alleluia: số 5 trang 90.</a:t>
            </a:r>
            <a:br>
              <a:rPr lang="en-US" b="1" smtClean="0">
                <a:solidFill>
                  <a:srgbClr val="FF0000"/>
                </a:solidFill>
                <a:effectLst/>
                <a:latin typeface="+mj-lt"/>
                <a:cs typeface="Times New Roman" pitchFamily="18" charset="0"/>
              </a:rPr>
            </a:br>
            <a:r>
              <a:rPr lang="en-US" b="1" smtClean="0">
                <a:solidFill>
                  <a:srgbClr val="FF0000"/>
                </a:solidFill>
                <a:effectLst/>
                <a:latin typeface="+mj-lt"/>
                <a:cs typeface="Times New Roman" pitchFamily="18" charset="0"/>
              </a:rPr>
              <a:t>Tin Mừng: Ga 19,15-27. Số 12 trang 96</a:t>
            </a:r>
            <a:endParaRPr lang="vi-VN" b="1">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7295075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6474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latin typeface="+mj-lt"/>
              <a:cs typeface="Times New Roman" pitchFamily="18" charset="0"/>
            </a:endParaRPr>
          </a:p>
          <a:p>
            <a:endParaRPr lang="en-US" sz="4400" b="1">
              <a:solidFill>
                <a:srgbClr val="FFFF00"/>
              </a:solidFill>
              <a:effectLst/>
              <a:latin typeface="+mj-lt"/>
              <a:cs typeface="Times New Roman" pitchFamily="18" charset="0"/>
            </a:endParaRPr>
          </a:p>
          <a:p>
            <a:r>
              <a:rPr lang="en-US" sz="4400" b="1" smtClean="0">
                <a:solidFill>
                  <a:srgbClr val="FFFF00"/>
                </a:solidFill>
                <a:effectLst/>
                <a:latin typeface="+mj-lt"/>
                <a:cs typeface="Times New Roman" pitchFamily="18" charset="0"/>
              </a:rPr>
              <a:t>THỨ BA</a:t>
            </a:r>
          </a:p>
          <a:p>
            <a:r>
              <a:rPr lang="vi-VN" sz="4400" b="1">
                <a:solidFill>
                  <a:srgbClr val="FFFF00"/>
                </a:solidFill>
                <a:latin typeface="+mj-lt"/>
                <a:cs typeface="Times New Roman" pitchFamily="18" charset="0"/>
              </a:rPr>
              <a:t>TUẦN VII THƯỜNG NIÊN</a:t>
            </a:r>
          </a:p>
          <a:p>
            <a:r>
              <a:rPr lang="vi-VN" sz="4400" b="1">
                <a:solidFill>
                  <a:srgbClr val="FFFF00"/>
                </a:solidFill>
                <a:latin typeface="+mj-lt"/>
                <a:cs typeface="Times New Roman" pitchFamily="18" charset="0"/>
              </a:rPr>
              <a:t>Sau lễ Chúa Thánh Thần hiện xuống</a:t>
            </a:r>
          </a:p>
        </p:txBody>
      </p:sp>
    </p:spTree>
    <p:extLst>
      <p:ext uri="{BB962C8B-B14F-4D97-AF65-F5344CB8AC3E}">
        <p14:creationId xmlns:p14="http://schemas.microsoft.com/office/powerpoint/2010/main" val="3463860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097712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457200" y="285749"/>
            <a:ext cx="7772400" cy="1200329"/>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r>
              <a:rPr lang="vi-VN" sz="3600">
                <a:solidFill>
                  <a:schemeClr val="bg1"/>
                </a:solidFill>
              </a:rPr>
              <a:t>Anh em xin mà không được, là vì anh em xin với tà ý.</a:t>
            </a:r>
            <a:endParaRPr lang="vi-VN" sz="3600" i="1">
              <a:solidFill>
                <a:schemeClr val="bg1"/>
              </a:solidFill>
            </a:endParaRPr>
          </a:p>
        </p:txBody>
      </p:sp>
      <p:sp>
        <p:nvSpPr>
          <p:cNvPr id="4" name="TextBox 3"/>
          <p:cNvSpPr txBox="1"/>
          <p:nvPr/>
        </p:nvSpPr>
        <p:spPr>
          <a:xfrm>
            <a:off x="152400" y="4400550"/>
            <a:ext cx="8610600" cy="646331"/>
          </a:xfrm>
          <a:prstGeom prst="rect">
            <a:avLst/>
          </a:prstGeom>
          <a:noFill/>
        </p:spPr>
        <p:txBody>
          <a:bodyPr wrap="square" rtlCol="0">
            <a:spAutoFit/>
          </a:bodyPr>
          <a:lstStyle/>
          <a:p>
            <a:r>
              <a:rPr lang="vi-VN" sz="3600">
                <a:solidFill>
                  <a:schemeClr val="bg1"/>
                </a:solidFill>
              </a:rPr>
              <a:t>Bài trích thư của thánh Gia-cô-bê tông đồ.</a:t>
            </a:r>
            <a:endParaRPr lang="en-US" sz="3600">
              <a:solidFill>
                <a:schemeClr val="bg1"/>
              </a:solidFill>
            </a:endParaRPr>
          </a:p>
        </p:txBody>
      </p:sp>
    </p:spTree>
    <p:extLst>
      <p:ext uri="{BB962C8B-B14F-4D97-AF65-F5344CB8AC3E}">
        <p14:creationId xmlns:p14="http://schemas.microsoft.com/office/powerpoint/2010/main" val="1946540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7200" b="1">
                <a:solidFill>
                  <a:schemeClr val="bg1"/>
                </a:solidFill>
                <a:latin typeface="+mj-lt"/>
                <a:cs typeface="Times New Roman" pitchFamily="18" charset="0"/>
              </a:rPr>
              <a:t>Hãy trút nhẹ gánh lo vào tay Chúa,</a:t>
            </a:r>
          </a:p>
          <a:p>
            <a:pPr algn="just"/>
            <a:r>
              <a:rPr lang="vi-VN" sz="7200" b="1">
                <a:solidFill>
                  <a:schemeClr val="bg1"/>
                </a:solidFill>
                <a:latin typeface="+mj-lt"/>
                <a:cs typeface="Times New Roman" pitchFamily="18" charset="0"/>
              </a:rPr>
              <a:t>Người sẽ đỡ đần cho.</a:t>
            </a:r>
            <a:endParaRPr lang="en-US" sz="7200" b="1">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511" y="361950"/>
            <a:ext cx="32385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34017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4800" b="1">
                <a:solidFill>
                  <a:schemeClr val="bg1"/>
                </a:solidFill>
                <a:latin typeface="+mj-lt"/>
                <a:cs typeface="Times New Roman" pitchFamily="18" charset="0"/>
              </a:rPr>
              <a:t>Ước chi tôi chẳng hãnh diện về điều gì, ngoài thập giá Chúa. Nhờ thập giá Người, thế gian đã bị đóng đinh vào thập giá đối với tôi, và tôi đối với thế gian.</a:t>
            </a:r>
            <a:endParaRPr lang="en-US" sz="4800" b="1">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4572520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42631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406553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6474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latin typeface="+mj-lt"/>
              <a:cs typeface="Times New Roman" pitchFamily="18" charset="0"/>
            </a:endParaRPr>
          </a:p>
          <a:p>
            <a:endParaRPr lang="en-US" sz="4400" b="1">
              <a:solidFill>
                <a:srgbClr val="FFFF00"/>
              </a:solidFill>
              <a:effectLst/>
              <a:latin typeface="+mj-lt"/>
              <a:cs typeface="Times New Roman" pitchFamily="18" charset="0"/>
            </a:endParaRPr>
          </a:p>
          <a:p>
            <a:r>
              <a:rPr lang="en-US" sz="4400" b="1" smtClean="0">
                <a:solidFill>
                  <a:srgbClr val="FFFF00"/>
                </a:solidFill>
                <a:effectLst/>
                <a:latin typeface="+mj-lt"/>
                <a:cs typeface="Times New Roman" pitchFamily="18" charset="0"/>
              </a:rPr>
              <a:t>THỨ TƯ</a:t>
            </a:r>
          </a:p>
          <a:p>
            <a:r>
              <a:rPr lang="vi-VN" sz="4400" b="1">
                <a:solidFill>
                  <a:srgbClr val="FFFF00"/>
                </a:solidFill>
                <a:latin typeface="+mj-lt"/>
                <a:cs typeface="Times New Roman" pitchFamily="18" charset="0"/>
              </a:rPr>
              <a:t>TUẦN VII THƯỜNG NIÊN</a:t>
            </a:r>
          </a:p>
          <a:p>
            <a:r>
              <a:rPr lang="vi-VN" sz="4400" b="1">
                <a:solidFill>
                  <a:srgbClr val="FFFF00"/>
                </a:solidFill>
                <a:latin typeface="+mj-lt"/>
                <a:cs typeface="Times New Roman" pitchFamily="18" charset="0"/>
              </a:rPr>
              <a:t>Sau lễ Chúa Thánh Thần hiện xuống</a:t>
            </a:r>
          </a:p>
        </p:txBody>
      </p:sp>
    </p:spTree>
    <p:extLst>
      <p:ext uri="{BB962C8B-B14F-4D97-AF65-F5344CB8AC3E}">
        <p14:creationId xmlns:p14="http://schemas.microsoft.com/office/powerpoint/2010/main" val="18946148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1432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27"/>
            <a:ext cx="9144000" cy="5134246"/>
          </a:xfrm>
          <a:prstGeom prst="rect">
            <a:avLst/>
          </a:prstGeom>
        </p:spPr>
      </p:pic>
    </p:spTree>
    <p:extLst>
      <p:ext uri="{BB962C8B-B14F-4D97-AF65-F5344CB8AC3E}">
        <p14:creationId xmlns:p14="http://schemas.microsoft.com/office/powerpoint/2010/main" val="42926027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28600" y="285750"/>
            <a:ext cx="8458200" cy="1200329"/>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r>
              <a:rPr lang="vi-VN" sz="3600">
                <a:solidFill>
                  <a:schemeClr val="bg1"/>
                </a:solidFill>
              </a:rPr>
              <a:t>Các người không biết cuộc đời mình ngày mai sẽ ra sao ? Hãy nói : Nếu Chúa muốn.</a:t>
            </a:r>
            <a:endParaRPr lang="vi-VN" sz="3600" i="1">
              <a:solidFill>
                <a:schemeClr val="bg1"/>
              </a:solidFill>
            </a:endParaRPr>
          </a:p>
        </p:txBody>
      </p:sp>
      <p:sp>
        <p:nvSpPr>
          <p:cNvPr id="4" name="TextBox 3"/>
          <p:cNvSpPr txBox="1"/>
          <p:nvPr/>
        </p:nvSpPr>
        <p:spPr>
          <a:xfrm>
            <a:off x="174100" y="4400550"/>
            <a:ext cx="8736220" cy="646331"/>
          </a:xfrm>
          <a:prstGeom prst="rect">
            <a:avLst/>
          </a:prstGeom>
          <a:noFill/>
        </p:spPr>
        <p:txBody>
          <a:bodyPr wrap="square" rtlCol="0">
            <a:spAutoFit/>
          </a:bodyPr>
          <a:lstStyle/>
          <a:p>
            <a:r>
              <a:rPr lang="vi-VN" sz="3600">
                <a:solidFill>
                  <a:schemeClr val="bg1"/>
                </a:solidFill>
              </a:rPr>
              <a:t>Bài trích thư của thánh Gia-cô-bê tông đồ.</a:t>
            </a:r>
            <a:endParaRPr lang="en-US" sz="3600">
              <a:solidFill>
                <a:schemeClr val="bg1"/>
              </a:solidFill>
            </a:endParaRPr>
          </a:p>
        </p:txBody>
      </p:sp>
    </p:spTree>
    <p:extLst>
      <p:ext uri="{BB962C8B-B14F-4D97-AF65-F5344CB8AC3E}">
        <p14:creationId xmlns:p14="http://schemas.microsoft.com/office/powerpoint/2010/main" val="27518416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7200" b="1">
                <a:solidFill>
                  <a:schemeClr val="bg1"/>
                </a:solidFill>
                <a:latin typeface="+mj-lt"/>
                <a:cs typeface="Times New Roman" pitchFamily="18" charset="0"/>
              </a:rPr>
              <a:t>Phúc thay ai có tâm hồn nghèo </a:t>
            </a:r>
            <a:r>
              <a:rPr lang="vi-VN" sz="7200" b="1" smtClean="0">
                <a:solidFill>
                  <a:schemeClr val="bg1"/>
                </a:solidFill>
                <a:latin typeface="+mj-lt"/>
                <a:cs typeface="Times New Roman" pitchFamily="18" charset="0"/>
              </a:rPr>
              <a:t>khó,</a:t>
            </a:r>
            <a:r>
              <a:rPr lang="en-US" sz="7200" b="1" smtClean="0">
                <a:solidFill>
                  <a:schemeClr val="bg1"/>
                </a:solidFill>
                <a:latin typeface="+mj-lt"/>
                <a:cs typeface="Times New Roman" pitchFamily="18" charset="0"/>
              </a:rPr>
              <a:t> </a:t>
            </a:r>
            <a:r>
              <a:rPr lang="vi-VN" sz="7200" b="1" smtClean="0">
                <a:solidFill>
                  <a:schemeClr val="bg1"/>
                </a:solidFill>
                <a:latin typeface="+mj-lt"/>
                <a:cs typeface="Times New Roman" pitchFamily="18" charset="0"/>
              </a:rPr>
              <a:t>vì </a:t>
            </a:r>
            <a:r>
              <a:rPr lang="vi-VN" sz="7200" b="1">
                <a:solidFill>
                  <a:schemeClr val="bg1"/>
                </a:solidFill>
                <a:latin typeface="+mj-lt"/>
                <a:cs typeface="Times New Roman" pitchFamily="18" charset="0"/>
              </a:rPr>
              <a:t>Nước Trời là của họ.</a:t>
            </a:r>
            <a:endParaRPr lang="en-US" sz="7200" b="1">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61950"/>
            <a:ext cx="382905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8702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38150"/>
            <a:ext cx="9144000" cy="4629149"/>
          </a:xfrm>
        </p:spPr>
        <p:txBody>
          <a:bodyPr>
            <a:noAutofit/>
          </a:bodyPr>
          <a:lstStyle/>
          <a:p>
            <a:pPr algn="just"/>
            <a:r>
              <a:rPr lang="vi-VN" sz="6000" b="1">
                <a:solidFill>
                  <a:schemeClr val="bg1"/>
                </a:solidFill>
                <a:latin typeface="+mj-lt"/>
                <a:cs typeface="Times New Roman" pitchFamily="18" charset="0"/>
              </a:rPr>
              <a:t>Chúa </a:t>
            </a:r>
            <a:r>
              <a:rPr lang="vi-VN" sz="6000" b="1" smtClean="0">
                <a:solidFill>
                  <a:schemeClr val="bg1"/>
                </a:solidFill>
                <a:latin typeface="+mj-lt"/>
                <a:cs typeface="Times New Roman" pitchFamily="18" charset="0"/>
              </a:rPr>
              <a:t>nói: </a:t>
            </a:r>
            <a:r>
              <a:rPr lang="vi-VN" sz="6000" b="1">
                <a:solidFill>
                  <a:schemeClr val="bg1"/>
                </a:solidFill>
                <a:latin typeface="+mj-lt"/>
                <a:cs typeface="Times New Roman" pitchFamily="18" charset="0"/>
              </a:rPr>
              <a:t>Chính Thầy là con đường, là sự thật và là sự sống. Không ai có thể đến với Chúa Cha mà không qua Thầy.</a:t>
            </a:r>
            <a:endParaRPr lang="en-US" sz="6000" b="1">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6537508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27"/>
            <a:ext cx="9144000" cy="5134246"/>
          </a:xfrm>
          <a:prstGeom prst="rect">
            <a:avLst/>
          </a:prstGeom>
        </p:spPr>
      </p:pic>
    </p:spTree>
    <p:extLst>
      <p:ext uri="{BB962C8B-B14F-4D97-AF65-F5344CB8AC3E}">
        <p14:creationId xmlns:p14="http://schemas.microsoft.com/office/powerpoint/2010/main" val="40835663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115187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6474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latin typeface="+mj-lt"/>
              <a:cs typeface="Times New Roman" pitchFamily="18" charset="0"/>
            </a:endParaRPr>
          </a:p>
          <a:p>
            <a:endParaRPr lang="en-US" sz="4400" b="1">
              <a:solidFill>
                <a:srgbClr val="FFFF00"/>
              </a:solidFill>
              <a:effectLst/>
              <a:latin typeface="+mj-lt"/>
              <a:cs typeface="Times New Roman" pitchFamily="18" charset="0"/>
            </a:endParaRPr>
          </a:p>
          <a:p>
            <a:r>
              <a:rPr lang="en-US" sz="4400" b="1" smtClean="0">
                <a:solidFill>
                  <a:srgbClr val="FFFF00"/>
                </a:solidFill>
                <a:effectLst/>
                <a:latin typeface="+mj-lt"/>
                <a:cs typeface="Times New Roman" pitchFamily="18" charset="0"/>
              </a:rPr>
              <a:t>THỨ NĂM</a:t>
            </a:r>
          </a:p>
          <a:p>
            <a:r>
              <a:rPr lang="vi-VN" sz="4400" b="1">
                <a:solidFill>
                  <a:srgbClr val="FFFF00"/>
                </a:solidFill>
                <a:latin typeface="+mj-lt"/>
                <a:cs typeface="Times New Roman" pitchFamily="18" charset="0"/>
              </a:rPr>
              <a:t>TUẦN VII THƯỜNG NIÊN</a:t>
            </a:r>
          </a:p>
          <a:p>
            <a:r>
              <a:rPr lang="vi-VN" sz="4400" b="1">
                <a:solidFill>
                  <a:srgbClr val="FFFF00"/>
                </a:solidFill>
                <a:latin typeface="+mj-lt"/>
                <a:cs typeface="Times New Roman" pitchFamily="18" charset="0"/>
              </a:rPr>
              <a:t>Sau lễ Chúa Thánh Thần hiện xuống</a:t>
            </a:r>
          </a:p>
        </p:txBody>
      </p:sp>
    </p:spTree>
    <p:extLst>
      <p:ext uri="{BB962C8B-B14F-4D97-AF65-F5344CB8AC3E}">
        <p14:creationId xmlns:p14="http://schemas.microsoft.com/office/powerpoint/2010/main" val="2638065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42004721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72"/>
            <a:ext cx="9144000" cy="5136356"/>
          </a:xfrm>
          <a:prstGeom prst="rect">
            <a:avLst/>
          </a:prstGeom>
        </p:spPr>
      </p:pic>
    </p:spTree>
    <p:extLst>
      <p:ext uri="{BB962C8B-B14F-4D97-AF65-F5344CB8AC3E}">
        <p14:creationId xmlns:p14="http://schemas.microsoft.com/office/powerpoint/2010/main" val="2831350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25012091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309880" y="285750"/>
            <a:ext cx="8458200" cy="1200329"/>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r>
              <a:rPr lang="vi-VN" sz="3600">
                <a:solidFill>
                  <a:schemeClr val="bg1"/>
                </a:solidFill>
              </a:rPr>
              <a:t>Tiền lương các thợ gặt đang kêu lên oán trách, và tiếng kêu đã thấu đến tai Chúa.</a:t>
            </a:r>
            <a:endParaRPr lang="en-US" sz="3600" i="1">
              <a:solidFill>
                <a:schemeClr val="bg1"/>
              </a:solidFill>
            </a:endParaRPr>
          </a:p>
        </p:txBody>
      </p:sp>
      <p:sp>
        <p:nvSpPr>
          <p:cNvPr id="4" name="Rectangle 3"/>
          <p:cNvSpPr/>
          <p:nvPr/>
        </p:nvSpPr>
        <p:spPr>
          <a:xfrm>
            <a:off x="1" y="4400550"/>
            <a:ext cx="9143999" cy="646331"/>
          </a:xfrm>
          <a:prstGeom prst="rect">
            <a:avLst/>
          </a:prstGeom>
        </p:spPr>
        <p:txBody>
          <a:bodyPr wrap="square">
            <a:spAutoFit/>
          </a:bodyPr>
          <a:lstStyle/>
          <a:p>
            <a:r>
              <a:rPr lang="vi-VN" sz="3600">
                <a:solidFill>
                  <a:schemeClr val="bg1"/>
                </a:solidFill>
              </a:rPr>
              <a:t>Bài trích thư của thánh Gia-cô-bê tông đồ.</a:t>
            </a:r>
            <a:endParaRPr lang="en-US" sz="3600">
              <a:solidFill>
                <a:schemeClr val="bg1"/>
              </a:solidFill>
            </a:endParaRPr>
          </a:p>
        </p:txBody>
      </p:sp>
    </p:spTree>
    <p:extLst>
      <p:ext uri="{BB962C8B-B14F-4D97-AF65-F5344CB8AC3E}">
        <p14:creationId xmlns:p14="http://schemas.microsoft.com/office/powerpoint/2010/main" val="3650339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8000" b="1">
                <a:solidFill>
                  <a:schemeClr val="bg1"/>
                </a:solidFill>
                <a:latin typeface="+mj-lt"/>
                <a:cs typeface="Times New Roman" pitchFamily="18" charset="0"/>
              </a:rPr>
              <a:t>Phúc thay ai có tâm hồn nghèo </a:t>
            </a:r>
            <a:r>
              <a:rPr lang="vi-VN" sz="8000" b="1" smtClean="0">
                <a:solidFill>
                  <a:schemeClr val="bg1"/>
                </a:solidFill>
                <a:latin typeface="+mj-lt"/>
                <a:cs typeface="Times New Roman" pitchFamily="18" charset="0"/>
              </a:rPr>
              <a:t>khó,</a:t>
            </a:r>
            <a:r>
              <a:rPr lang="en-US" sz="8000" b="1" smtClean="0">
                <a:solidFill>
                  <a:schemeClr val="bg1"/>
                </a:solidFill>
                <a:latin typeface="+mj-lt"/>
                <a:cs typeface="Times New Roman" pitchFamily="18" charset="0"/>
              </a:rPr>
              <a:t> </a:t>
            </a:r>
            <a:r>
              <a:rPr lang="vi-VN" sz="8000" b="1" smtClean="0">
                <a:solidFill>
                  <a:schemeClr val="bg1"/>
                </a:solidFill>
                <a:latin typeface="+mj-lt"/>
                <a:cs typeface="Times New Roman" pitchFamily="18" charset="0"/>
              </a:rPr>
              <a:t>vì </a:t>
            </a:r>
            <a:r>
              <a:rPr lang="vi-VN" sz="8000" b="1">
                <a:solidFill>
                  <a:schemeClr val="bg1"/>
                </a:solidFill>
                <a:latin typeface="+mj-lt"/>
                <a:cs typeface="Times New Roman" pitchFamily="18" charset="0"/>
              </a:rPr>
              <a:t>Nước Trời là của họ.</a:t>
            </a:r>
            <a:endParaRPr lang="en-US" sz="8000" b="1">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525" y="361950"/>
            <a:ext cx="501015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9591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38150"/>
            <a:ext cx="9144000" cy="4629149"/>
          </a:xfrm>
        </p:spPr>
        <p:txBody>
          <a:bodyPr>
            <a:noAutofit/>
          </a:bodyPr>
          <a:lstStyle/>
          <a:p>
            <a:pPr algn="just"/>
            <a:r>
              <a:rPr lang="en-US" sz="6000" b="1" smtClean="0">
                <a:solidFill>
                  <a:schemeClr val="bg1"/>
                </a:solidFill>
                <a:effectLst/>
                <a:latin typeface="+mj-lt"/>
                <a:cs typeface="Times New Roman" pitchFamily="18" charset="0"/>
              </a:rPr>
              <a:t>Anh em hãy đón nhận lời Thiên Chúa, không phải như lời người phàm, nhưng lời Thiên Chúa, đúng theo bản tính của lời ấy.</a:t>
            </a:r>
            <a:endParaRPr lang="en-US" sz="6000" b="1">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8956685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72"/>
            <a:ext cx="9144000" cy="5136356"/>
          </a:xfrm>
          <a:prstGeom prst="rect">
            <a:avLst/>
          </a:prstGeom>
        </p:spPr>
      </p:pic>
    </p:spTree>
    <p:extLst>
      <p:ext uri="{BB962C8B-B14F-4D97-AF65-F5344CB8AC3E}">
        <p14:creationId xmlns:p14="http://schemas.microsoft.com/office/powerpoint/2010/main" val="489702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115187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6474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latin typeface="+mj-lt"/>
              <a:cs typeface="Times New Roman" pitchFamily="18" charset="0"/>
            </a:endParaRPr>
          </a:p>
          <a:p>
            <a:endParaRPr lang="en-US" sz="4400" b="1">
              <a:solidFill>
                <a:srgbClr val="FFFF00"/>
              </a:solidFill>
              <a:effectLst/>
              <a:latin typeface="+mj-lt"/>
              <a:cs typeface="Times New Roman" pitchFamily="18" charset="0"/>
            </a:endParaRPr>
          </a:p>
          <a:p>
            <a:r>
              <a:rPr lang="en-US" sz="4400" b="1" smtClean="0">
                <a:solidFill>
                  <a:srgbClr val="FFFF00"/>
                </a:solidFill>
                <a:effectLst/>
                <a:latin typeface="+mj-lt"/>
                <a:cs typeface="Times New Roman" pitchFamily="18" charset="0"/>
              </a:rPr>
              <a:t>THỨ SÁU</a:t>
            </a:r>
          </a:p>
          <a:p>
            <a:r>
              <a:rPr lang="vi-VN" sz="4400" b="1">
                <a:solidFill>
                  <a:srgbClr val="FFFF00"/>
                </a:solidFill>
                <a:latin typeface="+mj-lt"/>
                <a:cs typeface="Times New Roman" pitchFamily="18" charset="0"/>
              </a:rPr>
              <a:t>TUẦN VII THƯỜNG NIÊN</a:t>
            </a:r>
          </a:p>
          <a:p>
            <a:r>
              <a:rPr lang="vi-VN" sz="4400" b="1">
                <a:solidFill>
                  <a:srgbClr val="FFFF00"/>
                </a:solidFill>
                <a:latin typeface="+mj-lt"/>
                <a:cs typeface="Times New Roman" pitchFamily="18" charset="0"/>
              </a:rPr>
              <a:t>Sau lễ Chúa Thánh Thần hiện xuống</a:t>
            </a:r>
          </a:p>
        </p:txBody>
      </p:sp>
    </p:spTree>
    <p:extLst>
      <p:ext uri="{BB962C8B-B14F-4D97-AF65-F5344CB8AC3E}">
        <p14:creationId xmlns:p14="http://schemas.microsoft.com/office/powerpoint/2010/main" val="8801473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6959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8800271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309880" y="285750"/>
            <a:ext cx="8458200" cy="646331"/>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r>
              <a:rPr lang="vi-VN" sz="3600">
                <a:solidFill>
                  <a:prstClr val="white"/>
                </a:solidFill>
              </a:rPr>
              <a:t>Kìa vị Thẩm Phán đang đứng ngoài cửa.</a:t>
            </a:r>
            <a:endParaRPr lang="en-US" sz="3600" i="1">
              <a:solidFill>
                <a:prstClr val="white"/>
              </a:solidFill>
            </a:endParaRPr>
          </a:p>
        </p:txBody>
      </p:sp>
      <p:sp>
        <p:nvSpPr>
          <p:cNvPr id="4" name="Rectangle 3"/>
          <p:cNvSpPr/>
          <p:nvPr/>
        </p:nvSpPr>
        <p:spPr>
          <a:xfrm>
            <a:off x="1" y="4400550"/>
            <a:ext cx="9143999" cy="646331"/>
          </a:xfrm>
          <a:prstGeom prst="rect">
            <a:avLst/>
          </a:prstGeom>
        </p:spPr>
        <p:txBody>
          <a:bodyPr wrap="square">
            <a:spAutoFit/>
          </a:bodyPr>
          <a:lstStyle/>
          <a:p>
            <a:r>
              <a:rPr lang="vi-VN" sz="3600">
                <a:solidFill>
                  <a:prstClr val="white"/>
                </a:solidFill>
              </a:rPr>
              <a:t>Bài trích thư của thánh Gia-cô-bê tông đồ.</a:t>
            </a:r>
            <a:endParaRPr lang="en-US" sz="3600">
              <a:solidFill>
                <a:prstClr val="white"/>
              </a:solidFill>
            </a:endParaRPr>
          </a:p>
        </p:txBody>
      </p:sp>
    </p:spTree>
    <p:extLst>
      <p:ext uri="{BB962C8B-B14F-4D97-AF65-F5344CB8AC3E}">
        <p14:creationId xmlns:p14="http://schemas.microsoft.com/office/powerpoint/2010/main" val="38256467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7200" b="1">
                <a:solidFill>
                  <a:srgbClr val="FF00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7200" b="1">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5057164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8800" b="1">
                <a:solidFill>
                  <a:schemeClr val="bg1"/>
                </a:solidFill>
                <a:latin typeface="+mj-lt"/>
                <a:cs typeface="Times New Roman" pitchFamily="18" charset="0"/>
              </a:rPr>
              <a:t>Chúa là Đấng từ bi nhân hậu.</a:t>
            </a:r>
            <a:endParaRPr lang="en-US" sz="8800" b="1">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61950"/>
            <a:ext cx="37338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7988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600" b="1">
                <a:solidFill>
                  <a:schemeClr val="bg1"/>
                </a:solidFill>
                <a:latin typeface="+mj-lt"/>
                <a:cs typeface="Times New Roman" pitchFamily="18" charset="0"/>
              </a:rPr>
              <a:t>Lạy Chúa, Lời Chúa là sự thật ; xin Chúa lấy sự thật mà thánh hiến chúng con.</a:t>
            </a:r>
            <a:endParaRPr lang="en-US" sz="6600" b="1">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1940505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42368281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425027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6474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latin typeface="+mj-lt"/>
              <a:cs typeface="Times New Roman" pitchFamily="18" charset="0"/>
            </a:endParaRPr>
          </a:p>
          <a:p>
            <a:endParaRPr lang="en-US" sz="4400" b="1">
              <a:solidFill>
                <a:srgbClr val="FFFF00"/>
              </a:solidFill>
              <a:effectLst/>
              <a:latin typeface="+mj-lt"/>
              <a:cs typeface="Times New Roman" pitchFamily="18" charset="0"/>
            </a:endParaRPr>
          </a:p>
          <a:p>
            <a:r>
              <a:rPr lang="en-US" sz="4400" b="1" smtClean="0">
                <a:solidFill>
                  <a:srgbClr val="FFFF00"/>
                </a:solidFill>
                <a:effectLst/>
                <a:latin typeface="+mj-lt"/>
                <a:cs typeface="Times New Roman" pitchFamily="18" charset="0"/>
              </a:rPr>
              <a:t>THỨ BẢY</a:t>
            </a:r>
          </a:p>
          <a:p>
            <a:r>
              <a:rPr lang="vi-VN" sz="4400" b="1">
                <a:solidFill>
                  <a:srgbClr val="FFFF00"/>
                </a:solidFill>
                <a:latin typeface="+mj-lt"/>
                <a:cs typeface="Times New Roman" pitchFamily="18" charset="0"/>
              </a:rPr>
              <a:t>TUẦN VII THƯỜNG NIÊN</a:t>
            </a:r>
          </a:p>
          <a:p>
            <a:r>
              <a:rPr lang="vi-VN" sz="4400" b="1">
                <a:solidFill>
                  <a:srgbClr val="FFFF00"/>
                </a:solidFill>
                <a:latin typeface="+mj-lt"/>
                <a:cs typeface="Times New Roman" pitchFamily="18" charset="0"/>
              </a:rPr>
              <a:t>Sau lễ Chúa Thánh Thần hiện xuống</a:t>
            </a:r>
          </a:p>
        </p:txBody>
      </p:sp>
    </p:spTree>
    <p:extLst>
      <p:ext uri="{BB962C8B-B14F-4D97-AF65-F5344CB8AC3E}">
        <p14:creationId xmlns:p14="http://schemas.microsoft.com/office/powerpoint/2010/main" val="14460060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7257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5903768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309880" y="285750"/>
            <a:ext cx="8458200" cy="1200329"/>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r>
              <a:rPr lang="vi-VN" sz="3600">
                <a:solidFill>
                  <a:prstClr val="white"/>
                </a:solidFill>
              </a:rPr>
              <a:t>Lời cầu xin tha thiết của người công chính rất có hiệu lực.</a:t>
            </a:r>
            <a:endParaRPr lang="en-US" sz="3600" i="1">
              <a:solidFill>
                <a:prstClr val="white"/>
              </a:solidFill>
            </a:endParaRPr>
          </a:p>
        </p:txBody>
      </p:sp>
      <p:sp>
        <p:nvSpPr>
          <p:cNvPr id="4" name="Rectangle 3"/>
          <p:cNvSpPr/>
          <p:nvPr/>
        </p:nvSpPr>
        <p:spPr>
          <a:xfrm>
            <a:off x="1" y="4400550"/>
            <a:ext cx="9143999" cy="646331"/>
          </a:xfrm>
          <a:prstGeom prst="rect">
            <a:avLst/>
          </a:prstGeom>
        </p:spPr>
        <p:txBody>
          <a:bodyPr wrap="square">
            <a:spAutoFit/>
          </a:bodyPr>
          <a:lstStyle/>
          <a:p>
            <a:r>
              <a:rPr lang="vi-VN" sz="3600">
                <a:solidFill>
                  <a:prstClr val="white"/>
                </a:solidFill>
              </a:rPr>
              <a:t>Bài trích thư của thánh Gia-cô-bê tông đồ.</a:t>
            </a:r>
            <a:endParaRPr lang="en-US" sz="3600">
              <a:solidFill>
                <a:prstClr val="white"/>
              </a:solidFill>
            </a:endParaRPr>
          </a:p>
        </p:txBody>
      </p:sp>
    </p:spTree>
    <p:extLst>
      <p:ext uri="{BB962C8B-B14F-4D97-AF65-F5344CB8AC3E}">
        <p14:creationId xmlns:p14="http://schemas.microsoft.com/office/powerpoint/2010/main" val="18354898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Autofit/>
          </a:bodyPr>
          <a:lstStyle/>
          <a:p>
            <a:pPr algn="just"/>
            <a:r>
              <a:rPr lang="vi-VN" sz="7200" b="1">
                <a:solidFill>
                  <a:schemeClr val="bg1"/>
                </a:solidFill>
                <a:latin typeface="+mj-lt"/>
                <a:cs typeface="Times New Roman" pitchFamily="18" charset="0"/>
              </a:rPr>
              <a:t>Ước chi lời con </a:t>
            </a:r>
            <a:r>
              <a:rPr lang="vi-VN" sz="7200" b="1" smtClean="0">
                <a:solidFill>
                  <a:schemeClr val="bg1"/>
                </a:solidFill>
                <a:latin typeface="+mj-lt"/>
                <a:cs typeface="Times New Roman" pitchFamily="18" charset="0"/>
              </a:rPr>
              <a:t>nguyện</a:t>
            </a:r>
            <a:r>
              <a:rPr lang="en-US" sz="7200" b="1" smtClean="0">
                <a:solidFill>
                  <a:schemeClr val="bg1"/>
                </a:solidFill>
                <a:latin typeface="+mj-lt"/>
                <a:cs typeface="Times New Roman" pitchFamily="18" charset="0"/>
              </a:rPr>
              <a:t> </a:t>
            </a:r>
            <a:r>
              <a:rPr lang="vi-VN" sz="7200" b="1" smtClean="0">
                <a:solidFill>
                  <a:schemeClr val="bg1"/>
                </a:solidFill>
                <a:latin typeface="+mj-lt"/>
                <a:cs typeface="Times New Roman" pitchFamily="18" charset="0"/>
              </a:rPr>
              <a:t>như </a:t>
            </a:r>
            <a:r>
              <a:rPr lang="vi-VN" sz="7200" b="1">
                <a:solidFill>
                  <a:schemeClr val="bg1"/>
                </a:solidFill>
                <a:latin typeface="+mj-lt"/>
                <a:cs typeface="Times New Roman" pitchFamily="18" charset="0"/>
              </a:rPr>
              <a:t>hương trầm bay toả trước Thánh Nhan.</a:t>
            </a:r>
            <a:endParaRPr lang="en-US" sz="7200" b="1">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cs typeface="Times New Roman" pitchFamily="18" charset="0"/>
              </a:rPr>
              <a:t>Đáp ca:</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61950"/>
            <a:ext cx="29622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29567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1" u="sng"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Chủ</a:t>
            </a:r>
            <a:r>
              <a:rPr lang="en-US" sz="4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4000" b="1" u="sng"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tế</a:t>
            </a:r>
            <a:r>
              <a:rPr lang="en-US" sz="4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r>
              <a:rPr lang="en-US" sz="4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Vinh</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danh</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Thiên</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trên</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các</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tầng</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trời</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b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br>
            <a:r>
              <a:rPr lang="vi-VN" sz="54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A+B:</a:t>
            </a:r>
            <a:r>
              <a:rPr lang="vi-VN" sz="54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Và bình an dưới thế cho người thiện tâm</a:t>
            </a:r>
            <a:r>
              <a:rPr lang="en-US" sz="54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endParaRPr lang="vi-VN" sz="54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31004946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38150"/>
            <a:ext cx="9144000" cy="4629149"/>
          </a:xfrm>
        </p:spPr>
        <p:txBody>
          <a:bodyPr>
            <a:noAutofit/>
          </a:bodyPr>
          <a:lstStyle/>
          <a:p>
            <a:pPr algn="just"/>
            <a:r>
              <a:rPr lang="vi-VN" sz="6000" b="1">
                <a:solidFill>
                  <a:schemeClr val="bg1"/>
                </a:solidFill>
                <a:latin typeface="+mj-lt"/>
                <a:cs typeface="Times New Roman" pitchFamily="18" charset="0"/>
              </a:rPr>
              <a:t>Lạy Cha là Chúa Tể trời đất, con xin ngợi khen Cha, vì Cha đã mặc khải mầu nhiệm Nước Trời cho những người bé mọn.</a:t>
            </a:r>
            <a:endParaRPr lang="en-US" sz="6000" b="1">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cs typeface="Times New Roman" pitchFamily="18" charset="0"/>
              </a:rPr>
              <a:t>Alleluia:</a:t>
            </a:r>
          </a:p>
        </p:txBody>
      </p:sp>
    </p:spTree>
    <p:extLst>
      <p:ext uri="{BB962C8B-B14F-4D97-AF65-F5344CB8AC3E}">
        <p14:creationId xmlns:p14="http://schemas.microsoft.com/office/powerpoint/2010/main" val="33478067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14152080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394147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8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ngợi</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a:p>
            <a:pPr algn="l" eaLnBrk="1" hangingPunct="1">
              <a:lnSpc>
                <a:spcPct val="140000"/>
              </a:lnSpc>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chúc</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tụng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b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b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thờ</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lạy</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p>
          <a:p>
            <a:pPr algn="l" eaLnBrk="1" hangingPunct="1">
              <a:lnSpc>
                <a:spcPct val="140000"/>
              </a:lnSpc>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tôn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vinh</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p:txBody>
      </p:sp>
    </p:spTree>
    <p:extLst>
      <p:ext uri="{BB962C8B-B14F-4D97-AF65-F5344CB8AC3E}">
        <p14:creationId xmlns:p14="http://schemas.microsoft.com/office/powerpoint/2010/main" val="33618299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cảm</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tạ</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vì</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vinh</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quang</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cao</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cả</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lnSpc>
                <a:spcPct val="140000"/>
              </a:lnSpc>
              <a:buFontTx/>
              <a:buNone/>
            </a:pPr>
            <a:r>
              <a:rPr lang="vi-VN" sz="48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1663821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TotalTime>
  <Words>828</Words>
  <Application>Microsoft Office PowerPoint</Application>
  <PresentationFormat>On-screen Show (16:9)</PresentationFormat>
  <Paragraphs>116</Paragraphs>
  <Slides>73</Slides>
  <Notes>0</Notes>
  <HiddenSlides>0</HiddenSlides>
  <MMClips>0</MMClips>
  <ScaleCrop>false</ScaleCrop>
  <HeadingPairs>
    <vt:vector size="4" baseType="variant">
      <vt:variant>
        <vt:lpstr>Theme</vt:lpstr>
      </vt:variant>
      <vt:variant>
        <vt:i4>27</vt:i4>
      </vt:variant>
      <vt:variant>
        <vt:lpstr>Slide Titles</vt:lpstr>
      </vt:variant>
      <vt:variant>
        <vt:i4>73</vt:i4>
      </vt:variant>
    </vt:vector>
  </HeadingPairs>
  <TitlesOfParts>
    <vt:vector size="100" baseType="lpstr">
      <vt:lpstr>Office Theme</vt:lpstr>
      <vt:lpstr>1_Office Theme</vt:lpstr>
      <vt:lpstr>2_Office Theme</vt:lpstr>
      <vt:lpstr>3_Office Theme</vt:lpstr>
      <vt:lpstr>4_Office Theme</vt:lpstr>
      <vt:lpstr>5_Office Theme</vt:lpstr>
      <vt:lpstr>7_Office Theme</vt:lpstr>
      <vt:lpstr>8_Office Theme</vt:lpstr>
      <vt:lpstr>9_Office Theme</vt:lpstr>
      <vt:lpstr>15_Office Theme</vt:lpstr>
      <vt:lpstr>16_Office Theme</vt:lpstr>
      <vt:lpstr>19_Office Theme</vt:lpstr>
      <vt:lpstr>20_Office Theme</vt:lpstr>
      <vt:lpstr>21_Office Theme</vt:lpstr>
      <vt:lpstr>22_Office Theme</vt:lpstr>
      <vt:lpstr>27_Office Theme</vt:lpstr>
      <vt:lpstr>28_Office Theme</vt:lpstr>
      <vt:lpstr>29_Office Theme</vt:lpstr>
      <vt:lpstr>30_Office Theme</vt:lpstr>
      <vt:lpstr>11_Office Theme</vt:lpstr>
      <vt:lpstr>10_Office Theme</vt:lpstr>
      <vt:lpstr>12_Office Theme</vt:lpstr>
      <vt:lpstr>6_Office Theme</vt:lpstr>
      <vt:lpstr>13_Office Theme</vt:lpstr>
      <vt:lpstr>14_Office Theme</vt:lpstr>
      <vt:lpstr>36_Default Design</vt:lpstr>
      <vt:lpstr>17_Office Theme</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RePack by Diakov</cp:lastModifiedBy>
  <cp:revision>60</cp:revision>
  <dcterms:created xsi:type="dcterms:W3CDTF">2022-10-30T00:36:35Z</dcterms:created>
  <dcterms:modified xsi:type="dcterms:W3CDTF">2024-05-16T22:33:41Z</dcterms:modified>
</cp:coreProperties>
</file>