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20" r:id="rId5"/>
    <p:sldMasterId id="2147483732" r:id="rId6"/>
    <p:sldMasterId id="2147483768" r:id="rId7"/>
    <p:sldMasterId id="2147483780" r:id="rId8"/>
    <p:sldMasterId id="2147483804" r:id="rId9"/>
    <p:sldMasterId id="2147483852" r:id="rId10"/>
    <p:sldMasterId id="2147483888" r:id="rId11"/>
    <p:sldMasterId id="2147483900" r:id="rId12"/>
    <p:sldMasterId id="2147483912" r:id="rId13"/>
    <p:sldMasterId id="2147483920" r:id="rId14"/>
    <p:sldMasterId id="2147483932" r:id="rId15"/>
  </p:sldMasterIdLst>
  <p:sldIdLst>
    <p:sldId id="317" r:id="rId16"/>
    <p:sldId id="318" r:id="rId17"/>
    <p:sldId id="256" r:id="rId18"/>
    <p:sldId id="418" r:id="rId19"/>
    <p:sldId id="401" r:id="rId20"/>
    <p:sldId id="402" r:id="rId21"/>
    <p:sldId id="403" r:id="rId22"/>
    <p:sldId id="404" r:id="rId23"/>
    <p:sldId id="405" r:id="rId24"/>
    <p:sldId id="406" r:id="rId25"/>
    <p:sldId id="407" r:id="rId26"/>
    <p:sldId id="408" r:id="rId27"/>
    <p:sldId id="323" r:id="rId28"/>
    <p:sldId id="259" r:id="rId29"/>
    <p:sldId id="258" r:id="rId30"/>
    <p:sldId id="373" r:id="rId31"/>
    <p:sldId id="337" r:id="rId32"/>
    <p:sldId id="260" r:id="rId33"/>
    <p:sldId id="261" r:id="rId34"/>
    <p:sldId id="382" r:id="rId35"/>
    <p:sldId id="374" r:id="rId36"/>
    <p:sldId id="375" r:id="rId37"/>
    <p:sldId id="376" r:id="rId38"/>
    <p:sldId id="377" r:id="rId39"/>
    <p:sldId id="378" r:id="rId40"/>
    <p:sldId id="379" r:id="rId41"/>
    <p:sldId id="380" r:id="rId42"/>
    <p:sldId id="381" r:id="rId43"/>
    <p:sldId id="325" r:id="rId44"/>
    <p:sldId id="299" r:id="rId45"/>
    <p:sldId id="300" r:id="rId46"/>
    <p:sldId id="326" r:id="rId47"/>
    <p:sldId id="338" r:id="rId48"/>
    <p:sldId id="262" r:id="rId49"/>
    <p:sldId id="301" r:id="rId50"/>
    <p:sldId id="327" r:id="rId51"/>
    <p:sldId id="409" r:id="rId52"/>
    <p:sldId id="410" r:id="rId53"/>
    <p:sldId id="411" r:id="rId54"/>
    <p:sldId id="412" r:id="rId55"/>
    <p:sldId id="413" r:id="rId56"/>
    <p:sldId id="414" r:id="rId57"/>
    <p:sldId id="415" r:id="rId58"/>
    <p:sldId id="416" r:id="rId59"/>
    <p:sldId id="417" r:id="rId60"/>
    <p:sldId id="302" r:id="rId61"/>
    <p:sldId id="303" r:id="rId62"/>
    <p:sldId id="370" r:id="rId63"/>
    <p:sldId id="339" r:id="rId64"/>
    <p:sldId id="304" r:id="rId65"/>
    <p:sldId id="305" r:id="rId66"/>
    <p:sldId id="400" r:id="rId67"/>
    <p:sldId id="383" r:id="rId68"/>
    <p:sldId id="384" r:id="rId69"/>
    <p:sldId id="385" r:id="rId70"/>
    <p:sldId id="386" r:id="rId71"/>
    <p:sldId id="387" r:id="rId72"/>
    <p:sldId id="388" r:id="rId73"/>
    <p:sldId id="389" r:id="rId74"/>
    <p:sldId id="390" r:id="rId75"/>
    <p:sldId id="329" r:id="rId76"/>
    <p:sldId id="306" r:id="rId77"/>
    <p:sldId id="307" r:id="rId78"/>
    <p:sldId id="372" r:id="rId79"/>
    <p:sldId id="340" r:id="rId80"/>
    <p:sldId id="308" r:id="rId81"/>
    <p:sldId id="359" r:id="rId82"/>
    <p:sldId id="360" r:id="rId83"/>
    <p:sldId id="391" r:id="rId84"/>
    <p:sldId id="392" r:id="rId85"/>
    <p:sldId id="393" r:id="rId86"/>
    <p:sldId id="394" r:id="rId87"/>
    <p:sldId id="395" r:id="rId88"/>
    <p:sldId id="396" r:id="rId89"/>
    <p:sldId id="397" r:id="rId90"/>
    <p:sldId id="398" r:id="rId91"/>
    <p:sldId id="361" r:id="rId92"/>
    <p:sldId id="399" r:id="rId93"/>
    <p:sldId id="362" r:id="rId94"/>
    <p:sldId id="371" r:id="rId95"/>
    <p:sldId id="364" r:id="rId96"/>
    <p:sldId id="365"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23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presProps" Target="presProps.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483891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934246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47160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274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6708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507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7710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405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7329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554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5685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71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8766115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761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10913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788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7296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7244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6147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9352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105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312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06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08685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094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9748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00754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3085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2658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1749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3783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90967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9787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30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5489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0843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6333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4355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761367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539735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326111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18769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17092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1011380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99989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8190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94339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4386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7457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337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6202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1393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970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2768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9771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041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8537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690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95049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6533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9272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5010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56656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4197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462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849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74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9752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6969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63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36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763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19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37589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716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17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75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2638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550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408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832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181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671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44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927599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60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03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1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9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19822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251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964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40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838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8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49297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72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40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300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863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07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54354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994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13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459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74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42232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84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544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245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533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336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7689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76508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8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802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5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313620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300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214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481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244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012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3716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8616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6503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757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7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26559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121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0364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8907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193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0699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0008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0253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4423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23866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95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2673051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29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4570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3851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980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403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500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99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973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9470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0902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72289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2228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810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6611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975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1540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013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302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3318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4742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2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2.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t>12/20/2023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t>‹#›</a:t>
            </a:fld>
            <a:endParaRPr lang="en-US"/>
          </a:p>
        </p:txBody>
      </p:sp>
    </p:spTree>
    <p:extLst>
      <p:ext uri="{BB962C8B-B14F-4D97-AF65-F5344CB8AC3E}">
        <p14:creationId xmlns:p14="http://schemas.microsoft.com/office/powerpoint/2010/main" val="94781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6522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9567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95129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4579790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23715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09591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341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40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877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8971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230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0831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4236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97238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0.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b="0" smtClean="0">
                <a:solidFill>
                  <a:srgbClr val="FFFF00"/>
                </a:solidFill>
                <a:effectLst/>
                <a:latin typeface="+mj-lt"/>
                <a:cs typeface="Times New Roman" pitchFamily="18" charset="0"/>
              </a:rPr>
              <a:t>ĐÁP CA TRONG TUẦN BÁT NHẬT</a:t>
            </a:r>
            <a:br>
              <a:rPr lang="en-US" b="0" smtClean="0">
                <a:solidFill>
                  <a:srgbClr val="FFFF00"/>
                </a:solidFill>
                <a:effectLst/>
                <a:latin typeface="+mj-lt"/>
                <a:cs typeface="Times New Roman" pitchFamily="18" charset="0"/>
              </a:rPr>
            </a:br>
            <a:r>
              <a:rPr lang="en-US" sz="4800" b="0" smtClean="0">
                <a:solidFill>
                  <a:srgbClr val="FFFF00"/>
                </a:solidFill>
                <a:effectLst/>
                <a:latin typeface="+mj-lt"/>
                <a:cs typeface="Times New Roman" pitchFamily="18" charset="0"/>
              </a:rPr>
              <a:t>GIÁNG SINH</a:t>
            </a:r>
            <a:endParaRPr lang="en-US" sz="4800" b="0" i="1">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07327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0517178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42132111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214326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1295400" y="4552950"/>
            <a:ext cx="6400800" cy="461665"/>
          </a:xfrm>
          <a:prstGeom prst="rect">
            <a:avLst/>
          </a:prstGeom>
        </p:spPr>
        <p:txBody>
          <a:bodyPr wrap="square">
            <a:spAutoFit/>
          </a:bodyPr>
          <a:lstStyle/>
          <a:p>
            <a:r>
              <a:rPr lang="en-US" sz="2400" smtClean="0">
                <a:solidFill>
                  <a:schemeClr val="bg1"/>
                </a:solidFill>
              </a:rPr>
              <a:t>THỨ BA, TRONG TUẦN BÁT NHẬT GIÁNG SINH</a:t>
            </a:r>
            <a:endParaRPr lang="en-US" sz="2400">
              <a:solidFill>
                <a:schemeClr val="bg1"/>
              </a:solidFill>
            </a:endParaRPr>
          </a:p>
        </p:txBody>
      </p:sp>
    </p:spTree>
    <p:extLst>
      <p:ext uri="{BB962C8B-B14F-4D97-AF65-F5344CB8AC3E}">
        <p14:creationId xmlns:p14="http://schemas.microsoft.com/office/powerpoint/2010/main" val="2239663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400549"/>
          </a:xfrm>
        </p:spPr>
        <p:txBody>
          <a:bodyPr>
            <a:normAutofit/>
          </a:bodyPr>
          <a:lstStyle/>
          <a:p>
            <a:pPr algn="just"/>
            <a:r>
              <a:rPr lang="en-US" sz="8000" b="0" smtClean="0">
                <a:solidFill>
                  <a:schemeClr val="bg1"/>
                </a:solidFill>
                <a:effectLst/>
                <a:latin typeface="+mj-lt"/>
                <a:cs typeface="Times New Roman" pitchFamily="18" charset="0"/>
              </a:rPr>
              <a:t>Trong tay Ngài, Lạy Chúa, xin phó thác hồn con.</a:t>
            </a:r>
            <a:endParaRPr lang="en-US" sz="8000" b="0">
              <a:solidFill>
                <a:schemeClr val="bg1"/>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smtClean="0">
                <a:solidFill>
                  <a:srgbClr val="FFFF00"/>
                </a:solidFill>
                <a:latin typeface="+mj-lt"/>
                <a:cs typeface="Times New Roman" pitchFamily="18" charset="0"/>
              </a:rPr>
              <a:t>Đáp ca:</a:t>
            </a:r>
            <a:endParaRPr lang="en-US" sz="3600" u="sng">
              <a:solidFill>
                <a:srgbClr val="FFFF00"/>
              </a:solidFill>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5400" b="0" smtClean="0">
                <a:solidFill>
                  <a:schemeClr val="bg1"/>
                </a:solidFill>
                <a:effectLst/>
                <a:latin typeface="+mj-lt"/>
                <a:cs typeface="Times New Roman" pitchFamily="18" charset="0"/>
              </a:rPr>
              <a:t>Nguyện xin Chúa đổ phúc lành cho người tiến vào đây nhân dánh Chúa; Đức Chúa là Thượng Đế, Người giãi sáng trên ta.</a:t>
            </a:r>
            <a:endParaRPr lang="en-US" sz="5400" b="0">
              <a:solidFill>
                <a:schemeClr val="bg1"/>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smtClean="0">
                <a:solidFill>
                  <a:srgbClr val="FFFF00"/>
                </a:solidFill>
                <a:latin typeface="+mj-lt"/>
                <a:cs typeface="Times New Roman" pitchFamily="18" charset="0"/>
              </a:rPr>
              <a:t>Alleluia-Alleluia:</a:t>
            </a:r>
            <a:endParaRPr lang="en-US" sz="3600" u="sng">
              <a:solidFill>
                <a:srgbClr val="FFFF00"/>
              </a:solidFill>
              <a:latin typeface="+mj-lt"/>
              <a:cs typeface="Times New Roman" pitchFamily="18" charset="0"/>
            </a:endParaRP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smtClean="0">
                <a:solidFill>
                  <a:srgbClr val="FFFF00"/>
                </a:solidFill>
                <a:latin typeface="+mj-lt"/>
                <a:cs typeface="Times New Roman" pitchFamily="18" charset="0"/>
              </a:rPr>
              <a:t>Alleluia:</a:t>
            </a:r>
            <a:endParaRPr lang="en-US" sz="3600" u="sng">
              <a:solidFill>
                <a:srgbClr val="FFFF00"/>
              </a:solidFill>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1295400" y="4552950"/>
            <a:ext cx="6400800" cy="461665"/>
          </a:xfrm>
          <a:prstGeom prst="rect">
            <a:avLst/>
          </a:prstGeom>
        </p:spPr>
        <p:txBody>
          <a:bodyPr wrap="square">
            <a:spAutoFit/>
          </a:bodyPr>
          <a:lstStyle/>
          <a:p>
            <a:r>
              <a:rPr lang="en-US" sz="2400" smtClean="0">
                <a:solidFill>
                  <a:prstClr val="white"/>
                </a:solidFill>
              </a:rPr>
              <a:t>THỨ BA, TRONG TUẦN BÁT NHẬT GIÁNG SINH</a:t>
            </a:r>
            <a:endParaRPr lang="en-US" sz="2400">
              <a:solidFill>
                <a:prstClr val="white"/>
              </a:solidFill>
            </a:endParaRPr>
          </a:p>
        </p:txBody>
      </p:sp>
    </p:spTree>
    <p:extLst>
      <p:ext uri="{BB962C8B-B14F-4D97-AF65-F5344CB8AC3E}">
        <p14:creationId xmlns:p14="http://schemas.microsoft.com/office/powerpoint/2010/main" val="966554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947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vi-VN" b="0" dirty="0" smtClean="0">
                <a:solidFill>
                  <a:srgbClr val="C00000"/>
                </a:solidFill>
                <a:effectLst/>
                <a:latin typeface="+mj-lt"/>
                <a:cs typeface="Times New Roman" pitchFamily="18" charset="0"/>
              </a:rPr>
              <a:t>Thứ </a:t>
            </a:r>
            <a:r>
              <a:rPr lang="en-US" b="0" dirty="0" err="1" smtClean="0">
                <a:solidFill>
                  <a:srgbClr val="C00000"/>
                </a:solidFill>
                <a:effectLst/>
                <a:latin typeface="+mj-lt"/>
                <a:cs typeface="Times New Roman" pitchFamily="18" charset="0"/>
              </a:rPr>
              <a:t>Tư</a:t>
            </a:r>
            <a:r>
              <a:rPr lang="en-US" b="0" dirty="0" smtClean="0">
                <a:solidFill>
                  <a:srgbClr val="C00000"/>
                </a:solidFill>
                <a:effectLst/>
                <a:latin typeface="+mj-lt"/>
                <a:cs typeface="Times New Roman" pitchFamily="18" charset="0"/>
              </a:rPr>
              <a:t>, </a:t>
            </a:r>
            <a:r>
              <a:rPr lang="en-US" dirty="0" err="1">
                <a:solidFill>
                  <a:srgbClr val="C00000"/>
                </a:solidFill>
                <a:cs typeface="Times New Roman" pitchFamily="18" charset="0"/>
              </a:rPr>
              <a:t>n</a:t>
            </a:r>
            <a:r>
              <a:rPr lang="en-US" b="0" dirty="0" err="1" smtClean="0">
                <a:solidFill>
                  <a:srgbClr val="C00000"/>
                </a:solidFill>
                <a:effectLst/>
                <a:latin typeface="+mj-lt"/>
                <a:cs typeface="Times New Roman" pitchFamily="18" charset="0"/>
              </a:rPr>
              <a:t>gày</a:t>
            </a:r>
            <a:r>
              <a:rPr lang="en-US" b="0" dirty="0" smtClean="0">
                <a:solidFill>
                  <a:srgbClr val="C00000"/>
                </a:solidFill>
                <a:effectLst/>
                <a:latin typeface="+mj-lt"/>
                <a:cs typeface="Times New Roman" pitchFamily="18" charset="0"/>
              </a:rPr>
              <a:t> 3</a:t>
            </a:r>
            <a:r>
              <a:rPr lang="vi-VN" b="0" dirty="0" smtClean="0">
                <a:solidFill>
                  <a:srgbClr val="C00000"/>
                </a:solidFill>
                <a:effectLst/>
                <a:latin typeface="+mj-lt"/>
                <a:cs typeface="Times New Roman" pitchFamily="18" charset="0"/>
              </a:rPr>
              <a:t/>
            </a:r>
            <a:br>
              <a:rPr lang="vi-VN" b="0" dirty="0" smtClean="0">
                <a:solidFill>
                  <a:srgbClr val="C00000"/>
                </a:solidFill>
                <a:effectLst/>
                <a:latin typeface="+mj-lt"/>
                <a:cs typeface="Times New Roman" pitchFamily="18" charset="0"/>
              </a:rPr>
            </a:br>
            <a:r>
              <a:rPr lang="vi-VN" b="0" dirty="0" smtClean="0">
                <a:solidFill>
                  <a:srgbClr val="C00000"/>
                </a:solidFill>
                <a:effectLst/>
                <a:latin typeface="+mj-lt"/>
                <a:cs typeface="Times New Roman" pitchFamily="18" charset="0"/>
              </a:rPr>
              <a:t>Trong Tuần Bát Nhật</a:t>
            </a:r>
            <a:br>
              <a:rPr lang="vi-VN" b="0" dirty="0" smtClean="0">
                <a:solidFill>
                  <a:srgbClr val="C00000"/>
                </a:solidFill>
                <a:effectLst/>
                <a:latin typeface="+mj-lt"/>
                <a:cs typeface="Times New Roman" pitchFamily="18" charset="0"/>
              </a:rPr>
            </a:br>
            <a:r>
              <a:rPr lang="vi-VN" b="0" dirty="0" smtClean="0">
                <a:solidFill>
                  <a:srgbClr val="C00000"/>
                </a:solidFill>
                <a:effectLst/>
                <a:latin typeface="+mj-lt"/>
                <a:cs typeface="Times New Roman" pitchFamily="18" charset="0"/>
              </a:rPr>
              <a:t>Giáng Sinh</a:t>
            </a:r>
            <a:br>
              <a:rPr lang="vi-VN" b="0" dirty="0" smtClean="0">
                <a:solidFill>
                  <a:srgbClr val="C00000"/>
                </a:solidFill>
                <a:effectLst/>
                <a:latin typeface="+mj-lt"/>
                <a:cs typeface="Times New Roman" pitchFamily="18" charset="0"/>
              </a:rPr>
            </a:br>
            <a:r>
              <a:rPr lang="vi-VN" b="0" dirty="0" smtClean="0">
                <a:solidFill>
                  <a:srgbClr val="C00000"/>
                </a:solidFill>
                <a:effectLst/>
                <a:latin typeface="+mj-lt"/>
                <a:cs typeface="Times New Roman" pitchFamily="18" charset="0"/>
              </a:rPr>
              <a:t>Thánh </a:t>
            </a:r>
            <a:r>
              <a:rPr lang="en-US" b="0" dirty="0" err="1" smtClean="0">
                <a:solidFill>
                  <a:srgbClr val="C00000"/>
                </a:solidFill>
                <a:effectLst/>
                <a:latin typeface="+mj-lt"/>
                <a:cs typeface="Times New Roman" pitchFamily="18" charset="0"/>
              </a:rPr>
              <a:t>Gioan</a:t>
            </a:r>
            <a:r>
              <a:rPr lang="en-US" b="0" dirty="0" smtClean="0">
                <a:solidFill>
                  <a:srgbClr val="C00000"/>
                </a:solidFill>
                <a:effectLst/>
                <a:latin typeface="+mj-lt"/>
                <a:cs typeface="Times New Roman" pitchFamily="18" charset="0"/>
              </a:rPr>
              <a:t> </a:t>
            </a:r>
            <a:r>
              <a:rPr lang="en-US" b="0" dirty="0" err="1" smtClean="0">
                <a:solidFill>
                  <a:srgbClr val="C00000"/>
                </a:solidFill>
                <a:effectLst/>
                <a:latin typeface="+mj-lt"/>
                <a:cs typeface="Times New Roman" pitchFamily="18" charset="0"/>
              </a:rPr>
              <a:t>Tông</a:t>
            </a:r>
            <a:r>
              <a:rPr lang="en-US" b="0" dirty="0" smtClean="0">
                <a:solidFill>
                  <a:srgbClr val="C00000"/>
                </a:solidFill>
                <a:effectLst/>
                <a:latin typeface="+mj-lt"/>
                <a:cs typeface="Times New Roman" pitchFamily="18" charset="0"/>
              </a:rPr>
              <a:t> </a:t>
            </a:r>
            <a:r>
              <a:rPr lang="en-US" b="0" dirty="0" err="1" smtClean="0">
                <a:solidFill>
                  <a:srgbClr val="C00000"/>
                </a:solidFill>
                <a:effectLst/>
                <a:latin typeface="+mj-lt"/>
                <a:cs typeface="Times New Roman" pitchFamily="18" charset="0"/>
              </a:rPr>
              <a:t>Đồ</a:t>
            </a:r>
            <a:r>
              <a:rPr lang="en-US" b="0" dirty="0" smtClean="0">
                <a:solidFill>
                  <a:srgbClr val="C00000"/>
                </a:solidFill>
                <a:effectLst/>
                <a:latin typeface="+mj-lt"/>
                <a:cs typeface="Times New Roman" pitchFamily="18" charset="0"/>
              </a:rPr>
              <a:t/>
            </a:r>
            <a:br>
              <a:rPr lang="en-US" b="0" dirty="0" smtClean="0">
                <a:solidFill>
                  <a:srgbClr val="C00000"/>
                </a:solidFill>
                <a:effectLst/>
                <a:latin typeface="+mj-lt"/>
                <a:cs typeface="Times New Roman" pitchFamily="18" charset="0"/>
              </a:rPr>
            </a:br>
            <a:r>
              <a:rPr lang="en-US" b="0" dirty="0" err="1" smtClean="0">
                <a:solidFill>
                  <a:srgbClr val="C00000"/>
                </a:solidFill>
                <a:effectLst/>
                <a:latin typeface="+mj-lt"/>
                <a:cs typeface="Times New Roman" pitchFamily="18" charset="0"/>
              </a:rPr>
              <a:t>tác</a:t>
            </a:r>
            <a:r>
              <a:rPr lang="en-US" b="0" dirty="0" smtClean="0">
                <a:solidFill>
                  <a:srgbClr val="C00000"/>
                </a:solidFill>
                <a:effectLst/>
                <a:latin typeface="+mj-lt"/>
                <a:cs typeface="Times New Roman" pitchFamily="18" charset="0"/>
              </a:rPr>
              <a:t> </a:t>
            </a:r>
            <a:r>
              <a:rPr lang="en-US" b="0" dirty="0" err="1" smtClean="0">
                <a:solidFill>
                  <a:srgbClr val="C00000"/>
                </a:solidFill>
                <a:effectLst/>
                <a:latin typeface="+mj-lt"/>
                <a:cs typeface="Times New Roman" pitchFamily="18" charset="0"/>
              </a:rPr>
              <a:t>giả</a:t>
            </a:r>
            <a:r>
              <a:rPr lang="en-US" b="0" dirty="0" smtClean="0">
                <a:solidFill>
                  <a:srgbClr val="C00000"/>
                </a:solidFill>
                <a:effectLst/>
                <a:latin typeface="+mj-lt"/>
                <a:cs typeface="Times New Roman" pitchFamily="18" charset="0"/>
              </a:rPr>
              <a:t> </a:t>
            </a:r>
            <a:r>
              <a:rPr lang="en-US" b="0" dirty="0" err="1" smtClean="0">
                <a:solidFill>
                  <a:srgbClr val="C00000"/>
                </a:solidFill>
                <a:effectLst/>
                <a:latin typeface="+mj-lt"/>
                <a:cs typeface="Times New Roman" pitchFamily="18" charset="0"/>
              </a:rPr>
              <a:t>sách</a:t>
            </a:r>
            <a:r>
              <a:rPr lang="en-US" b="0" dirty="0" smtClean="0">
                <a:solidFill>
                  <a:srgbClr val="C00000"/>
                </a:solidFill>
                <a:effectLst/>
                <a:latin typeface="+mj-lt"/>
                <a:cs typeface="Times New Roman" pitchFamily="18" charset="0"/>
              </a:rPr>
              <a:t> Tin </a:t>
            </a:r>
            <a:r>
              <a:rPr lang="en-US" b="0" dirty="0" err="1" smtClean="0">
                <a:solidFill>
                  <a:srgbClr val="C00000"/>
                </a:solidFill>
                <a:effectLst/>
                <a:latin typeface="+mj-lt"/>
                <a:cs typeface="Times New Roman" pitchFamily="18" charset="0"/>
              </a:rPr>
              <a:t>Mừng</a:t>
            </a:r>
            <a:r>
              <a:rPr lang="vi-VN" b="0" dirty="0" smtClean="0">
                <a:solidFill>
                  <a:srgbClr val="C00000"/>
                </a:solidFill>
                <a:effectLst/>
                <a:latin typeface="+mj-lt"/>
                <a:cs typeface="Times New Roman" pitchFamily="18" charset="0"/>
              </a:rPr>
              <a:t/>
            </a:r>
            <a:br>
              <a:rPr lang="vi-VN" b="0" dirty="0" smtClean="0">
                <a:solidFill>
                  <a:srgbClr val="C00000"/>
                </a:solidFill>
                <a:effectLst/>
                <a:latin typeface="+mj-lt"/>
                <a:cs typeface="Times New Roman" pitchFamily="18" charset="0"/>
              </a:rPr>
            </a:br>
            <a:r>
              <a:rPr lang="vi-VN" b="0" dirty="0" smtClean="0">
                <a:solidFill>
                  <a:srgbClr val="C00000"/>
                </a:solidFill>
                <a:effectLst/>
                <a:latin typeface="+mj-lt"/>
                <a:cs typeface="Times New Roman" pitchFamily="18" charset="0"/>
              </a:rPr>
              <a:t>Lễ Kính</a:t>
            </a:r>
            <a:br>
              <a:rPr lang="vi-VN" b="0" dirty="0" smtClean="0">
                <a:solidFill>
                  <a:srgbClr val="C00000"/>
                </a:solidFill>
                <a:effectLst/>
                <a:latin typeface="+mj-lt"/>
                <a:cs typeface="Times New Roman" pitchFamily="18" charset="0"/>
              </a:rPr>
            </a:br>
            <a:r>
              <a:rPr lang="vi-VN" b="0" i="1" dirty="0" smtClean="0">
                <a:solidFill>
                  <a:srgbClr val="003399"/>
                </a:solidFill>
                <a:effectLst/>
                <a:latin typeface="+mj-lt"/>
                <a:cs typeface="Times New Roman" pitchFamily="18" charset="0"/>
              </a:rPr>
              <a:t>( sách bài đọc quyển 1 trang </a:t>
            </a:r>
            <a:r>
              <a:rPr lang="en-US" b="0" i="1" dirty="0" smtClean="0">
                <a:solidFill>
                  <a:srgbClr val="003399"/>
                </a:solidFill>
                <a:effectLst/>
                <a:latin typeface="+mj-lt"/>
                <a:cs typeface="Times New Roman" pitchFamily="18" charset="0"/>
              </a:rPr>
              <a:t>700</a:t>
            </a:r>
            <a:r>
              <a:rPr lang="vi-VN" b="0" i="1" dirty="0" smtClean="0">
                <a:solidFill>
                  <a:srgbClr val="003399"/>
                </a:solidFill>
                <a:effectLst/>
                <a:latin typeface="+mj-lt"/>
                <a:cs typeface="Times New Roman" pitchFamily="18" charset="0"/>
              </a:rPr>
              <a:t> )</a:t>
            </a:r>
            <a:endParaRPr lang="en-US"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481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895724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6553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67576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906130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4869364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8916592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09254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701141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2412169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9800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4800" b="0" dirty="0" err="1" smtClean="0">
                <a:solidFill>
                  <a:srgbClr val="FFFF00"/>
                </a:solidFill>
                <a:effectLst/>
                <a:latin typeface="+mj-lt"/>
                <a:cs typeface="Times New Roman" pitchFamily="18" charset="0"/>
              </a:rPr>
              <a:t>Thứ</a:t>
            </a:r>
            <a:r>
              <a:rPr lang="en-US" sz="4800" b="0" dirty="0" smtClean="0">
                <a:solidFill>
                  <a:srgbClr val="FFFF00"/>
                </a:solidFill>
                <a:effectLst/>
                <a:latin typeface="+mj-lt"/>
                <a:cs typeface="Times New Roman" pitchFamily="18" charset="0"/>
              </a:rPr>
              <a:t> </a:t>
            </a:r>
            <a:r>
              <a:rPr lang="en-US" sz="4800" b="0" dirty="0" smtClean="0">
                <a:solidFill>
                  <a:srgbClr val="FFFF00"/>
                </a:solidFill>
                <a:effectLst/>
                <a:latin typeface="+mj-lt"/>
                <a:cs typeface="Times New Roman" pitchFamily="18" charset="0"/>
              </a:rPr>
              <a:t>Ba, </a:t>
            </a:r>
            <a:r>
              <a:rPr lang="en-US" sz="4800" dirty="0" err="1">
                <a:solidFill>
                  <a:srgbClr val="FFFF00"/>
                </a:solidFill>
                <a:cs typeface="Times New Roman" pitchFamily="18" charset="0"/>
              </a:rPr>
              <a:t>n</a:t>
            </a:r>
            <a:r>
              <a:rPr lang="en-US" sz="4800" b="0" dirty="0" err="1" smtClean="0">
                <a:solidFill>
                  <a:srgbClr val="FFFF00"/>
                </a:solidFill>
                <a:effectLst/>
                <a:latin typeface="+mj-lt"/>
                <a:cs typeface="Times New Roman" pitchFamily="18" charset="0"/>
              </a:rPr>
              <a:t>gày</a:t>
            </a:r>
            <a:r>
              <a:rPr lang="en-US" sz="4800" b="0" dirty="0" smtClean="0">
                <a:solidFill>
                  <a:srgbClr val="FFFF00"/>
                </a:solidFill>
                <a:effectLst/>
                <a:latin typeface="+mj-lt"/>
                <a:cs typeface="Times New Roman" pitchFamily="18" charset="0"/>
              </a:rPr>
              <a:t> 2</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Trong</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Tuần</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Bát</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Nhật</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Giáng</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Sinh</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Thánh</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Tê-pha-nô</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tử</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đạo</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Lễ</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Kính</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sách</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bài</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đọc</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quyển</a:t>
            </a:r>
            <a:r>
              <a:rPr lang="en-US" sz="4800" b="0" i="1" dirty="0" smtClean="0">
                <a:solidFill>
                  <a:schemeClr val="bg1"/>
                </a:solidFill>
                <a:effectLst/>
                <a:latin typeface="+mj-lt"/>
                <a:cs typeface="Times New Roman" pitchFamily="18" charset="0"/>
              </a:rPr>
              <a:t> 1 </a:t>
            </a:r>
            <a:r>
              <a:rPr lang="en-US" sz="4800" b="0" i="1" dirty="0" err="1" smtClean="0">
                <a:solidFill>
                  <a:schemeClr val="bg1"/>
                </a:solidFill>
                <a:effectLst/>
                <a:latin typeface="+mj-lt"/>
                <a:cs typeface="Times New Roman" pitchFamily="18" charset="0"/>
              </a:rPr>
              <a:t>trang</a:t>
            </a:r>
            <a:r>
              <a:rPr lang="en-US" sz="4800" b="0" i="1" dirty="0" smtClean="0">
                <a:solidFill>
                  <a:schemeClr val="bg1"/>
                </a:solidFill>
                <a:effectLst/>
                <a:latin typeface="+mj-lt"/>
                <a:cs typeface="Times New Roman" pitchFamily="18" charset="0"/>
              </a:rPr>
              <a:t> 698 )</a:t>
            </a:r>
            <a:endParaRPr lang="en-US"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0369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0" smtClean="0">
                <a:solidFill>
                  <a:srgbClr val="003399"/>
                </a:solidFill>
                <a:effectLst/>
                <a:latin typeface="+mj-lt"/>
                <a:cs typeface="Times New Roman" pitchFamily="18" charset="0"/>
              </a:rPr>
              <a:t>Trước nhan thánh Chúa người công chính hãy vui mừng.</a:t>
            </a:r>
            <a:endParaRPr lang="en-US" sz="7200" b="0">
              <a:solidFill>
                <a:srgbClr val="003399"/>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C00000"/>
                </a:solidFill>
                <a:latin typeface="+mj-lt"/>
                <a:cs typeface="Times New Roman" pitchFamily="18" charset="0"/>
              </a:rPr>
              <a:t>Đáp ca:</a:t>
            </a:r>
          </a:p>
        </p:txBody>
      </p:sp>
    </p:spTree>
    <p:extLst>
      <p:ext uri="{BB962C8B-B14F-4D97-AF65-F5344CB8AC3E}">
        <p14:creationId xmlns:p14="http://schemas.microsoft.com/office/powerpoint/2010/main" val="2494488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5400" b="0" smtClean="0">
                <a:solidFill>
                  <a:srgbClr val="003399"/>
                </a:solidFill>
                <a:effectLst/>
                <a:latin typeface="+mj-lt"/>
                <a:cs typeface="Times New Roman" pitchFamily="18" charset="0"/>
              </a:rPr>
              <a:t>Lạy Thiên Chúa, chúng con xin ca ngợi hát mừng, tuyên xưng Ngài là Đức Chúa. Lạy Chúa, bậc tông đồ đồng thanh ca ngợi Chúa.</a:t>
            </a:r>
            <a:endParaRPr lang="en-US" sz="5400" b="0">
              <a:solidFill>
                <a:srgbClr val="003399"/>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1935669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4606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1067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117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4800" b="0" dirty="0" err="1" smtClean="0">
                <a:solidFill>
                  <a:srgbClr val="FFFF00"/>
                </a:solidFill>
                <a:effectLst/>
                <a:latin typeface="+mj-lt"/>
                <a:cs typeface="Times New Roman" pitchFamily="18" charset="0"/>
              </a:rPr>
              <a:t>Thứ</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Năm</a:t>
            </a:r>
            <a:r>
              <a:rPr lang="en-US" sz="4800" b="0" dirty="0" smtClean="0">
                <a:solidFill>
                  <a:srgbClr val="FFFF00"/>
                </a:solidFill>
                <a:effectLst/>
                <a:latin typeface="+mj-lt"/>
                <a:cs typeface="Times New Roman" pitchFamily="18" charset="0"/>
              </a:rPr>
              <a:t>, </a:t>
            </a:r>
            <a:r>
              <a:rPr lang="en-US" sz="4800" dirty="0" err="1">
                <a:solidFill>
                  <a:srgbClr val="FFFF00"/>
                </a:solidFill>
                <a:cs typeface="Times New Roman" pitchFamily="18" charset="0"/>
              </a:rPr>
              <a:t>n</a:t>
            </a:r>
            <a:r>
              <a:rPr lang="en-US" sz="4800" b="0" dirty="0" err="1" smtClean="0">
                <a:solidFill>
                  <a:srgbClr val="FFFF00"/>
                </a:solidFill>
                <a:effectLst/>
                <a:latin typeface="+mj-lt"/>
                <a:cs typeface="Times New Roman" pitchFamily="18" charset="0"/>
              </a:rPr>
              <a:t>gày</a:t>
            </a:r>
            <a:r>
              <a:rPr lang="en-US" sz="4800" b="0" dirty="0" smtClean="0">
                <a:solidFill>
                  <a:srgbClr val="FFFF00"/>
                </a:solidFill>
                <a:effectLst/>
                <a:latin typeface="+mj-lt"/>
                <a:cs typeface="Times New Roman" pitchFamily="18" charset="0"/>
              </a:rPr>
              <a:t> 4</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Trong</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Tuần</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Bát</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Nhật</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Giáng</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Sinh</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Các</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Thánh</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Anh</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Hài</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tử</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đạo</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dirty="0" err="1" smtClean="0">
                <a:solidFill>
                  <a:srgbClr val="FFFF00"/>
                </a:solidFill>
                <a:effectLst/>
                <a:latin typeface="+mj-lt"/>
                <a:cs typeface="Times New Roman" pitchFamily="18" charset="0"/>
              </a:rPr>
              <a:t>Lễ</a:t>
            </a:r>
            <a:r>
              <a:rPr lang="en-US" sz="4800" b="0" dirty="0" smtClean="0">
                <a:solidFill>
                  <a:srgbClr val="FFFF00"/>
                </a:solidFill>
                <a:effectLst/>
                <a:latin typeface="+mj-lt"/>
                <a:cs typeface="Times New Roman" pitchFamily="18" charset="0"/>
              </a:rPr>
              <a:t> </a:t>
            </a:r>
            <a:r>
              <a:rPr lang="en-US" sz="4800" b="0" dirty="0" err="1" smtClean="0">
                <a:solidFill>
                  <a:srgbClr val="FFFF00"/>
                </a:solidFill>
                <a:effectLst/>
                <a:latin typeface="+mj-lt"/>
                <a:cs typeface="Times New Roman" pitchFamily="18" charset="0"/>
              </a:rPr>
              <a:t>Kính</a:t>
            </a:r>
            <a:r>
              <a:rPr lang="en-US" sz="4800" b="0" dirty="0" smtClean="0">
                <a:solidFill>
                  <a:srgbClr val="FFFF00"/>
                </a:solidFill>
                <a:effectLst/>
                <a:latin typeface="+mj-lt"/>
                <a:cs typeface="Times New Roman" pitchFamily="18" charset="0"/>
              </a:rPr>
              <a:t/>
            </a:r>
            <a:br>
              <a:rPr lang="en-US" sz="4800" b="0" dirty="0" smtClean="0">
                <a:solidFill>
                  <a:srgbClr val="FFFF00"/>
                </a:solidFill>
                <a:effectLst/>
                <a:latin typeface="+mj-lt"/>
                <a:cs typeface="Times New Roman" pitchFamily="18" charset="0"/>
              </a:rPr>
            </a:b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sách</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bài</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đọc</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quyển</a:t>
            </a:r>
            <a:r>
              <a:rPr lang="en-US" sz="4800" b="0" i="1" dirty="0" smtClean="0">
                <a:solidFill>
                  <a:schemeClr val="bg1"/>
                </a:solidFill>
                <a:effectLst/>
                <a:latin typeface="+mj-lt"/>
                <a:cs typeface="Times New Roman" pitchFamily="18" charset="0"/>
              </a:rPr>
              <a:t> 1 </a:t>
            </a:r>
            <a:r>
              <a:rPr lang="en-US" sz="4800" b="0" i="1" dirty="0" err="1" smtClean="0">
                <a:solidFill>
                  <a:schemeClr val="bg1"/>
                </a:solidFill>
                <a:effectLst/>
                <a:latin typeface="+mj-lt"/>
                <a:cs typeface="Times New Roman" pitchFamily="18" charset="0"/>
              </a:rPr>
              <a:t>trang</a:t>
            </a:r>
            <a:r>
              <a:rPr lang="en-US" sz="4800" b="0" i="1" dirty="0" smtClean="0">
                <a:solidFill>
                  <a:schemeClr val="bg1"/>
                </a:solidFill>
                <a:effectLst/>
                <a:latin typeface="+mj-lt"/>
                <a:cs typeface="Times New Roman" pitchFamily="18" charset="0"/>
              </a:rPr>
              <a:t> 702 )</a:t>
            </a:r>
            <a:endParaRPr lang="en-US"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4240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0" y="4552950"/>
            <a:ext cx="6705600" cy="461665"/>
          </a:xfrm>
          <a:prstGeom prst="rect">
            <a:avLst/>
          </a:prstGeom>
        </p:spPr>
        <p:txBody>
          <a:bodyPr wrap="square">
            <a:spAutoFit/>
          </a:bodyPr>
          <a:lstStyle/>
          <a:p>
            <a:r>
              <a:rPr lang="vi-VN" sz="2400" smtClean="0">
                <a:solidFill>
                  <a:schemeClr val="bg1"/>
                </a:solidFill>
              </a:rPr>
              <a:t>THỨ NĂM</a:t>
            </a:r>
            <a:r>
              <a:rPr lang="en-US" sz="2400" smtClean="0">
                <a:solidFill>
                  <a:schemeClr val="bg1"/>
                </a:solidFill>
              </a:rPr>
              <a:t>, </a:t>
            </a:r>
            <a:r>
              <a:rPr lang="vi-VN" sz="2400" smtClean="0">
                <a:solidFill>
                  <a:schemeClr val="bg1"/>
                </a:solidFill>
              </a:rPr>
              <a:t>TRONG TUẦN BÁT NHẬT</a:t>
            </a:r>
            <a:r>
              <a:rPr lang="en-US" sz="2400" smtClean="0">
                <a:solidFill>
                  <a:schemeClr val="bg1"/>
                </a:solidFill>
              </a:rPr>
              <a:t> </a:t>
            </a:r>
            <a:r>
              <a:rPr lang="vi-VN" sz="2400" smtClean="0">
                <a:solidFill>
                  <a:schemeClr val="bg1"/>
                </a:solidFill>
              </a:rPr>
              <a:t>GIÁNG SINH</a:t>
            </a:r>
            <a:endParaRPr lang="en-US" sz="2400">
              <a:solidFill>
                <a:schemeClr val="bg1"/>
              </a:solidFill>
            </a:endParaRPr>
          </a:p>
        </p:txBody>
      </p:sp>
    </p:spTree>
    <p:extLst>
      <p:ext uri="{BB962C8B-B14F-4D97-AF65-F5344CB8AC3E}">
        <p14:creationId xmlns:p14="http://schemas.microsoft.com/office/powerpoint/2010/main" val="2057469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chemeClr val="bg1"/>
                </a:solidFill>
                <a:effectLst>
                  <a:outerShdw blurRad="38100" dist="38100" dir="2700000" algn="tl">
                    <a:srgbClr val="000000">
                      <a:alpha val="43137"/>
                    </a:srgbClr>
                  </a:outerShdw>
                </a:effectLst>
                <a:latin typeface="+mj-lt"/>
              </a:rPr>
              <a:t/>
            </a:r>
            <a:br>
              <a:rPr lang="en-US" dirty="0">
                <a:solidFill>
                  <a:schemeClr val="bg1"/>
                </a:solidFill>
                <a:effectLst>
                  <a:outerShdw blurRad="38100" dist="38100" dir="2700000" algn="tl">
                    <a:srgbClr val="000000">
                      <a:alpha val="43137"/>
                    </a:srgbClr>
                  </a:outerShdw>
                </a:effectLst>
                <a:latin typeface="+mj-lt"/>
              </a:rPr>
            </a:br>
            <a:endParaRPr lang="en-US"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6895562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chemeClr val="bg1"/>
                </a:solidFill>
                <a:effectLst>
                  <a:outerShdw blurRad="38100" dist="38100" dir="2700000" algn="tl">
                    <a:srgbClr val="000000">
                      <a:alpha val="43137"/>
                    </a:srgbClr>
                  </a:outerShdw>
                </a:effectLst>
                <a:latin typeface="+mj-lt"/>
              </a:rPr>
              <a:t/>
            </a:r>
            <a:br>
              <a:rPr lang="en-US" dirty="0">
                <a:solidFill>
                  <a:schemeClr val="bg1"/>
                </a:solidFill>
                <a:effectLst>
                  <a:outerShdw blurRad="38100" dist="38100" dir="2700000" algn="tl">
                    <a:srgbClr val="000000">
                      <a:alpha val="43137"/>
                    </a:srgbClr>
                  </a:outerShdw>
                </a:effectLst>
                <a:latin typeface="+mj-lt"/>
              </a:rPr>
            </a:br>
            <a:endParaRPr lang="en-US"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067168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chemeClr val="bg1"/>
                </a:solidFill>
                <a:effectLst>
                  <a:outerShdw blurRad="38100" dist="38100" dir="2700000" algn="tl">
                    <a:srgbClr val="000000">
                      <a:alpha val="43137"/>
                    </a:srgbClr>
                  </a:outerShdw>
                </a:effectLst>
                <a:latin typeface="+mj-lt"/>
              </a:rPr>
              <a:t/>
            </a:r>
            <a:br>
              <a:rPr lang="en-US" dirty="0">
                <a:solidFill>
                  <a:schemeClr val="bg1"/>
                </a:solidFill>
                <a:effectLst>
                  <a:outerShdw blurRad="38100" dist="38100" dir="2700000" algn="tl">
                    <a:srgbClr val="000000">
                      <a:alpha val="43137"/>
                    </a:srgbClr>
                  </a:outerShdw>
                </a:effectLst>
                <a:latin typeface="+mj-lt"/>
              </a:rPr>
            </a:br>
            <a:endParaRPr lang="en-US"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881769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1295400" y="4552950"/>
            <a:ext cx="6400800" cy="461665"/>
          </a:xfrm>
          <a:prstGeom prst="rect">
            <a:avLst/>
          </a:prstGeom>
        </p:spPr>
        <p:txBody>
          <a:bodyPr wrap="square">
            <a:spAutoFit/>
          </a:bodyPr>
          <a:lstStyle/>
          <a:p>
            <a:r>
              <a:rPr lang="en-US" sz="2400" smtClean="0">
                <a:solidFill>
                  <a:prstClr val="white"/>
                </a:solidFill>
              </a:rPr>
              <a:t>THỨ BA, TRONG TUẦN BÁT NHẬT GIÁNG SINH</a:t>
            </a:r>
            <a:endParaRPr lang="en-US" sz="2400">
              <a:solidFill>
                <a:prstClr val="white"/>
              </a:solidFill>
            </a:endParaRPr>
          </a:p>
        </p:txBody>
      </p:sp>
    </p:spTree>
    <p:extLst>
      <p:ext uri="{BB962C8B-B14F-4D97-AF65-F5344CB8AC3E}">
        <p14:creationId xmlns:p14="http://schemas.microsoft.com/office/powerpoint/2010/main" val="1464532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23807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852999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004327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74069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8379413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0" y="4552950"/>
            <a:ext cx="6705600" cy="461665"/>
          </a:xfrm>
          <a:prstGeom prst="rect">
            <a:avLst/>
          </a:prstGeom>
        </p:spPr>
        <p:txBody>
          <a:bodyPr wrap="square">
            <a:spAutoFit/>
          </a:bodyPr>
          <a:lstStyle/>
          <a:p>
            <a:r>
              <a:rPr lang="vi-VN" sz="2400" smtClean="0">
                <a:solidFill>
                  <a:prstClr val="white"/>
                </a:solidFill>
              </a:rPr>
              <a:t>THỨ NĂM</a:t>
            </a:r>
            <a:r>
              <a:rPr lang="en-US" sz="2400" smtClean="0">
                <a:solidFill>
                  <a:prstClr val="white"/>
                </a:solidFill>
              </a:rPr>
              <a:t>, </a:t>
            </a:r>
            <a:r>
              <a:rPr lang="vi-VN" sz="2400" smtClean="0">
                <a:solidFill>
                  <a:prstClr val="white"/>
                </a:solidFill>
              </a:rPr>
              <a:t>TRONG TUẦN BÁT NHẬT</a:t>
            </a:r>
            <a:r>
              <a:rPr lang="en-US" sz="2400" smtClean="0">
                <a:solidFill>
                  <a:prstClr val="white"/>
                </a:solidFill>
              </a:rPr>
              <a:t> </a:t>
            </a:r>
            <a:r>
              <a:rPr lang="vi-VN" sz="2400" smtClean="0">
                <a:solidFill>
                  <a:prstClr val="white"/>
                </a:solidFill>
              </a:rPr>
              <a:t>GIÁNG SINH</a:t>
            </a:r>
            <a:endParaRPr lang="en-US" sz="2400">
              <a:solidFill>
                <a:prstClr val="white"/>
              </a:solidFill>
            </a:endParaRPr>
          </a:p>
        </p:txBody>
      </p:sp>
    </p:spTree>
    <p:extLst>
      <p:ext uri="{BB962C8B-B14F-4D97-AF65-F5344CB8AC3E}">
        <p14:creationId xmlns:p14="http://schemas.microsoft.com/office/powerpoint/2010/main" val="415667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400549"/>
          </a:xfrm>
        </p:spPr>
        <p:txBody>
          <a:bodyPr>
            <a:normAutofit/>
          </a:bodyPr>
          <a:lstStyle/>
          <a:p>
            <a:pPr algn="just"/>
            <a:r>
              <a:rPr lang="en-US" sz="8000" b="0" smtClean="0">
                <a:solidFill>
                  <a:schemeClr val="bg1"/>
                </a:solidFill>
                <a:effectLst/>
                <a:latin typeface="+mj-lt"/>
                <a:cs typeface="Times New Roman" pitchFamily="18" charset="0"/>
              </a:rPr>
              <a:t>Hồn ta tựa cánh chim thoát lưới người đánh bẫy.</a:t>
            </a:r>
            <a:endParaRPr lang="en-US" sz="8000" b="0">
              <a:solidFill>
                <a:schemeClr val="bg1"/>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FFFF00"/>
                </a:solidFill>
                <a:latin typeface="+mj-lt"/>
                <a:cs typeface="Times New Roman" pitchFamily="18" charset="0"/>
              </a:rPr>
              <a:t>Đáp ca:</a:t>
            </a:r>
          </a:p>
        </p:txBody>
      </p:sp>
    </p:spTree>
    <p:extLst>
      <p:ext uri="{BB962C8B-B14F-4D97-AF65-F5344CB8AC3E}">
        <p14:creationId xmlns:p14="http://schemas.microsoft.com/office/powerpoint/2010/main" val="1232328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1"/>
            <a:ext cx="9144000" cy="3581400"/>
          </a:xfrm>
        </p:spPr>
        <p:txBody>
          <a:bodyPr>
            <a:noAutofit/>
          </a:bodyPr>
          <a:lstStyle/>
          <a:p>
            <a:pPr algn="just"/>
            <a:r>
              <a:rPr lang="en-US" sz="4800" b="0" smtClean="0">
                <a:solidFill>
                  <a:schemeClr val="bg1"/>
                </a:solidFill>
                <a:effectLst/>
                <a:latin typeface="+mj-lt"/>
                <a:cs typeface="Times New Roman" pitchFamily="18" charset="0"/>
              </a:rPr>
              <a:t>Lạy Thiên Chúa, chúng con xin ca ngợi hát mừng, tuyên xưng Ngài là Đức Chúa. Lạy Chúa, đoàn tử đạo quang huy hùng dũng, máu đào đổ ra minh chứng về Ngài.</a:t>
            </a:r>
            <a:endParaRPr lang="en-US" sz="4800" b="0">
              <a:solidFill>
                <a:schemeClr val="bg1"/>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FFFF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FFFF00"/>
                </a:solidFill>
                <a:latin typeface="+mj-lt"/>
                <a:cs typeface="Times New Roman" pitchFamily="18" charset="0"/>
              </a:rPr>
              <a:t>Alleluia:</a:t>
            </a:r>
          </a:p>
        </p:txBody>
      </p:sp>
    </p:spTree>
    <p:extLst>
      <p:ext uri="{BB962C8B-B14F-4D97-AF65-F5344CB8AC3E}">
        <p14:creationId xmlns:p14="http://schemas.microsoft.com/office/powerpoint/2010/main" val="4071663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0" y="4552950"/>
            <a:ext cx="6705600" cy="461665"/>
          </a:xfrm>
          <a:prstGeom prst="rect">
            <a:avLst/>
          </a:prstGeom>
        </p:spPr>
        <p:txBody>
          <a:bodyPr wrap="square">
            <a:spAutoFit/>
          </a:bodyPr>
          <a:lstStyle/>
          <a:p>
            <a:r>
              <a:rPr lang="vi-VN" sz="2400" smtClean="0">
                <a:solidFill>
                  <a:prstClr val="white"/>
                </a:solidFill>
              </a:rPr>
              <a:t>THỨ NĂM</a:t>
            </a:r>
            <a:r>
              <a:rPr lang="en-US" sz="2400" smtClean="0">
                <a:solidFill>
                  <a:prstClr val="white"/>
                </a:solidFill>
              </a:rPr>
              <a:t>, </a:t>
            </a:r>
            <a:r>
              <a:rPr lang="vi-VN" sz="2400" smtClean="0">
                <a:solidFill>
                  <a:prstClr val="white"/>
                </a:solidFill>
              </a:rPr>
              <a:t>TRONG TUẦN BÁT NHẬT</a:t>
            </a:r>
            <a:r>
              <a:rPr lang="en-US" sz="2400" smtClean="0">
                <a:solidFill>
                  <a:prstClr val="white"/>
                </a:solidFill>
              </a:rPr>
              <a:t> </a:t>
            </a:r>
            <a:r>
              <a:rPr lang="vi-VN" sz="2400" smtClean="0">
                <a:solidFill>
                  <a:prstClr val="white"/>
                </a:solidFill>
              </a:rPr>
              <a:t>GIÁNG SINH</a:t>
            </a:r>
            <a:endParaRPr lang="en-US" sz="2400">
              <a:solidFill>
                <a:prstClr val="white"/>
              </a:solidFill>
            </a:endParaRPr>
          </a:p>
        </p:txBody>
      </p:sp>
    </p:spTree>
    <p:extLst>
      <p:ext uri="{BB962C8B-B14F-4D97-AF65-F5344CB8AC3E}">
        <p14:creationId xmlns:p14="http://schemas.microsoft.com/office/powerpoint/2010/main" val="1039224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1067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chemeClr val="bg1"/>
                </a:solidFill>
                <a:effectLst>
                  <a:outerShdw blurRad="38100" dist="38100" dir="2700000" algn="tl">
                    <a:srgbClr val="000000">
                      <a:alpha val="43137"/>
                    </a:srgbClr>
                  </a:outerShdw>
                </a:effectLst>
                <a:latin typeface="+mj-lt"/>
              </a:rPr>
              <a:t/>
            </a:r>
            <a:br>
              <a:rPr lang="en-US" dirty="0">
                <a:solidFill>
                  <a:schemeClr val="bg1"/>
                </a:solidFill>
                <a:effectLst>
                  <a:outerShdw blurRad="38100" dist="38100" dir="2700000" algn="tl">
                    <a:srgbClr val="000000">
                      <a:alpha val="43137"/>
                    </a:srgbClr>
                  </a:outerShdw>
                </a:effectLst>
                <a:latin typeface="+mj-lt"/>
              </a:rPr>
            </a:br>
            <a:endParaRPr lang="en-US"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72691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565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0" dirty="0" smtClean="0">
                <a:solidFill>
                  <a:srgbClr val="C00000"/>
                </a:solidFill>
                <a:effectLst/>
                <a:latin typeface="+mj-lt"/>
                <a:cs typeface="Times New Roman" pitchFamily="18" charset="0"/>
              </a:rPr>
              <a:t>Thứ </a:t>
            </a:r>
            <a:r>
              <a:rPr lang="en-US" sz="5400" b="0" dirty="0" err="1" smtClean="0">
                <a:solidFill>
                  <a:srgbClr val="C00000"/>
                </a:solidFill>
                <a:effectLst/>
                <a:latin typeface="+mj-lt"/>
                <a:cs typeface="Times New Roman" pitchFamily="18" charset="0"/>
              </a:rPr>
              <a:t>Sáu</a:t>
            </a:r>
            <a:r>
              <a:rPr lang="en-US" sz="5400" b="0" dirty="0" smtClean="0">
                <a:solidFill>
                  <a:srgbClr val="C00000"/>
                </a:solidFill>
                <a:effectLst/>
                <a:latin typeface="+mj-lt"/>
                <a:cs typeface="Times New Roman" pitchFamily="18" charset="0"/>
              </a:rPr>
              <a:t>, </a:t>
            </a:r>
            <a:r>
              <a:rPr lang="en-US" sz="5400" dirty="0" err="1">
                <a:solidFill>
                  <a:srgbClr val="C00000"/>
                </a:solidFill>
                <a:cs typeface="Times New Roman" pitchFamily="18" charset="0"/>
              </a:rPr>
              <a:t>n</a:t>
            </a:r>
            <a:r>
              <a:rPr lang="en-US" sz="5400" b="0" dirty="0" err="1" smtClean="0">
                <a:solidFill>
                  <a:srgbClr val="C00000"/>
                </a:solidFill>
                <a:effectLst/>
                <a:latin typeface="+mj-lt"/>
                <a:cs typeface="Times New Roman" pitchFamily="18" charset="0"/>
              </a:rPr>
              <a:t>gày</a:t>
            </a:r>
            <a:r>
              <a:rPr lang="en-US" sz="5400" b="0" dirty="0" smtClean="0">
                <a:solidFill>
                  <a:srgbClr val="C00000"/>
                </a:solidFill>
                <a:effectLst/>
                <a:latin typeface="+mj-lt"/>
                <a:cs typeface="Times New Roman" pitchFamily="18" charset="0"/>
              </a:rPr>
              <a:t> 5</a:t>
            </a:r>
            <a:r>
              <a:rPr lang="vi-VN" sz="5400" b="0" dirty="0" smtClean="0">
                <a:solidFill>
                  <a:srgbClr val="C00000"/>
                </a:solidFill>
                <a:effectLst/>
                <a:latin typeface="+mj-lt"/>
                <a:cs typeface="Times New Roman" pitchFamily="18" charset="0"/>
              </a:rPr>
              <a:t/>
            </a:r>
            <a:br>
              <a:rPr lang="vi-VN" sz="5400" b="0" dirty="0" smtClean="0">
                <a:solidFill>
                  <a:srgbClr val="C00000"/>
                </a:solidFill>
                <a:effectLst/>
                <a:latin typeface="+mj-lt"/>
                <a:cs typeface="Times New Roman" pitchFamily="18" charset="0"/>
              </a:rPr>
            </a:br>
            <a:r>
              <a:rPr lang="vi-VN" sz="5400" b="0" dirty="0" smtClean="0">
                <a:solidFill>
                  <a:srgbClr val="C00000"/>
                </a:solidFill>
                <a:effectLst/>
                <a:latin typeface="+mj-lt"/>
                <a:cs typeface="Times New Roman" pitchFamily="18" charset="0"/>
              </a:rPr>
              <a:t>Trong Tuần Bát Nhật</a:t>
            </a:r>
            <a:br>
              <a:rPr lang="vi-VN" sz="5400" b="0" dirty="0" smtClean="0">
                <a:solidFill>
                  <a:srgbClr val="C00000"/>
                </a:solidFill>
                <a:effectLst/>
                <a:latin typeface="+mj-lt"/>
                <a:cs typeface="Times New Roman" pitchFamily="18" charset="0"/>
              </a:rPr>
            </a:br>
            <a:r>
              <a:rPr lang="vi-VN" sz="5400" b="0" dirty="0" smtClean="0">
                <a:solidFill>
                  <a:srgbClr val="C00000"/>
                </a:solidFill>
                <a:effectLst/>
                <a:latin typeface="+mj-lt"/>
                <a:cs typeface="Times New Roman" pitchFamily="18" charset="0"/>
              </a:rPr>
              <a:t>Giáng Sinh</a:t>
            </a:r>
            <a:br>
              <a:rPr lang="vi-VN" sz="5400" b="0" dirty="0" smtClean="0">
                <a:solidFill>
                  <a:srgbClr val="C00000"/>
                </a:solidFill>
                <a:effectLst/>
                <a:latin typeface="+mj-lt"/>
                <a:cs typeface="Times New Roman" pitchFamily="18" charset="0"/>
              </a:rPr>
            </a:br>
            <a:r>
              <a:rPr lang="en-US" sz="5400" b="0" i="1" dirty="0" smtClean="0">
                <a:solidFill>
                  <a:srgbClr val="003399"/>
                </a:solidFill>
                <a:effectLst/>
                <a:latin typeface="+mj-lt"/>
                <a:cs typeface="Times New Roman" pitchFamily="18" charset="0"/>
              </a:rPr>
              <a:t>29 </a:t>
            </a:r>
            <a:r>
              <a:rPr lang="en-US" sz="5400" b="0" i="1" dirty="0" err="1" smtClean="0">
                <a:solidFill>
                  <a:srgbClr val="003399"/>
                </a:solidFill>
                <a:effectLst/>
                <a:latin typeface="+mj-lt"/>
                <a:cs typeface="Times New Roman" pitchFamily="18" charset="0"/>
              </a:rPr>
              <a:t>tháng</a:t>
            </a:r>
            <a:r>
              <a:rPr lang="en-US" sz="5400" b="0" i="1" dirty="0" smtClean="0">
                <a:solidFill>
                  <a:srgbClr val="003399"/>
                </a:solidFill>
                <a:effectLst/>
                <a:latin typeface="+mj-lt"/>
                <a:cs typeface="Times New Roman" pitchFamily="18" charset="0"/>
              </a:rPr>
              <a:t> 12</a:t>
            </a:r>
            <a:endParaRPr lang="en-US" sz="54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19117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2057400" y="57150"/>
            <a:ext cx="6934200" cy="461665"/>
          </a:xfrm>
          <a:prstGeom prst="rect">
            <a:avLst/>
          </a:prstGeom>
        </p:spPr>
        <p:txBody>
          <a:bodyPr wrap="square">
            <a:spAutoFit/>
          </a:bodyPr>
          <a:lstStyle/>
          <a:p>
            <a:r>
              <a:rPr lang="en-US" sz="2400" b="1"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THỨ SÁU, TRONG TUẦN BÁT NHẬT GIÁNG SINH</a:t>
            </a:r>
            <a:endParaRPr lang="en-US" sz="2400" b="1">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201962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47137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85323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822881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045117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130393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694250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7611618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chemeClr val="bg1"/>
                </a:solidFill>
                <a:effectLst>
                  <a:outerShdw blurRad="38100" dist="38100" dir="2700000" algn="tl">
                    <a:srgbClr val="000000">
                      <a:alpha val="43137"/>
                    </a:srgbClr>
                  </a:outerShdw>
                </a:effectLst>
                <a:latin typeface="+mj-lt"/>
              </a:rPr>
              <a:t/>
            </a:r>
            <a:br>
              <a:rPr lang="en-US" dirty="0">
                <a:solidFill>
                  <a:schemeClr val="bg1"/>
                </a:solidFill>
                <a:effectLst>
                  <a:outerShdw blurRad="38100" dist="38100" dir="2700000" algn="tl">
                    <a:srgbClr val="000000">
                      <a:alpha val="43137"/>
                    </a:srgbClr>
                  </a:outerShdw>
                </a:effectLst>
                <a:latin typeface="+mj-lt"/>
              </a:rPr>
            </a:br>
            <a:endParaRPr lang="en-US"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05212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4788223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2057400" y="57150"/>
            <a:ext cx="6934200" cy="461665"/>
          </a:xfrm>
          <a:prstGeom prst="rect">
            <a:avLst/>
          </a:prstGeom>
        </p:spPr>
        <p:txBody>
          <a:bodyPr wrap="square">
            <a:spAutoFit/>
          </a:bodyPr>
          <a:lstStyle/>
          <a:p>
            <a:r>
              <a:rPr lang="en-US" sz="2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THỨ SÁU, TRONG TUẦN BÁT NHẬT GIÁNG SINH</a:t>
            </a:r>
            <a:endParaRPr lang="en-US" sz="24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0918231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0" smtClean="0">
                <a:solidFill>
                  <a:srgbClr val="003399"/>
                </a:solidFill>
                <a:effectLst/>
                <a:latin typeface="+mj-lt"/>
                <a:cs typeface="Times New Roman" pitchFamily="18" charset="0"/>
              </a:rPr>
              <a:t>Trời vui lên, đất nhảy mừng.</a:t>
            </a:r>
            <a:endParaRPr lang="en-US" sz="7200" b="0">
              <a:solidFill>
                <a:srgbClr val="003399"/>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a:solidFill>
                  <a:srgbClr val="C00000"/>
                </a:solidFill>
                <a:latin typeface="+mj-lt"/>
                <a:cs typeface="Times New Roman" pitchFamily="18" charset="0"/>
              </a:rPr>
              <a:t>Đáp ca:</a:t>
            </a:r>
          </a:p>
        </p:txBody>
      </p:sp>
    </p:spTree>
    <p:extLst>
      <p:ext uri="{BB962C8B-B14F-4D97-AF65-F5344CB8AC3E}">
        <p14:creationId xmlns:p14="http://schemas.microsoft.com/office/powerpoint/2010/main" val="3690392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en-US" sz="5400" b="0" smtClean="0">
                <a:solidFill>
                  <a:srgbClr val="003399"/>
                </a:solidFill>
                <a:effectLst/>
                <a:latin typeface="+mj-lt"/>
                <a:cs typeface="Times New Roman" pitchFamily="18" charset="0"/>
              </a:rPr>
              <a:t>Đức Ki-tô là ánh sáng soi đường cho dân ngoại, là vinh quang của Ít-sa-en Dân Chúa.</a:t>
            </a:r>
            <a:endParaRPr lang="en-US" sz="5400" b="0">
              <a:solidFill>
                <a:srgbClr val="003399"/>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6893035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
            <a:ext cx="9144000" cy="5130811"/>
          </a:xfrm>
          <a:prstGeom prst="rect">
            <a:avLst/>
          </a:prstGeom>
        </p:spPr>
      </p:pic>
      <p:sp>
        <p:nvSpPr>
          <p:cNvPr id="4" name="Rectangle 3"/>
          <p:cNvSpPr/>
          <p:nvPr/>
        </p:nvSpPr>
        <p:spPr>
          <a:xfrm>
            <a:off x="2057400" y="57150"/>
            <a:ext cx="6934200" cy="461665"/>
          </a:xfrm>
          <a:prstGeom prst="rect">
            <a:avLst/>
          </a:prstGeom>
        </p:spPr>
        <p:txBody>
          <a:bodyPr wrap="square">
            <a:spAutoFit/>
          </a:bodyPr>
          <a:lstStyle/>
          <a:p>
            <a:r>
              <a:rPr lang="en-US" sz="2400" b="1" smtClean="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THỨ SÁU, TRONG TUẦN BÁT NHẬT GIÁNG SINH</a:t>
            </a:r>
            <a:endParaRPr lang="en-US" sz="2400" b="1">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7459701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10672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841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vi-VN" sz="5400" b="0" dirty="0" smtClean="0">
                <a:solidFill>
                  <a:srgbClr val="C00000"/>
                </a:solidFill>
                <a:effectLst/>
                <a:latin typeface="+mj-lt"/>
                <a:cs typeface="Times New Roman" pitchFamily="18" charset="0"/>
              </a:rPr>
              <a:t>Thứ </a:t>
            </a:r>
            <a:r>
              <a:rPr lang="en-US" sz="5400" b="0" dirty="0" err="1" smtClean="0">
                <a:solidFill>
                  <a:srgbClr val="C00000"/>
                </a:solidFill>
                <a:effectLst/>
                <a:latin typeface="+mj-lt"/>
                <a:cs typeface="Times New Roman" pitchFamily="18" charset="0"/>
              </a:rPr>
              <a:t>Bảy</a:t>
            </a:r>
            <a:r>
              <a:rPr lang="en-US" sz="5400" b="0" dirty="0" smtClean="0">
                <a:solidFill>
                  <a:srgbClr val="C00000"/>
                </a:solidFill>
                <a:effectLst/>
                <a:latin typeface="+mj-lt"/>
                <a:cs typeface="Times New Roman" pitchFamily="18" charset="0"/>
              </a:rPr>
              <a:t>, </a:t>
            </a:r>
            <a:r>
              <a:rPr lang="en-US" sz="5400" b="0" dirty="0" err="1" smtClean="0">
                <a:solidFill>
                  <a:srgbClr val="C00000"/>
                </a:solidFill>
                <a:effectLst/>
                <a:latin typeface="+mj-lt"/>
                <a:cs typeface="Times New Roman" pitchFamily="18" charset="0"/>
              </a:rPr>
              <a:t>ngày</a:t>
            </a:r>
            <a:r>
              <a:rPr lang="en-US" sz="5400" b="0" dirty="0" smtClean="0">
                <a:solidFill>
                  <a:srgbClr val="C00000"/>
                </a:solidFill>
                <a:effectLst/>
                <a:latin typeface="+mj-lt"/>
                <a:cs typeface="Times New Roman" pitchFamily="18" charset="0"/>
              </a:rPr>
              <a:t> 6</a:t>
            </a:r>
            <a:r>
              <a:rPr lang="vi-VN" sz="5400" b="0" dirty="0" smtClean="0">
                <a:solidFill>
                  <a:srgbClr val="C00000"/>
                </a:solidFill>
                <a:effectLst/>
                <a:latin typeface="+mj-lt"/>
                <a:cs typeface="Times New Roman" pitchFamily="18" charset="0"/>
              </a:rPr>
              <a:t/>
            </a:r>
            <a:br>
              <a:rPr lang="vi-VN" sz="5400" b="0" dirty="0" smtClean="0">
                <a:solidFill>
                  <a:srgbClr val="C00000"/>
                </a:solidFill>
                <a:effectLst/>
                <a:latin typeface="+mj-lt"/>
                <a:cs typeface="Times New Roman" pitchFamily="18" charset="0"/>
              </a:rPr>
            </a:br>
            <a:r>
              <a:rPr lang="vi-VN" sz="5400" b="0" dirty="0" smtClean="0">
                <a:solidFill>
                  <a:srgbClr val="C00000"/>
                </a:solidFill>
                <a:effectLst/>
                <a:latin typeface="+mj-lt"/>
                <a:cs typeface="Times New Roman" pitchFamily="18" charset="0"/>
              </a:rPr>
              <a:t>Trong Tuần Bát Nhật</a:t>
            </a:r>
            <a:br>
              <a:rPr lang="vi-VN" sz="5400" b="0" dirty="0" smtClean="0">
                <a:solidFill>
                  <a:srgbClr val="C00000"/>
                </a:solidFill>
                <a:effectLst/>
                <a:latin typeface="+mj-lt"/>
                <a:cs typeface="Times New Roman" pitchFamily="18" charset="0"/>
              </a:rPr>
            </a:br>
            <a:r>
              <a:rPr lang="vi-VN" sz="5400" b="0" dirty="0" smtClean="0">
                <a:solidFill>
                  <a:srgbClr val="C00000"/>
                </a:solidFill>
                <a:effectLst/>
                <a:latin typeface="+mj-lt"/>
                <a:cs typeface="Times New Roman" pitchFamily="18" charset="0"/>
              </a:rPr>
              <a:t>Giáng Sinh</a:t>
            </a:r>
            <a:br>
              <a:rPr lang="vi-VN" sz="5400" b="0" dirty="0" smtClean="0">
                <a:solidFill>
                  <a:srgbClr val="C00000"/>
                </a:solidFill>
                <a:effectLst/>
                <a:latin typeface="+mj-lt"/>
                <a:cs typeface="Times New Roman" pitchFamily="18" charset="0"/>
              </a:rPr>
            </a:br>
            <a:r>
              <a:rPr lang="en-US" sz="5400" b="0" i="1" dirty="0" smtClean="0">
                <a:solidFill>
                  <a:srgbClr val="003399"/>
                </a:solidFill>
                <a:effectLst/>
                <a:latin typeface="+mj-lt"/>
                <a:cs typeface="Times New Roman" pitchFamily="18" charset="0"/>
              </a:rPr>
              <a:t>30 </a:t>
            </a:r>
            <a:r>
              <a:rPr lang="en-US" sz="5400" b="0" i="1" dirty="0" err="1" smtClean="0">
                <a:solidFill>
                  <a:srgbClr val="003399"/>
                </a:solidFill>
                <a:effectLst/>
                <a:latin typeface="+mj-lt"/>
                <a:cs typeface="Times New Roman" pitchFamily="18" charset="0"/>
              </a:rPr>
              <a:t>tháng</a:t>
            </a:r>
            <a:r>
              <a:rPr lang="en-US" sz="5400" b="0" i="1" dirty="0" smtClean="0">
                <a:solidFill>
                  <a:srgbClr val="003399"/>
                </a:solidFill>
                <a:effectLst/>
                <a:latin typeface="+mj-lt"/>
                <a:cs typeface="Times New Roman" pitchFamily="18" charset="0"/>
              </a:rPr>
              <a:t> 12</a:t>
            </a:r>
            <a:endParaRPr lang="en-US" sz="5400" b="0" i="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481256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
        <p:nvSpPr>
          <p:cNvPr id="4" name="Rectangle 3"/>
          <p:cNvSpPr/>
          <p:nvPr/>
        </p:nvSpPr>
        <p:spPr>
          <a:xfrm>
            <a:off x="914400" y="4629150"/>
            <a:ext cx="5867400" cy="400110"/>
          </a:xfrm>
          <a:prstGeom prst="rect">
            <a:avLst/>
          </a:prstGeom>
        </p:spPr>
        <p:txBody>
          <a:bodyPr wrap="square">
            <a:spAutoFit/>
          </a:bodyPr>
          <a:lstStyle/>
          <a:p>
            <a:r>
              <a:rPr lang="en-US" sz="2000" smtClean="0">
                <a:solidFill>
                  <a:schemeClr val="bg1"/>
                </a:solidFill>
              </a:rPr>
              <a:t>THỨ BẢY, TRONG TUẦN BÁT NHẬT GIÁNG SINH</a:t>
            </a:r>
            <a:endParaRPr lang="en-US" sz="2000">
              <a:solidFill>
                <a:schemeClr val="bg1"/>
              </a:solidFill>
            </a:endParaRPr>
          </a:p>
        </p:txBody>
      </p:sp>
    </p:spTree>
    <p:extLst>
      <p:ext uri="{BB962C8B-B14F-4D97-AF65-F5344CB8AC3E}">
        <p14:creationId xmlns:p14="http://schemas.microsoft.com/office/powerpoint/2010/main" val="12787310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47137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chemeClr val="bg1"/>
                </a:solidFill>
                <a:effectLst>
                  <a:outerShdw blurRad="38100" dist="38100" dir="2700000" algn="tl">
                    <a:srgbClr val="000000">
                      <a:alpha val="43137"/>
                    </a:srgbClr>
                  </a:outerShdw>
                </a:effectLst>
                <a:latin typeface="+mj-lt"/>
              </a:rPr>
              <a:t/>
            </a:r>
            <a:br>
              <a:rPr lang="en-US" dirty="0">
                <a:solidFill>
                  <a:schemeClr val="bg1"/>
                </a:solidFill>
                <a:effectLst>
                  <a:outerShdw blurRad="38100" dist="38100" dir="2700000" algn="tl">
                    <a:srgbClr val="000000">
                      <a:alpha val="43137"/>
                    </a:srgbClr>
                  </a:outerShdw>
                </a:effectLst>
                <a:latin typeface="+mj-lt"/>
              </a:rPr>
            </a:br>
            <a:endParaRPr lang="en-US"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668337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85323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822881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045117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130393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694250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7611618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4788223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12041"/>
            <a:ext cx="9144000" cy="4400549"/>
          </a:xfrm>
        </p:spPr>
        <p:txBody>
          <a:bodyPr>
            <a:normAutofit/>
          </a:bodyPr>
          <a:lstStyle/>
          <a:p>
            <a:pPr algn="just"/>
            <a:r>
              <a:rPr lang="en-US" sz="7200" b="0" smtClean="0">
                <a:solidFill>
                  <a:srgbClr val="003399"/>
                </a:solidFill>
                <a:effectLst/>
                <a:latin typeface="+mj-lt"/>
                <a:cs typeface="Times New Roman" pitchFamily="18" charset="0"/>
              </a:rPr>
              <a:t>Trời vui lên, đất nhảy mừng.</a:t>
            </a:r>
            <a:endParaRPr lang="en-US" sz="7200" b="0">
              <a:solidFill>
                <a:srgbClr val="003399"/>
              </a:solidFill>
              <a:effectLst/>
              <a:latin typeface="+mj-lt"/>
              <a:cs typeface="Times New Roman" pitchFamily="18" charset="0"/>
            </a:endParaRPr>
          </a:p>
        </p:txBody>
      </p:sp>
      <p:sp>
        <p:nvSpPr>
          <p:cNvPr id="3" name="Rectangle 2"/>
          <p:cNvSpPr/>
          <p:nvPr/>
        </p:nvSpPr>
        <p:spPr>
          <a:xfrm>
            <a:off x="-10160" y="0"/>
            <a:ext cx="1710725" cy="646331"/>
          </a:xfrm>
          <a:prstGeom prst="rect">
            <a:avLst/>
          </a:prstGeom>
        </p:spPr>
        <p:txBody>
          <a:bodyPr wrap="none">
            <a:spAutoFit/>
          </a:bodyPr>
          <a:lstStyle/>
          <a:p>
            <a:r>
              <a:rPr lang="en-US" sz="3600" b="1" u="sng">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Đáp ca:</a:t>
            </a:r>
          </a:p>
        </p:txBody>
      </p:sp>
    </p:spTree>
    <p:extLst>
      <p:ext uri="{BB962C8B-B14F-4D97-AF65-F5344CB8AC3E}">
        <p14:creationId xmlns:p14="http://schemas.microsoft.com/office/powerpoint/2010/main" val="24661819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
        <p:nvSpPr>
          <p:cNvPr id="4" name="Rectangle 3"/>
          <p:cNvSpPr/>
          <p:nvPr/>
        </p:nvSpPr>
        <p:spPr>
          <a:xfrm>
            <a:off x="914400" y="4629150"/>
            <a:ext cx="5867400" cy="400110"/>
          </a:xfrm>
          <a:prstGeom prst="rect">
            <a:avLst/>
          </a:prstGeom>
        </p:spPr>
        <p:txBody>
          <a:bodyPr wrap="square">
            <a:spAutoFit/>
          </a:bodyPr>
          <a:lstStyle/>
          <a:p>
            <a:r>
              <a:rPr lang="en-US" sz="2000" smtClean="0">
                <a:solidFill>
                  <a:prstClr val="white"/>
                </a:solidFill>
              </a:rPr>
              <a:t>THỨ BẢY, TRONG TUẦN BÁT NHẬT GIÁNG SINH</a:t>
            </a:r>
            <a:endParaRPr lang="en-US" sz="2000">
              <a:solidFill>
                <a:prstClr val="white"/>
              </a:solidFill>
            </a:endParaRPr>
          </a:p>
        </p:txBody>
      </p:sp>
    </p:spTree>
    <p:extLst>
      <p:ext uri="{BB962C8B-B14F-4D97-AF65-F5344CB8AC3E}">
        <p14:creationId xmlns:p14="http://schemas.microsoft.com/office/powerpoint/2010/main" val="42231670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7761"/>
            <a:ext cx="9144000" cy="3581400"/>
          </a:xfrm>
        </p:spPr>
        <p:txBody>
          <a:bodyPr>
            <a:noAutofit/>
          </a:bodyPr>
          <a:lstStyle/>
          <a:p>
            <a:pPr algn="just"/>
            <a:r>
              <a:rPr lang="en-US" sz="4800" b="0" smtClean="0">
                <a:solidFill>
                  <a:srgbClr val="003399"/>
                </a:solidFill>
                <a:effectLst/>
                <a:latin typeface="+mj-lt"/>
                <a:cs typeface="Times New Roman" pitchFamily="18" charset="0"/>
              </a:rPr>
              <a:t>Ngày thánh đã bừng lên chiếu rọi chúng ta, muôn dân hỡi, đến mà thờ lạy Chúa. Vì hôm nay, ánh huy hoàng rực rỡ, tỏa xuống khắp cõi trần.</a:t>
            </a:r>
            <a:endParaRPr lang="en-US" sz="4800" b="0">
              <a:solidFill>
                <a:srgbClr val="003399"/>
              </a:solidFill>
              <a:effectLst/>
              <a:latin typeface="+mj-l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latin typeface="+mj-lt"/>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latin typeface="+mj-lt"/>
                <a:cs typeface="Times New Roman" pitchFamily="18" charset="0"/>
              </a:rPr>
              <a:t>Alleluia:</a:t>
            </a:r>
          </a:p>
        </p:txBody>
      </p:sp>
    </p:spTree>
    <p:extLst>
      <p:ext uri="{BB962C8B-B14F-4D97-AF65-F5344CB8AC3E}">
        <p14:creationId xmlns:p14="http://schemas.microsoft.com/office/powerpoint/2010/main" val="382651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6623550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
        <p:nvSpPr>
          <p:cNvPr id="4" name="Rectangle 3"/>
          <p:cNvSpPr/>
          <p:nvPr/>
        </p:nvSpPr>
        <p:spPr>
          <a:xfrm>
            <a:off x="914400" y="4629150"/>
            <a:ext cx="5867400" cy="400110"/>
          </a:xfrm>
          <a:prstGeom prst="rect">
            <a:avLst/>
          </a:prstGeom>
        </p:spPr>
        <p:txBody>
          <a:bodyPr wrap="square">
            <a:spAutoFit/>
          </a:bodyPr>
          <a:lstStyle/>
          <a:p>
            <a:r>
              <a:rPr lang="en-US" sz="2000" smtClean="0">
                <a:solidFill>
                  <a:prstClr val="white"/>
                </a:solidFill>
              </a:rPr>
              <a:t>THỨ BẢY, TRONG TUẦN BÁT NHẬT GIÁNG SINH</a:t>
            </a:r>
            <a:endParaRPr lang="en-US" sz="2000">
              <a:solidFill>
                <a:prstClr val="white"/>
              </a:solidFill>
            </a:endParaRPr>
          </a:p>
        </p:txBody>
      </p:sp>
    </p:spTree>
    <p:extLst>
      <p:ext uri="{BB962C8B-B14F-4D97-AF65-F5344CB8AC3E}">
        <p14:creationId xmlns:p14="http://schemas.microsoft.com/office/powerpoint/2010/main" val="22250521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5023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925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chemeClr val="bg1"/>
                </a:solidFill>
                <a:effectLst>
                  <a:outerShdw blurRad="38100" dist="38100" dir="2700000" algn="tl">
                    <a:srgbClr val="000000">
                      <a:alpha val="43137"/>
                    </a:srgbClr>
                  </a:outerShdw>
                </a:effectLst>
                <a:latin typeface="+mj-lt"/>
              </a:rPr>
              <a:t/>
            </a:r>
            <a:br>
              <a:rPr lang="en-US" sz="4000" dirty="0">
                <a:solidFill>
                  <a:schemeClr val="bg1"/>
                </a:solidFill>
                <a:effectLst>
                  <a:outerShdw blurRad="38100" dist="38100" dir="2700000" algn="tl">
                    <a:srgbClr val="000000">
                      <a:alpha val="43137"/>
                    </a:srgbClr>
                  </a:outerShdw>
                </a:effectLst>
                <a:latin typeface="+mj-lt"/>
              </a:rPr>
            </a:br>
            <a:endParaRPr lang="en-US" sz="400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5283742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1307</Words>
  <Application>Microsoft Office PowerPoint</Application>
  <PresentationFormat>On-screen Show (16:9)</PresentationFormat>
  <Paragraphs>168</Paragraphs>
  <Slides>82</Slides>
  <Notes>0</Notes>
  <HiddenSlides>0</HiddenSlides>
  <MMClips>0</MMClips>
  <ScaleCrop>false</ScaleCrop>
  <HeadingPairs>
    <vt:vector size="4" baseType="variant">
      <vt:variant>
        <vt:lpstr>Theme</vt:lpstr>
      </vt:variant>
      <vt:variant>
        <vt:i4>15</vt:i4>
      </vt:variant>
      <vt:variant>
        <vt:lpstr>Slide Titles</vt:lpstr>
      </vt:variant>
      <vt:variant>
        <vt:i4>82</vt:i4>
      </vt:variant>
    </vt:vector>
  </HeadingPairs>
  <TitlesOfParts>
    <vt:vector size="97" baseType="lpstr">
      <vt:lpstr>Office Theme</vt:lpstr>
      <vt:lpstr>1_Office Theme</vt:lpstr>
      <vt:lpstr>2_Office Theme</vt:lpstr>
      <vt:lpstr>3_Office Theme</vt:lpstr>
      <vt:lpstr>6_Office Theme</vt:lpstr>
      <vt:lpstr>7_Office Theme</vt:lpstr>
      <vt:lpstr>10_Office Theme</vt:lpstr>
      <vt:lpstr>11_Office Theme</vt:lpstr>
      <vt:lpstr>13_Office Theme</vt:lpstr>
      <vt:lpstr>4_Office Theme</vt:lpstr>
      <vt:lpstr>5_Office Theme</vt:lpstr>
      <vt:lpstr>8_Office Theme</vt:lpstr>
      <vt:lpstr>36_Default Design</vt:lpstr>
      <vt:lpstr>9_Office Theme</vt:lpstr>
      <vt:lpstr>12_Office Theme</vt:lpstr>
      <vt:lpstr>ĐÁP CA TRONG TUẦN BÁT NHẬT GIÁNG SINH</vt:lpstr>
      <vt:lpstr>PowerPoint Presentation</vt:lpstr>
      <vt:lpstr>Thứ Ba, ngày 2 Trong Tuần Bát Nhật Giáng Sinh Thánh Tê-pha-nô, tử đạo Lễ Kính ( sách bài đọc quyển 1 trang 698 )</vt:lpstr>
      <vt:lpstr>PowerPoint Presentation</vt:lpstr>
      <vt:lpstr> </vt:lpstr>
      <vt:lpstr> </vt:lpstr>
      <vt:lpstr> </vt:lpstr>
      <vt:lpstr> </vt:lpstr>
      <vt:lpstr> </vt:lpstr>
      <vt:lpstr> </vt:lpstr>
      <vt:lpstr> </vt:lpstr>
      <vt:lpstr> </vt:lpstr>
      <vt:lpstr>PowerPoint Presentation</vt:lpstr>
      <vt:lpstr>Trong tay Ngài, Lạy Chúa, xin phó thác hồn con.</vt:lpstr>
      <vt:lpstr>Nguyện xin Chúa đổ phúc lành cho người tiến vào đây nhân dánh Chúa; Đức Chúa là Thượng Đế, Người giãi sáng trên ta.</vt:lpstr>
      <vt:lpstr>PowerPoint Presentation</vt:lpstr>
      <vt:lpstr>PowerPoint Presentation</vt:lpstr>
      <vt:lpstr>PowerPoint Presentation</vt:lpstr>
      <vt:lpstr>Thứ Tư, ngày 3 Trong Tuần Bát Nhật Giáng Sinh Thánh Gioan Tông Đồ tác giả sách Tin Mừng Lễ Kính ( sách bài đọc quyển 1 trang 700 )</vt:lpstr>
      <vt:lpstr>PowerPoint Presentation</vt:lpstr>
      <vt:lpstr> </vt:lpstr>
      <vt:lpstr> </vt:lpstr>
      <vt:lpstr> </vt:lpstr>
      <vt:lpstr> </vt:lpstr>
      <vt:lpstr> </vt:lpstr>
      <vt:lpstr> </vt:lpstr>
      <vt:lpstr> </vt:lpstr>
      <vt:lpstr> </vt:lpstr>
      <vt:lpstr>PowerPoint Presentation</vt:lpstr>
      <vt:lpstr>Trước nhan thánh Chúa người công chính hãy vui mừng.</vt:lpstr>
      <vt:lpstr>Lạy Thiên Chúa, chúng con xin ca ngợi hát mừng, tuyên xưng Ngài là Đức Chúa. Lạy Chúa, bậc tông đồ đồng thanh ca ngợi Chúa.</vt:lpstr>
      <vt:lpstr>PowerPoint Presentation</vt:lpstr>
      <vt:lpstr>PowerPoint Presentation</vt:lpstr>
      <vt:lpstr>PowerPoint Presentation</vt:lpstr>
      <vt:lpstr>Thứ Năm, ngày 4 Trong Tuần Bát Nhật Giáng Sinh Các Thánh Anh Hài, tử đạo Lễ Kính ( sách bài đọc quyển 1 trang 702 )</vt:lpstr>
      <vt:lpstr>PowerPoint Presentation</vt:lpstr>
      <vt:lpstr> </vt:lpstr>
      <vt:lpstr> </vt:lpstr>
      <vt:lpstr> </vt:lpstr>
      <vt:lpstr> </vt:lpstr>
      <vt:lpstr> </vt:lpstr>
      <vt:lpstr> </vt:lpstr>
      <vt:lpstr> </vt:lpstr>
      <vt:lpstr> </vt:lpstr>
      <vt:lpstr>PowerPoint Presentation</vt:lpstr>
      <vt:lpstr>Hồn ta tựa cánh chim thoát lưới người đánh bẫy.</vt:lpstr>
      <vt:lpstr>Lạy Thiên Chúa, chúng con xin ca ngợi hát mừng, tuyên xưng Ngài là Đức Chúa. Lạy Chúa, đoàn tử đạo quang huy hùng dũng, máu đào đổ ra minh chứng về Ngài.</vt:lpstr>
      <vt:lpstr>PowerPoint Presentation</vt:lpstr>
      <vt:lpstr>PowerPoint Presentation</vt:lpstr>
      <vt:lpstr>PowerPoint Presentation</vt:lpstr>
      <vt:lpstr>Thứ Sáu, ngày 5 Trong Tuần Bát Nhật Giáng Sinh 29 tháng 12</vt:lpstr>
      <vt:lpstr>PowerPoint Presentation</vt:lpstr>
      <vt:lpstr> </vt:lpstr>
      <vt:lpstr> </vt:lpstr>
      <vt:lpstr> </vt:lpstr>
      <vt:lpstr> </vt:lpstr>
      <vt:lpstr> </vt:lpstr>
      <vt:lpstr> </vt:lpstr>
      <vt:lpstr> </vt:lpstr>
      <vt:lpstr> </vt:lpstr>
      <vt:lpstr>PowerPoint Presentation</vt:lpstr>
      <vt:lpstr>Trời vui lên, đất nhảy mừng.</vt:lpstr>
      <vt:lpstr>Đức Ki-tô là ánh sáng soi đường cho dân ngoại, là vinh quang của Ít-sa-en Dân Chúa.</vt:lpstr>
      <vt:lpstr>PowerPoint Presentation</vt:lpstr>
      <vt:lpstr>PowerPoint Presentation</vt:lpstr>
      <vt:lpstr>PowerPoint Presentation</vt:lpstr>
      <vt:lpstr>Thứ Bảy, ngày 6 Trong Tuần Bát Nhật Giáng Sinh 30 tháng 12</vt:lpstr>
      <vt:lpstr>PowerPoint Presentation</vt:lpstr>
      <vt:lpstr> </vt:lpstr>
      <vt:lpstr> </vt:lpstr>
      <vt:lpstr> </vt:lpstr>
      <vt:lpstr> </vt:lpstr>
      <vt:lpstr> </vt:lpstr>
      <vt:lpstr> </vt:lpstr>
      <vt:lpstr> </vt:lpstr>
      <vt:lpstr> </vt:lpstr>
      <vt:lpstr>Trời vui lên, đất nhảy mừng.</vt:lpstr>
      <vt:lpstr>PowerPoint Presentation</vt:lpstr>
      <vt:lpstr>Ngày thánh đã bừng lên chiếu rọi chúng ta, muôn dân hỡi, đến mà thờ lạy Chúa. Vì hôm nay, ánh huy hoàng rực rỡ, tỏa xuống khắp cõi trần.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Trong Tuần Bát Nhật Giáng Sinh</dc:title>
  <dc:creator>Hung Nam</dc:creator>
  <cp:lastModifiedBy>RePack by Diakov</cp:lastModifiedBy>
  <cp:revision>20</cp:revision>
  <dcterms:created xsi:type="dcterms:W3CDTF">2022-10-29T07:46:38Z</dcterms:created>
  <dcterms:modified xsi:type="dcterms:W3CDTF">2023-12-19T22:26:07Z</dcterms:modified>
</cp:coreProperties>
</file>