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</p:sldMasterIdLst>
  <p:notesMasterIdLst>
    <p:notesMasterId r:id="rId69"/>
  </p:notesMasterIdLst>
  <p:sldIdLst>
    <p:sldId id="256" r:id="rId18"/>
    <p:sldId id="272" r:id="rId19"/>
    <p:sldId id="273" r:id="rId20"/>
    <p:sldId id="274" r:id="rId21"/>
    <p:sldId id="275" r:id="rId22"/>
    <p:sldId id="276" r:id="rId23"/>
    <p:sldId id="317" r:id="rId24"/>
    <p:sldId id="303" r:id="rId25"/>
    <p:sldId id="304" r:id="rId26"/>
    <p:sldId id="257" r:id="rId27"/>
    <p:sldId id="271" r:id="rId28"/>
    <p:sldId id="258" r:id="rId29"/>
    <p:sldId id="259" r:id="rId30"/>
    <p:sldId id="305" r:id="rId31"/>
    <p:sldId id="306" r:id="rId32"/>
    <p:sldId id="260" r:id="rId33"/>
    <p:sldId id="278" r:id="rId34"/>
    <p:sldId id="279" r:id="rId35"/>
    <p:sldId id="280" r:id="rId36"/>
    <p:sldId id="281" r:id="rId37"/>
    <p:sldId id="308" r:id="rId38"/>
    <p:sldId id="307" r:id="rId39"/>
    <p:sldId id="282" r:id="rId40"/>
    <p:sldId id="283" r:id="rId41"/>
    <p:sldId id="284" r:id="rId42"/>
    <p:sldId id="285" r:id="rId43"/>
    <p:sldId id="286" r:id="rId44"/>
    <p:sldId id="310" r:id="rId45"/>
    <p:sldId id="309" r:id="rId46"/>
    <p:sldId id="287" r:id="rId47"/>
    <p:sldId id="288" r:id="rId48"/>
    <p:sldId id="289" r:id="rId49"/>
    <p:sldId id="290" r:id="rId50"/>
    <p:sldId id="291" r:id="rId51"/>
    <p:sldId id="312" r:id="rId52"/>
    <p:sldId id="311" r:id="rId53"/>
    <p:sldId id="292" r:id="rId54"/>
    <p:sldId id="293" r:id="rId55"/>
    <p:sldId id="294" r:id="rId56"/>
    <p:sldId id="295" r:id="rId57"/>
    <p:sldId id="296" r:id="rId58"/>
    <p:sldId id="314" r:id="rId59"/>
    <p:sldId id="313" r:id="rId60"/>
    <p:sldId id="297" r:id="rId61"/>
    <p:sldId id="298" r:id="rId62"/>
    <p:sldId id="299" r:id="rId63"/>
    <p:sldId id="300" r:id="rId64"/>
    <p:sldId id="301" r:id="rId65"/>
    <p:sldId id="316" r:id="rId66"/>
    <p:sldId id="315" r:id="rId67"/>
    <p:sldId id="302" r:id="rId6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52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1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slide" Target="slides/slide51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slide" Target="slides/slide50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F7198-F365-4840-8A48-DE3EE41C0018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3DAA-B319-47EE-B27B-D6B219FDE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7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11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573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26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462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399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88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0311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836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753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254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56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76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126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1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705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30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6799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474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177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375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813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01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9750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934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65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204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1306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847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158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4088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814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19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637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05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155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4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3464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881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330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85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5443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48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5810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715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69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769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3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6439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412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189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0917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12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327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8710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73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069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349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4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986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1782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086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9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275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414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384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764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950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81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481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98977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66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729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3097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083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2383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5237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247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5118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6028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43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550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782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605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3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2809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3469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6033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557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29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7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886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00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82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59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2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67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2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58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192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8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4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67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50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56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623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3366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7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5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377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05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167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96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296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20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0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4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11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76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8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47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2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36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439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598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5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1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475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2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20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943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01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843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47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19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527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52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5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20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2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3746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33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98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3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0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77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3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4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69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12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84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1466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841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366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171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961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440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99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3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81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643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8724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40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286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07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701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134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34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70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8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/>
              <a:t>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8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1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6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16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1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3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7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6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7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0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1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7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AE4B-6C0E-4CA9-8C8B-249E94D6ED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16E69-8DFA-4833-8FDF-A4D6CFF3684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49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Đáp Ca</a:t>
            </a:r>
            <a:b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 Chúa Nhật </a:t>
            </a:r>
            <a:b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80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Lễ Hiển Linh</a:t>
            </a:r>
            <a:endParaRPr lang="en-US" sz="80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Hai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Lạy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, con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sẽ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dâng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lễ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tế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tạ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ơn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Ngài</a:t>
            </a:r>
            <a:r>
              <a:rPr lang="en-US" sz="66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.</a:t>
            </a:r>
            <a:endParaRPr lang="en-US" sz="66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4124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Thánh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vịnh</a:t>
            </a:r>
            <a:r>
              <a:rPr lang="en-US" sz="3200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 115.</a:t>
            </a:r>
            <a:endParaRPr lang="en-US" sz="3200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nói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: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Triều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đại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Nước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Thiên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đã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đến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gần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.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Anh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em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hãy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sám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hối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và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tin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vào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tin </a:t>
            </a:r>
            <a:r>
              <a:rPr lang="en-US" sz="6000" b="0" dirty="0" err="1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mừng</a:t>
            </a:r>
            <a:r>
              <a:rPr lang="en-US" sz="6000" b="0" dirty="0" smtClean="0">
                <a:solidFill>
                  <a:schemeClr val="bg1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.</a:t>
            </a:r>
            <a:endParaRPr lang="en-US" sz="60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  <a:endParaRPr lang="en-US" sz="3200" u="sng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  <a:endParaRPr lang="en-US" sz="4000" u="sng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Ba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 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6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Tâm hồn con hoan hỷ vì Chúa, là Đấng cứu độ con.</a:t>
            </a:r>
            <a:endParaRPr lang="en-US" sz="8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4779759" cy="4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Anh em hãy đón nhận lời Thiên Chúa, không phải như lời người phàm, nhưng như lời Thiên Chúa, đúng theo bản tính của lời ấy.</a:t>
            </a:r>
            <a:endParaRPr lang="en-US" sz="6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509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5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Tư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14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này con xin đến để thực thi ý Ngài.</a:t>
            </a:r>
            <a:endParaRPr lang="en-US" sz="8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60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u="sng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u="sng" dirty="0" err="1">
                <a:solidFill>
                  <a:srgbClr val="FFFF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u="sng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: </a:t>
            </a:r>
            <a:endParaRPr lang="en-US" sz="3200" u="sng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3350"/>
            <a:ext cx="608797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 nói : Chiên của tôi thì nghe tiếng tôi ; tôi biết chúng, và chúng theo tôi.</a:t>
            </a:r>
            <a:endParaRPr lang="en-US" sz="6600" b="0" dirty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0220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Hai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Sau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Lễ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Hiển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Linh</a:t>
            </a:r>
            <a: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C000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Chúa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Giê-su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Chịu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Phép</a:t>
            </a:r>
            <a:r>
              <a:rPr lang="en-US" sz="5400" b="0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5400" b="0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Rửa</a:t>
            </a:r>
            <a:r>
              <a:rPr lang="en-US" b="0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b="0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Lễ</a:t>
            </a:r>
            <a:r>
              <a:rPr lang="en-US" b="0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Kính</a:t>
            </a:r>
            <a:r>
              <a:rPr lang="en-US" b="0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/>
            </a:r>
            <a:br>
              <a:rPr lang="en-US" b="0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b="0" i="1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( </a:t>
            </a:r>
            <a:r>
              <a:rPr lang="en-US" b="0" i="1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sách</a:t>
            </a:r>
            <a:r>
              <a:rPr lang="en-US" b="0" i="1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bài</a:t>
            </a:r>
            <a:r>
              <a:rPr lang="en-US" b="0" i="1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đọc</a:t>
            </a:r>
            <a:r>
              <a:rPr lang="en-US" b="0" i="1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b="0" i="1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quyển</a:t>
            </a:r>
            <a:r>
              <a:rPr lang="en-US" b="0" i="1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1 </a:t>
            </a:r>
            <a:r>
              <a:rPr lang="en-US" b="0" i="1" dirty="0" err="1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trang</a:t>
            </a:r>
            <a:r>
              <a:rPr lang="en-US" b="0" i="1" dirty="0" smtClean="0">
                <a:solidFill>
                  <a:srgbClr val="003399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 141 )</a:t>
            </a:r>
            <a:endParaRPr lang="en-US" b="0" i="1" dirty="0">
              <a:solidFill>
                <a:srgbClr val="003399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7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Năm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xin thương tình cứu chuộc chúng con.</a:t>
            </a:r>
            <a:endParaRPr lang="en-US" sz="8000" b="0" dirty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90" y="212931"/>
            <a:ext cx="3962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9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Đức Giê-su rao giảng Tin Mừng Nước Trời, và chữa hết mọi kẻ bệnh hoạn tật nguyền trong dân.</a:t>
            </a:r>
            <a:endParaRPr lang="en-US" sz="6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1204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8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8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Sáu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96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tình thương Chúa, đời đời con ca tụng.</a:t>
            </a:r>
            <a:endParaRPr lang="en-US" sz="96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33350"/>
            <a:ext cx="3603942" cy="3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1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vi-VN" sz="6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Vị ngôn sứ vĩ đại đã xuất hiện giữa chúng ta, và Thiên Chúa đã viếng thăm dân Người.</a:t>
            </a:r>
            <a:endParaRPr lang="en-US" sz="60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23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4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8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Thứ Bảy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  <a:t>Tuần I</a:t>
            </a:r>
            <a:br>
              <a:rPr lang="en-US" sz="7200" b="0" smtClean="0">
                <a:solidFill>
                  <a:srgbClr val="FFFF00"/>
                </a:solidFill>
                <a:effectLst/>
                <a:latin typeface="+mj-lt"/>
                <a:ea typeface="Times" pitchFamily="34" charset="0"/>
                <a:cs typeface="Times New Roman" pitchFamily="18" charset="0"/>
              </a:rPr>
            </a:br>
            <a:r>
              <a:rPr lang="en-US" sz="7200" smtClean="0">
                <a:solidFill>
                  <a:srgbClr val="FFFF00"/>
                </a:solidFill>
                <a:ea typeface="Times" pitchFamily="34" charset="0"/>
                <a:cs typeface="Times New Roman" pitchFamily="18" charset="0"/>
              </a:rPr>
              <a:t>Mùa Thường Niên</a:t>
            </a:r>
            <a:endParaRPr lang="en-US" sz="7200" b="0">
              <a:solidFill>
                <a:srgbClr val="FFFF0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88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Lạy Chúa, Ngài tỏ uy lực khiến nhà vua sung sướng.</a:t>
            </a:r>
            <a:endParaRPr lang="en-US" sz="8800" b="0">
              <a:solidFill>
                <a:schemeClr val="bg1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3709664" cy="4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7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8397"/>
            <a:ext cx="9144000" cy="4267200"/>
          </a:xfrm>
        </p:spPr>
        <p:txBody>
          <a:bodyPr>
            <a:noAutofit/>
          </a:bodyPr>
          <a:lstStyle/>
          <a:p>
            <a:pPr algn="just"/>
            <a:r>
              <a:rPr lang="vi-VN" sz="6000">
                <a:solidFill>
                  <a:schemeClr val="bg1"/>
                </a:solidFill>
                <a:ea typeface="Times" pitchFamily="34" charset="0"/>
                <a:cs typeface="Times New Roman" pitchFamily="18" charset="0"/>
              </a:rPr>
              <a:t>Chúa đã sai tôi đi loan báo Tin Mừng cho kẻ nghèo hèn, công bố cho kẻ bị giam cầm biết họ được tha.</a:t>
            </a:r>
            <a:endParaRPr lang="en-US" sz="6000" b="0">
              <a:solidFill>
                <a:schemeClr val="bg1"/>
              </a:solidFill>
              <a:effectLst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FFFF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1387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43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vi-VN" sz="6600" dirty="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Các bạn sẽ vui mừng múc nước tận nguồn ơn cứu độ.</a:t>
            </a:r>
            <a:endParaRPr lang="en-US" sz="6600" b="0" dirty="0">
              <a:solidFill>
                <a:srgbClr val="00206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443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3200" b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673" y="166068"/>
            <a:ext cx="3462879" cy="42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3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4350"/>
            <a:ext cx="9144000" cy="4267200"/>
          </a:xfrm>
        </p:spPr>
        <p:txBody>
          <a:bodyPr>
            <a:normAutofit fontScale="90000"/>
          </a:bodyPr>
          <a:lstStyle/>
          <a:p>
            <a:pPr algn="just"/>
            <a:r>
              <a:rPr lang="vi-VN" sz="6000">
                <a:solidFill>
                  <a:srgbClr val="002060"/>
                </a:solidFill>
                <a:ea typeface="Times" pitchFamily="34" charset="0"/>
                <a:cs typeface="Times New Roman" pitchFamily="18" charset="0"/>
              </a:rPr>
              <a:t>Ông Gio-an thấy Đức Giê-su tiến về phía mình, liền nói : Đây là Chiên Thiên Chúa, đây Đấng xoá bỏ tội trần gian.</a:t>
            </a:r>
            <a:endParaRPr lang="en-US" sz="6000" b="0">
              <a:solidFill>
                <a:srgbClr val="002060"/>
              </a:solidFill>
              <a:effectLst/>
              <a:latin typeface="+mj-lt"/>
              <a:ea typeface="Times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3622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Alleluia-Alleluia.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5604" y="4400550"/>
            <a:ext cx="1808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000" u="sng">
                <a:solidFill>
                  <a:srgbClr val="C00000"/>
                </a:solidFill>
                <a:latin typeface="+mj-lt"/>
                <a:cs typeface="Times New Roman" pitchFamily="18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36224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326</Words>
  <Application>Microsoft Office PowerPoint</Application>
  <PresentationFormat>On-screen Show (16:9)</PresentationFormat>
  <Paragraphs>43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17</vt:i4>
      </vt:variant>
      <vt:variant>
        <vt:lpstr>Slide Titles</vt:lpstr>
      </vt:variant>
      <vt:variant>
        <vt:i4>51</vt:i4>
      </vt:variant>
    </vt:vector>
  </HeadingPairs>
  <TitlesOfParts>
    <vt:vector size="68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Đáp Ca Sau Chúa Nhật  Lễ Hiển Linh</vt:lpstr>
      <vt:lpstr>PowerPoint Presentation</vt:lpstr>
      <vt:lpstr>Thứ Hai Sau Lễ Hiển Linh Chúa Giê-su Chịu Phép Rửa Lễ Kính ( sách bài đọc quyển 1 trang 141 )</vt:lpstr>
      <vt:lpstr>PowerPoint Presentation</vt:lpstr>
      <vt:lpstr>Các bạn sẽ vui mừng múc nước tận nguồn ơn cứu độ.</vt:lpstr>
      <vt:lpstr>Ông Gio-an thấy Đức Giê-su tiến về phía mình, liền nói : Đây là Chiên Thiên Chúa, đây Đấng xoá bỏ tội trần gian.</vt:lpstr>
      <vt:lpstr>PowerPoint Presentation</vt:lpstr>
      <vt:lpstr>PowerPoint Presentation</vt:lpstr>
      <vt:lpstr>PowerPoint Presentation</vt:lpstr>
      <vt:lpstr>Thứ Hai Tuần I Mùa Thường Niên</vt:lpstr>
      <vt:lpstr>PowerPoint Presentation</vt:lpstr>
      <vt:lpstr>Lạy Chúa, con sẽ dâng lễ tế tạ ơn Ngài.</vt:lpstr>
      <vt:lpstr>Chúa nói: Triều đại Nước Thiên Chúa đã đến gần. Anh em hãy sám hối và tin vào tin mừng.</vt:lpstr>
      <vt:lpstr>PowerPoint Presentation</vt:lpstr>
      <vt:lpstr>PowerPoint Presentation</vt:lpstr>
      <vt:lpstr>PowerPoint Presentation</vt:lpstr>
      <vt:lpstr>Thứ Ba Tuần I  Mùa Thường Niên</vt:lpstr>
      <vt:lpstr>PowerPoint Presentation</vt:lpstr>
      <vt:lpstr>Tâm hồn con hoan hỷ vì Chúa, là Đấng cứu độ con.</vt:lpstr>
      <vt:lpstr>Anh em hãy đón nhận lời Thiên Chúa, không phải như lời người phàm, nhưng như lời Thiên Chúa, đúng theo bản tính của lời ấy.</vt:lpstr>
      <vt:lpstr>PowerPoint Presentation</vt:lpstr>
      <vt:lpstr>PowerPoint Presentation</vt:lpstr>
      <vt:lpstr>PowerPoint Presentation</vt:lpstr>
      <vt:lpstr>Thứ Tư Tuần I Mùa Thường Niên</vt:lpstr>
      <vt:lpstr>PowerPoint Presentation</vt:lpstr>
      <vt:lpstr>Lạy Chúa, này con xin đến để thực thi ý Ngài.</vt:lpstr>
      <vt:lpstr>Chúa nói : Chiên của tôi thì nghe tiếng tôi ; tôi biết chúng, và chúng theo tôi.</vt:lpstr>
      <vt:lpstr>PowerPoint Presentation</vt:lpstr>
      <vt:lpstr>PowerPoint Presentation</vt:lpstr>
      <vt:lpstr>PowerPoint Presentation</vt:lpstr>
      <vt:lpstr>Thứ Năm Tuần I Mùa Thường Niên</vt:lpstr>
      <vt:lpstr>PowerPoint Presentation</vt:lpstr>
      <vt:lpstr>Lạy Chúa, xin thương tình cứu chuộc chúng con.</vt:lpstr>
      <vt:lpstr>Đức Giê-su rao giảng Tin Mừng Nước Trời, và chữa hết mọi kẻ bệnh hoạn tật nguyền trong dân.</vt:lpstr>
      <vt:lpstr>PowerPoint Presentation</vt:lpstr>
      <vt:lpstr>PowerPoint Presentation</vt:lpstr>
      <vt:lpstr>PowerPoint Presentation</vt:lpstr>
      <vt:lpstr>Thứ Sáu Tuần I Mùa Thường Niên</vt:lpstr>
      <vt:lpstr>PowerPoint Presentation</vt:lpstr>
      <vt:lpstr>Lạy Chúa, tình thương Chúa, đời đời con ca tụng.</vt:lpstr>
      <vt:lpstr>Vị ngôn sứ vĩ đại đã xuất hiện giữa chúng ta, và Thiên Chúa đã viếng thăm dân Người.</vt:lpstr>
      <vt:lpstr>PowerPoint Presentation</vt:lpstr>
      <vt:lpstr>PowerPoint Presentation</vt:lpstr>
      <vt:lpstr>PowerPoint Presentation</vt:lpstr>
      <vt:lpstr>Thứ Bảy Tuần I Mùa Thường Niên</vt:lpstr>
      <vt:lpstr>PowerPoint Presentation</vt:lpstr>
      <vt:lpstr>Lạy Chúa, Ngài tỏ uy lực khiến nhà vua sung sướng.</vt:lpstr>
      <vt:lpstr>Chúa đã sai tôi đi loan báo Tin Mừng cho kẻ nghèo hèn, công bố cho kẻ bị giam cầm biết họ được tha.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Đáp Ca Sau Chúa Nhật I Thường Niên</dc:title>
  <dc:creator>Hung Nam</dc:creator>
  <cp:lastModifiedBy>Hung Nam</cp:lastModifiedBy>
  <cp:revision>15</cp:revision>
  <dcterms:created xsi:type="dcterms:W3CDTF">2022-10-29T10:09:31Z</dcterms:created>
  <dcterms:modified xsi:type="dcterms:W3CDTF">2024-01-01T12:50:32Z</dcterms:modified>
</cp:coreProperties>
</file>