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20" r:id="rId3"/>
    <p:sldMasterId id="2147483744" r:id="rId4"/>
    <p:sldMasterId id="2147483756" r:id="rId5"/>
    <p:sldMasterId id="2147483804" r:id="rId6"/>
    <p:sldMasterId id="2147483828" r:id="rId7"/>
    <p:sldMasterId id="2147483864" r:id="rId8"/>
    <p:sldMasterId id="2147483876" r:id="rId9"/>
    <p:sldMasterId id="2147483888" r:id="rId10"/>
    <p:sldMasterId id="2147483900" r:id="rId11"/>
  </p:sldMasterIdLst>
  <p:notesMasterIdLst>
    <p:notesMasterId r:id="rId47"/>
  </p:notesMasterIdLst>
  <p:sldIdLst>
    <p:sldId id="256" r:id="rId12"/>
    <p:sldId id="326" r:id="rId13"/>
    <p:sldId id="257" r:id="rId14"/>
    <p:sldId id="260" r:id="rId15"/>
    <p:sldId id="278" r:id="rId16"/>
    <p:sldId id="305" r:id="rId17"/>
    <p:sldId id="280" r:id="rId18"/>
    <p:sldId id="281" r:id="rId19"/>
    <p:sldId id="306" r:id="rId20"/>
    <p:sldId id="316" r:id="rId21"/>
    <p:sldId id="303" r:id="rId22"/>
    <p:sldId id="283" r:id="rId23"/>
    <p:sldId id="287" r:id="rId24"/>
    <p:sldId id="288" r:id="rId25"/>
    <p:sldId id="332" r:id="rId26"/>
    <p:sldId id="290" r:id="rId27"/>
    <p:sldId id="291" r:id="rId28"/>
    <p:sldId id="327" r:id="rId29"/>
    <p:sldId id="314" r:id="rId30"/>
    <p:sldId id="292" r:id="rId31"/>
    <p:sldId id="293" r:id="rId32"/>
    <p:sldId id="310" r:id="rId33"/>
    <p:sldId id="295" r:id="rId34"/>
    <p:sldId id="296" r:id="rId35"/>
    <p:sldId id="330" r:id="rId36"/>
    <p:sldId id="328" r:id="rId37"/>
    <p:sldId id="297" r:id="rId38"/>
    <p:sldId id="298" r:id="rId39"/>
    <p:sldId id="334" r:id="rId40"/>
    <p:sldId id="299" r:id="rId41"/>
    <p:sldId id="300" r:id="rId42"/>
    <p:sldId id="301" r:id="rId43"/>
    <p:sldId id="331" r:id="rId44"/>
    <p:sldId id="329" r:id="rId45"/>
    <p:sldId id="302" r:id="rId4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0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F7198-F365-4840-8A48-DE3EE41C0018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03DAA-B319-47EE-B27B-D6B219FD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7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1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573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6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282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080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997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552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68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232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612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19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3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76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397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197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612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722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01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527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476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765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16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0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163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37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0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84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1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2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8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47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0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9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73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43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59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1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35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51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06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2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74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3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32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89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93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0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7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0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64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87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402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228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8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35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70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13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345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57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820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4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84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881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048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7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6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86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359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777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342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369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730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2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701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357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0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224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73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14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263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575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744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093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253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2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701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3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09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021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731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14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263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575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744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09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253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1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0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169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565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302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642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542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120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513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495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658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159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3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81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262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85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088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97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854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763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552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391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878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1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8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0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5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0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7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4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4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4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1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7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Đáp Ca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</a:t>
            </a:r>
            <a:r>
              <a:rPr lang="vi-VN" sz="8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Chúa Nhật VI </a:t>
            </a:r>
            <a:br>
              <a:rPr lang="vi-VN" sz="8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8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7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Tư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LỄ TRO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7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Năm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Lễ Tro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Phúc thay người đặt tin tưởng nơi Chúa.</a:t>
            </a:r>
            <a:endParaRPr 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4930"/>
            <a:ext cx="33337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8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Chúa nói : Anh em hãy sám </a:t>
            </a:r>
            <a:r>
              <a:rPr lang="vi-VN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hối,</a:t>
            </a:r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vi-VN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vì </a:t>
            </a:r>
            <a:r>
              <a:rPr lang="vi-VN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Nước Trời đã đến gần.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3316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hô Tin Mừng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Sáu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VI</a:t>
            </a: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Lạy Thiên Chúa, một tấm lòng tan nát giày vò,</a:t>
            </a:r>
            <a:br>
              <a:rPr lang="en-US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Ngài sẽ chẳng khinh chê.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82" y="152400"/>
            <a:ext cx="34575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1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Hãy tìm điều lành chứ đừng tìm điều dữ, rồi anh em sẽ được sống ; và Chúa sẽ ở cùng anh em.</a:t>
            </a:r>
            <a:endParaRPr 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3316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hô Tin Mừng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8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Bảy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Lễ Tro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Hai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VI</a:t>
            </a: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MỒNG BA TẾT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Xin dạy con đường lối Ngài, lạy </a:t>
            </a:r>
            <a:r>
              <a:rPr lang="vi-VN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Chúa,</a:t>
            </a:r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vi-VN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để </a:t>
            </a:r>
            <a:r>
              <a:rPr lang="vi-VN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con vững bước theo chân lý của Ngài.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9550"/>
            <a:ext cx="30861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7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 fontScale="90000"/>
          </a:bodyPr>
          <a:lstStyle/>
          <a:p>
            <a:pPr algn="just"/>
            <a:r>
              <a:rPr lang="vi-VN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Đức Chúa phán : Ta chẳng vui gì khi kẻ gian ác phải chết, nhưng vui khi nó thay đổi đường lối để được sống.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3316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hô Tin Mừng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Ba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VI</a:t>
            </a: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"/>
            <a:ext cx="9144000" cy="51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Lạy Chúa, hạnh phúc thay kẻ được Ngài giáo huấn.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06" y="204930"/>
            <a:ext cx="39338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Autofit/>
          </a:bodyPr>
          <a:lstStyle/>
          <a:p>
            <a:pPr algn="just"/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Chúa nói : Ai yêu mến Thầy, thì sẽ giữ lời Thầy. Cha Thầy sẽ yêu mến người ấy. Cha Thầy và Thầy sẽ đến với người ấy.</a:t>
            </a:r>
            <a:endParaRPr lang="en-US" sz="5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509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"/>
            <a:ext cx="9144000" cy="51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195</Words>
  <Application>Microsoft Office PowerPoint</Application>
  <PresentationFormat>On-screen Show (16:9)</PresentationFormat>
  <Paragraphs>24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Office Theme</vt:lpstr>
      <vt:lpstr>4_Office Theme</vt:lpstr>
      <vt:lpstr>6_Office Theme</vt:lpstr>
      <vt:lpstr>8_Office Theme</vt:lpstr>
      <vt:lpstr>3_Office Theme</vt:lpstr>
      <vt:lpstr>12_Office Theme</vt:lpstr>
      <vt:lpstr>14_Office Theme</vt:lpstr>
      <vt:lpstr>16_Office Theme</vt:lpstr>
      <vt:lpstr>1_Office Theme</vt:lpstr>
      <vt:lpstr>2_Office Theme</vt:lpstr>
      <vt:lpstr>5_Office Theme</vt:lpstr>
      <vt:lpstr>Đáp Ca Sau Chúa Nhật VI  Thường Niên</vt:lpstr>
      <vt:lpstr>PowerPoint Presentation</vt:lpstr>
      <vt:lpstr>Thứ Hai Sau Chúa Nhật VI  MỒNG BA TẾT</vt:lpstr>
      <vt:lpstr>PowerPoint Presentation</vt:lpstr>
      <vt:lpstr>Thứ Ba Sau Chúa Nhật VI  Thường Niên</vt:lpstr>
      <vt:lpstr>PowerPoint Presentation</vt:lpstr>
      <vt:lpstr>Lạy Chúa, hạnh phúc thay kẻ được Ngài giáo huấn.</vt:lpstr>
      <vt:lpstr>Chúa nói : Ai yêu mến Thầy, thì sẽ giữ lời Thầy. Cha Thầy sẽ yêu mến người ấy. Cha Thầy và Thầy sẽ đến với người ấy.</vt:lpstr>
      <vt:lpstr>PowerPoint Presentation</vt:lpstr>
      <vt:lpstr>PowerPoint Presentation</vt:lpstr>
      <vt:lpstr>PowerPoint Presentation</vt:lpstr>
      <vt:lpstr>Thứ Tư LỄ TRO</vt:lpstr>
      <vt:lpstr>PowerPoint Presentation</vt:lpstr>
      <vt:lpstr>Thứ Năm Sau Lễ Tro</vt:lpstr>
      <vt:lpstr>PowerPoint Presentation</vt:lpstr>
      <vt:lpstr>Phúc thay người đặt tin tưởng nơi Chúa.</vt:lpstr>
      <vt:lpstr>Chúa nói : Anh em hãy sám hối, vì Nước Trời đã đến gần.</vt:lpstr>
      <vt:lpstr>PowerPoint Presentation</vt:lpstr>
      <vt:lpstr>PowerPoint Presentation</vt:lpstr>
      <vt:lpstr>PowerPoint Presentation</vt:lpstr>
      <vt:lpstr>Thứ Sáu Sau Chúa Nhật VI  Thường Niên</vt:lpstr>
      <vt:lpstr>PowerPoint Presentation</vt:lpstr>
      <vt:lpstr>Lạy Thiên Chúa, một tấm lòng tan nát giày vò, Ngài sẽ chẳng khinh chê.</vt:lpstr>
      <vt:lpstr>Hãy tìm điều lành chứ đừng tìm điều dữ, rồi anh em sẽ được sống ; và Chúa sẽ ở cùng anh em.</vt:lpstr>
      <vt:lpstr>PowerPoint Presentation</vt:lpstr>
      <vt:lpstr>PowerPoint Presentation</vt:lpstr>
      <vt:lpstr>PowerPoint Presentation</vt:lpstr>
      <vt:lpstr>Thứ Bảy Sau Sau Lễ Tro</vt:lpstr>
      <vt:lpstr>PowerPoint Presentation</vt:lpstr>
      <vt:lpstr>PowerPoint Presentation</vt:lpstr>
      <vt:lpstr>Xin dạy con đường lối Ngài, lạy Chúa, để con vững bước theo chân lý của Ngài.</vt:lpstr>
      <vt:lpstr>Đức Chúa phán : Ta chẳng vui gì khi kẻ gian ác phải chết, nhưng vui khi nó thay đổi đường lối để được sống.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Đáp Ca Sau Chúa Nhật I Thường Niên</dc:title>
  <dc:creator>Hung Nam</dc:creator>
  <cp:lastModifiedBy>Hung Nam</cp:lastModifiedBy>
  <cp:revision>27</cp:revision>
  <dcterms:created xsi:type="dcterms:W3CDTF">2022-10-29T10:09:31Z</dcterms:created>
  <dcterms:modified xsi:type="dcterms:W3CDTF">2024-02-02T22:22:55Z</dcterms:modified>
</cp:coreProperties>
</file>