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44" r:id="rId7"/>
    <p:sldMasterId id="2147483756" r:id="rId8"/>
    <p:sldMasterId id="2147483768" r:id="rId9"/>
    <p:sldMasterId id="2147483792" r:id="rId10"/>
    <p:sldMasterId id="2147483804" r:id="rId11"/>
  </p:sldMasterIdLst>
  <p:sldIdLst>
    <p:sldId id="256" r:id="rId12"/>
    <p:sldId id="263" r:id="rId13"/>
    <p:sldId id="257" r:id="rId14"/>
    <p:sldId id="258" r:id="rId15"/>
    <p:sldId id="259" r:id="rId16"/>
    <p:sldId id="262" r:id="rId17"/>
    <p:sldId id="291" r:id="rId18"/>
    <p:sldId id="301" r:id="rId19"/>
    <p:sldId id="260" r:id="rId20"/>
    <p:sldId id="264" r:id="rId21"/>
    <p:sldId id="265" r:id="rId22"/>
    <p:sldId id="266" r:id="rId23"/>
    <p:sldId id="267" r:id="rId24"/>
    <p:sldId id="292" r:id="rId25"/>
    <p:sldId id="300" r:id="rId26"/>
    <p:sldId id="261" r:id="rId27"/>
    <p:sldId id="268" r:id="rId28"/>
    <p:sldId id="269" r:id="rId29"/>
    <p:sldId id="270" r:id="rId30"/>
    <p:sldId id="271" r:id="rId31"/>
    <p:sldId id="293" r:id="rId32"/>
    <p:sldId id="299" r:id="rId33"/>
    <p:sldId id="272" r:id="rId34"/>
    <p:sldId id="311" r:id="rId35"/>
    <p:sldId id="316" r:id="rId36"/>
    <p:sldId id="312" r:id="rId37"/>
    <p:sldId id="313" r:id="rId38"/>
    <p:sldId id="315" r:id="rId39"/>
    <p:sldId id="317" r:id="rId40"/>
    <p:sldId id="314" r:id="rId41"/>
    <p:sldId id="273" r:id="rId42"/>
    <p:sldId id="274" r:id="rId43"/>
    <p:sldId id="275" r:id="rId44"/>
    <p:sldId id="276" r:id="rId45"/>
    <p:sldId id="294" r:id="rId46"/>
    <p:sldId id="298" r:id="rId47"/>
    <p:sldId id="277" r:id="rId48"/>
    <p:sldId id="278" r:id="rId49"/>
    <p:sldId id="279" r:id="rId50"/>
    <p:sldId id="280" r:id="rId51"/>
    <p:sldId id="281" r:id="rId52"/>
    <p:sldId id="295" r:id="rId53"/>
    <p:sldId id="297" r:id="rId54"/>
    <p:sldId id="282" r:id="rId55"/>
    <p:sldId id="283" r:id="rId56"/>
    <p:sldId id="284" r:id="rId57"/>
    <p:sldId id="285" r:id="rId58"/>
    <p:sldId id="286" r:id="rId59"/>
    <p:sldId id="296" r:id="rId60"/>
    <p:sldId id="287" r:id="rId61"/>
    <p:sldId id="310" r:id="rId6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73" autoAdjust="0"/>
    <p:restoredTop sz="94693" autoAdjust="0"/>
  </p:normalViewPr>
  <p:slideViewPr>
    <p:cSldViewPr>
      <p:cViewPr>
        <p:scale>
          <a:sx n="125" d="100"/>
          <a:sy n="125" d="100"/>
        </p:scale>
        <p:origin x="-1618" y="-6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268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slide" Target="slides/slide39.xml"/><Relationship Id="rId55" Type="http://schemas.openxmlformats.org/officeDocument/2006/relationships/slide" Target="slides/slide44.xml"/><Relationship Id="rId63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slide" Target="slides/slide30.xml"/><Relationship Id="rId54" Type="http://schemas.openxmlformats.org/officeDocument/2006/relationships/slide" Target="slides/slide43.xml"/><Relationship Id="rId62" Type="http://schemas.openxmlformats.org/officeDocument/2006/relationships/slide" Target="slides/slide5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slide" Target="slides/slide42.xml"/><Relationship Id="rId58" Type="http://schemas.openxmlformats.org/officeDocument/2006/relationships/slide" Target="slides/slide47.xml"/><Relationship Id="rId66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slide" Target="slides/slide46.xml"/><Relationship Id="rId61" Type="http://schemas.openxmlformats.org/officeDocument/2006/relationships/slide" Target="slides/slide50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Relationship Id="rId60" Type="http://schemas.openxmlformats.org/officeDocument/2006/relationships/slide" Target="slides/slide49.xml"/><Relationship Id="rId65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slide" Target="slides/slide45.xml"/><Relationship Id="rId64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0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5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468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46596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8948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85570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80726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36248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63797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24335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76676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50070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87878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364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99436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6996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234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89055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98442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82739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72902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08087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56295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3457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88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112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98850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3236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856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5981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4004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0254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7082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6394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888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2931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452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0170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5151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16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3950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2382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5665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7911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2217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158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9734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5898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5851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1498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4674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423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3149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716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8556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3979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511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7766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6964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8541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8015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1420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67959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329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8910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40053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78663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934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79840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66002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48992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84723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43108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02748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6621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568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80169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3823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760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11263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21331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01273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6874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45550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77653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684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80030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506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11243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323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91878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30859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21257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79431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79903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66897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87393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66456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10202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118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954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90465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26582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79434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21982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64763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02550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18728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91745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0745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97782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267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77809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63893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33258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44938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67456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87671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32677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38223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53846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0562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82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E1CEF-0E74-488E-9CB3-0FFB9968B036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62300-3C06-423A-AB93-3378BE259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406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769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455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344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204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317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966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676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381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322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208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/>
          </a:bodyPr>
          <a:lstStyle/>
          <a:p>
            <a:r>
              <a:rPr lang="en-US" sz="5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Đáp Ca</a:t>
            </a:r>
            <a:br>
              <a:rPr lang="en-US" sz="5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</a:br>
            <a:r>
              <a:rPr lang="en-US" sz="5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Sau Chúa Nhật I Mùa Chay</a:t>
            </a:r>
            <a:endParaRPr lang="en-US" sz="54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98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/>
          </a:bodyPr>
          <a:lstStyle/>
          <a:p>
            <a:r>
              <a:rPr lang="en-US" sz="8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Thứ Ba</a:t>
            </a:r>
            <a:br>
              <a:rPr lang="en-US" sz="8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</a:br>
            <a:r>
              <a:rPr lang="en-US" sz="8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Sau Chúa Nhật I</a:t>
            </a:r>
            <a:br>
              <a:rPr lang="en-US" sz="8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</a:br>
            <a:r>
              <a:rPr lang="en-US" sz="8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Mùa Chay</a:t>
            </a:r>
            <a:endParaRPr lang="en-US" sz="80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93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37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90550"/>
            <a:ext cx="9144000" cy="4552950"/>
          </a:xfrm>
        </p:spPr>
        <p:txBody>
          <a:bodyPr>
            <a:normAutofit/>
          </a:bodyPr>
          <a:lstStyle/>
          <a:p>
            <a:pPr algn="just"/>
            <a:r>
              <a:rPr lang="en-US" sz="6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Người công chính được Chúa giữ gìn, giải thoát khỏi mọi cơn nguy khốn.</a:t>
            </a:r>
            <a:endParaRPr lang="en-US" sz="6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874"/>
            <a:ext cx="15279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Đáp Ca: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982" y="209550"/>
            <a:ext cx="423862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809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90550"/>
            <a:ext cx="9144000" cy="4552950"/>
          </a:xfrm>
        </p:spPr>
        <p:txBody>
          <a:bodyPr>
            <a:normAutofit/>
          </a:bodyPr>
          <a:lstStyle/>
          <a:p>
            <a:pPr algn="just"/>
            <a:r>
              <a:rPr lang="en-US" sz="6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Người ta sống, không chỉ nhờ cơm bánh, nhưng còn nhờ mọi lời miệng Thiên Chúa phán ra.</a:t>
            </a:r>
            <a:endParaRPr lang="en-US" sz="6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874"/>
            <a:ext cx="34339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Tung Hô Tin Mừng:</a:t>
            </a:r>
          </a:p>
        </p:txBody>
      </p:sp>
    </p:spTree>
    <p:extLst>
      <p:ext uri="{BB962C8B-B14F-4D97-AF65-F5344CB8AC3E}">
        <p14:creationId xmlns:p14="http://schemas.microsoft.com/office/powerpoint/2010/main" val="127192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19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59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184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/>
          </a:bodyPr>
          <a:lstStyle/>
          <a:p>
            <a:r>
              <a:rPr lang="en-US" sz="8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Thứ Tư</a:t>
            </a:r>
            <a:br>
              <a:rPr lang="en-US" sz="8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</a:br>
            <a:r>
              <a:rPr lang="en-US" sz="8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Sau Chúa Nhật I</a:t>
            </a:r>
            <a:br>
              <a:rPr lang="en-US" sz="8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</a:br>
            <a:r>
              <a:rPr lang="en-US" sz="8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Mùa Chay</a:t>
            </a:r>
            <a:endParaRPr lang="en-US" sz="80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36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86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90550"/>
            <a:ext cx="9144000" cy="4552950"/>
          </a:xfrm>
        </p:spPr>
        <p:txBody>
          <a:bodyPr>
            <a:normAutofit fontScale="90000"/>
          </a:bodyPr>
          <a:lstStyle/>
          <a:p>
            <a:pPr algn="just"/>
            <a:r>
              <a:rPr lang="en-US" sz="8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Lạy Thiên Chúa, một tấm lòng tan nát giày vò, Ngài sẽ chẳng khinh chê.</a:t>
            </a:r>
            <a:endParaRPr lang="en-US" sz="8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874"/>
            <a:ext cx="15279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Đáp Ca: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982" y="133350"/>
            <a:ext cx="358140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080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048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90550"/>
            <a:ext cx="9144000" cy="4552950"/>
          </a:xfrm>
        </p:spPr>
        <p:txBody>
          <a:bodyPr>
            <a:normAutofit/>
          </a:bodyPr>
          <a:lstStyle/>
          <a:p>
            <a:pPr algn="just"/>
            <a:r>
              <a:rPr lang="en-US" sz="6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Đức Chúa phán: Ngay lúc này, các ngươi hãy hết lòng trở về với Ta, bởi vì Ta từ bi nhân hậu.</a:t>
            </a:r>
            <a:endParaRPr lang="en-US" sz="6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874"/>
            <a:ext cx="34339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Tung Hô Tin Mừng:</a:t>
            </a:r>
          </a:p>
        </p:txBody>
      </p:sp>
    </p:spTree>
    <p:extLst>
      <p:ext uri="{BB962C8B-B14F-4D97-AF65-F5344CB8AC3E}">
        <p14:creationId xmlns:p14="http://schemas.microsoft.com/office/powerpoint/2010/main" val="120563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2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59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632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Autofit/>
          </a:bodyPr>
          <a:lstStyle/>
          <a:p>
            <a:r>
              <a:rPr lang="en-US" sz="4800" b="1" smtClean="0">
                <a:solidFill>
                  <a:srgbClr val="002060"/>
                </a:solidFill>
                <a:cs typeface="Times New Roman" pitchFamily="18" charset="0"/>
              </a:rPr>
              <a:t>Thứ </a:t>
            </a:r>
            <a:r>
              <a:rPr lang="en-US" sz="4800" b="1">
                <a:solidFill>
                  <a:srgbClr val="002060"/>
                </a:solidFill>
                <a:cs typeface="Times New Roman" pitchFamily="18" charset="0"/>
              </a:rPr>
              <a:t>Năm</a:t>
            </a:r>
            <a:br>
              <a:rPr lang="en-US" sz="4800" b="1">
                <a:solidFill>
                  <a:srgbClr val="002060"/>
                </a:solidFill>
                <a:cs typeface="Times New Roman" pitchFamily="18" charset="0"/>
              </a:rPr>
            </a:br>
            <a:r>
              <a:rPr lang="en-US" sz="4800" b="1">
                <a:solidFill>
                  <a:srgbClr val="002060"/>
                </a:solidFill>
                <a:cs typeface="Times New Roman" pitchFamily="18" charset="0"/>
              </a:rPr>
              <a:t>Ngày 22 tháng 2</a:t>
            </a:r>
            <a:r>
              <a:rPr lang="en-US" sz="4800" b="1" smtClean="0">
                <a:solidFill>
                  <a:srgbClr val="002060"/>
                </a:solidFill>
                <a:cs typeface="Times New Roman" pitchFamily="18" charset="0"/>
              </a:rPr>
              <a:t/>
            </a:r>
            <a:br>
              <a:rPr lang="en-US" sz="4800" b="1" smtClean="0">
                <a:solidFill>
                  <a:srgbClr val="002060"/>
                </a:solidFill>
                <a:cs typeface="Times New Roman" pitchFamily="18" charset="0"/>
              </a:rPr>
            </a:br>
            <a:r>
              <a:rPr lang="en-US" sz="3600" b="1">
                <a:solidFill>
                  <a:srgbClr val="FF0000"/>
                </a:solidFill>
                <a:cs typeface="Times New Roman" pitchFamily="18" charset="0"/>
              </a:rPr>
              <a:t>LẬP TÔNG TOÀ THÁNH PHÊ-RÔ, TÔNG </a:t>
            </a:r>
            <a:r>
              <a:rPr lang="en-US" sz="3600" b="1" smtClean="0">
                <a:solidFill>
                  <a:srgbClr val="FF0000"/>
                </a:solidFill>
                <a:cs typeface="Times New Roman" pitchFamily="18" charset="0"/>
              </a:rPr>
              <a:t>ĐỒ</a:t>
            </a:r>
            <a:r>
              <a:rPr lang="en-US" sz="4800" b="1" smtClean="0">
                <a:solidFill>
                  <a:srgbClr val="FF0000"/>
                </a:solidFill>
                <a:cs typeface="Times New Roman" pitchFamily="18" charset="0"/>
              </a:rPr>
              <a:t/>
            </a:r>
            <a:br>
              <a:rPr lang="en-US" sz="4800" b="1" smtClean="0">
                <a:solidFill>
                  <a:srgbClr val="FF0000"/>
                </a:solidFill>
                <a:cs typeface="Times New Roman" pitchFamily="18" charset="0"/>
              </a:rPr>
            </a:br>
            <a:r>
              <a:rPr lang="en-US" sz="4800" b="1" smtClean="0">
                <a:solidFill>
                  <a:srgbClr val="FF0000"/>
                </a:solidFill>
                <a:cs typeface="Times New Roman" pitchFamily="18" charset="0"/>
              </a:rPr>
              <a:t>Lễ Kính</a:t>
            </a:r>
            <a:br>
              <a:rPr lang="en-US" sz="4800" b="1" smtClean="0">
                <a:solidFill>
                  <a:srgbClr val="FF0000"/>
                </a:solidFill>
                <a:cs typeface="Times New Roman" pitchFamily="18" charset="0"/>
              </a:rPr>
            </a:br>
            <a:r>
              <a:rPr lang="en-US" sz="4800" b="1" i="1" smtClean="0">
                <a:solidFill>
                  <a:srgbClr val="002060"/>
                </a:solidFill>
                <a:cs typeface="Times New Roman" pitchFamily="18" charset="0"/>
              </a:rPr>
              <a:t>( sách bài đọc quyển 1 trang 714 )</a:t>
            </a:r>
            <a:endParaRPr lang="en-US" sz="4800" b="1" i="1">
              <a:solidFill>
                <a:srgbClr val="00206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17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2"/>
            <a:ext cx="9144000" cy="513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5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90550"/>
            <a:ext cx="9144000" cy="4552950"/>
          </a:xfrm>
        </p:spPr>
        <p:txBody>
          <a:bodyPr>
            <a:normAutofit/>
          </a:bodyPr>
          <a:lstStyle/>
          <a:p>
            <a:pPr algn="just"/>
            <a:r>
              <a:rPr lang="vi-VN" sz="8000" b="1">
                <a:solidFill>
                  <a:srgbClr val="002060"/>
                </a:solidFill>
                <a:cs typeface="Times New Roman" pitchFamily="18" charset="0"/>
              </a:rPr>
              <a:t>Chúa là mục tử chăn dắt tôi, tôi chẳng thiếu thốn gì.</a:t>
            </a:r>
            <a:endParaRPr lang="en-US" sz="8000" b="1">
              <a:solidFill>
                <a:srgbClr val="00206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874"/>
            <a:ext cx="15279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Đáp Ca: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366" y="192361"/>
            <a:ext cx="306705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803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14350"/>
            <a:ext cx="9144000" cy="4629150"/>
          </a:xfrm>
        </p:spPr>
        <p:txBody>
          <a:bodyPr>
            <a:normAutofit fontScale="90000"/>
          </a:bodyPr>
          <a:lstStyle/>
          <a:p>
            <a:pPr algn="just"/>
            <a:r>
              <a:rPr lang="vi-VN" sz="6600" b="1">
                <a:solidFill>
                  <a:srgbClr val="002060"/>
                </a:solidFill>
                <a:cs typeface="Times New Roman" pitchFamily="18" charset="0"/>
              </a:rPr>
              <a:t>Anh là Phê-rô, nghĩa là Tảng Đá, trên tảng đá này, Thầy sẽ xây Hội Thánh của Thầy, và quyền lực tử thần sẽ không thắng nổi.</a:t>
            </a:r>
            <a:endParaRPr lang="en-US" sz="6600" b="1">
              <a:solidFill>
                <a:srgbClr val="00206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874"/>
            <a:ext cx="34339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Tung Hô Tin Mừng:</a:t>
            </a:r>
          </a:p>
        </p:txBody>
      </p:sp>
    </p:spTree>
    <p:extLst>
      <p:ext uri="{BB962C8B-B14F-4D97-AF65-F5344CB8AC3E}">
        <p14:creationId xmlns:p14="http://schemas.microsoft.com/office/powerpoint/2010/main" val="299327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2"/>
            <a:ext cx="9144000" cy="513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5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69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/>
          </a:bodyPr>
          <a:lstStyle/>
          <a:p>
            <a:r>
              <a:rPr lang="en-US" sz="8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Thứ Hai</a:t>
            </a:r>
            <a:br>
              <a:rPr lang="en-US" sz="8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</a:br>
            <a:r>
              <a:rPr lang="en-US" sz="8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Sau Chúa Nhật I</a:t>
            </a:r>
            <a:br>
              <a:rPr lang="en-US" sz="8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</a:br>
            <a:r>
              <a:rPr lang="en-US" sz="8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Mùa Chay</a:t>
            </a:r>
            <a:endParaRPr lang="en-US" sz="80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84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55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/>
          </a:bodyPr>
          <a:lstStyle/>
          <a:p>
            <a:r>
              <a:rPr lang="en-US" sz="8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Thứ Năm</a:t>
            </a:r>
            <a:br>
              <a:rPr lang="en-US" sz="8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</a:br>
            <a:r>
              <a:rPr lang="en-US" sz="8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Sau Chúa Nhật I</a:t>
            </a:r>
            <a:br>
              <a:rPr lang="en-US" sz="8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</a:br>
            <a:r>
              <a:rPr lang="en-US" sz="8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Mùa Chay</a:t>
            </a:r>
            <a:endParaRPr lang="en-US" sz="80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97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30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90550"/>
            <a:ext cx="9144000" cy="4552950"/>
          </a:xfrm>
        </p:spPr>
        <p:txBody>
          <a:bodyPr>
            <a:normAutofit/>
          </a:bodyPr>
          <a:lstStyle/>
          <a:p>
            <a:pPr algn="just"/>
            <a:r>
              <a:rPr lang="en-US" sz="8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Lạy Chúa, ngày con kêu cứu, Chúa đã thương đáp lời.</a:t>
            </a:r>
            <a:endParaRPr lang="en-US" sz="8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874"/>
            <a:ext cx="15279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Đáp Ca:</a:t>
            </a:r>
          </a:p>
        </p:txBody>
      </p:sp>
    </p:spTree>
    <p:extLst>
      <p:ext uri="{BB962C8B-B14F-4D97-AF65-F5344CB8AC3E}">
        <p14:creationId xmlns:p14="http://schemas.microsoft.com/office/powerpoint/2010/main" val="219080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14350"/>
            <a:ext cx="9144000" cy="4629150"/>
          </a:xfrm>
        </p:spPr>
        <p:txBody>
          <a:bodyPr>
            <a:normAutofit fontScale="90000"/>
          </a:bodyPr>
          <a:lstStyle/>
          <a:p>
            <a:pPr algn="just"/>
            <a:r>
              <a:rPr lang="en-US" sz="6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Lạy Chúa Trời, xin tạo cho con một tấm lòng trong trắng, xin ban lại cho con niềm vui vì được Ngài cứu độ.</a:t>
            </a:r>
            <a:endParaRPr lang="en-US" sz="6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874"/>
            <a:ext cx="34339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Tung Hô Tin Mừng:</a:t>
            </a:r>
          </a:p>
        </p:txBody>
      </p:sp>
    </p:spTree>
    <p:extLst>
      <p:ext uri="{BB962C8B-B14F-4D97-AF65-F5344CB8AC3E}">
        <p14:creationId xmlns:p14="http://schemas.microsoft.com/office/powerpoint/2010/main" val="328459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99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59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373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/>
          </a:bodyPr>
          <a:lstStyle/>
          <a:p>
            <a:r>
              <a:rPr lang="en-US" sz="8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Thứ Sáu</a:t>
            </a:r>
            <a:br>
              <a:rPr lang="en-US" sz="8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</a:br>
            <a:r>
              <a:rPr lang="en-US" sz="8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Sau Chúa Nhật I</a:t>
            </a:r>
            <a:br>
              <a:rPr lang="en-US" sz="8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</a:br>
            <a:r>
              <a:rPr lang="en-US" sz="8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Mùa Chay</a:t>
            </a:r>
            <a:endParaRPr lang="en-US" sz="80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97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30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84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14350"/>
            <a:ext cx="9144000" cy="4629150"/>
          </a:xfrm>
        </p:spPr>
        <p:txBody>
          <a:bodyPr>
            <a:normAutofit fontScale="90000"/>
          </a:bodyPr>
          <a:lstStyle/>
          <a:p>
            <a:pPr algn="just"/>
            <a:r>
              <a:rPr lang="en-US" sz="8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Ôi lạy Chúa, nếu như Ngài chấp tội, nào có ai đứng vững được chăng ?</a:t>
            </a:r>
            <a:endParaRPr lang="en-US" sz="8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874"/>
            <a:ext cx="15279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Đáp Ca: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3350"/>
            <a:ext cx="360997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080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90550"/>
            <a:ext cx="9144000" cy="4552950"/>
          </a:xfrm>
        </p:spPr>
        <p:txBody>
          <a:bodyPr>
            <a:noAutofit/>
          </a:bodyPr>
          <a:lstStyle/>
          <a:p>
            <a:pPr algn="just"/>
            <a:r>
              <a:rPr lang="en-US" sz="4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Đức Chúa phán: Hãy quẳng khỏi các ngươi mọi tội lỗi phản nghịch các ngươi đã phạm. Hãy tạo cho mình một quả tim mới và một thần khí mới.</a:t>
            </a:r>
            <a:endParaRPr lang="en-US" sz="4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874"/>
            <a:ext cx="34339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Tung Hô Tin Mừng:</a:t>
            </a:r>
          </a:p>
        </p:txBody>
      </p:sp>
    </p:spTree>
    <p:extLst>
      <p:ext uri="{BB962C8B-B14F-4D97-AF65-F5344CB8AC3E}">
        <p14:creationId xmlns:p14="http://schemas.microsoft.com/office/powerpoint/2010/main" val="328459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91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59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373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/>
          </a:bodyPr>
          <a:lstStyle/>
          <a:p>
            <a:r>
              <a:rPr lang="en-US" sz="8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Thứ Bảy</a:t>
            </a:r>
            <a:br>
              <a:rPr lang="en-US" sz="8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</a:br>
            <a:r>
              <a:rPr lang="en-US" sz="8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Sau Chúa Nhật I</a:t>
            </a:r>
            <a:br>
              <a:rPr lang="en-US" sz="8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</a:br>
            <a:r>
              <a:rPr lang="en-US" sz="8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Mùa Chay</a:t>
            </a:r>
            <a:endParaRPr lang="en-US" sz="80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56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43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14350"/>
            <a:ext cx="9144000" cy="4629150"/>
          </a:xfrm>
        </p:spPr>
        <p:txBody>
          <a:bodyPr>
            <a:noAutofit/>
          </a:bodyPr>
          <a:lstStyle/>
          <a:p>
            <a:pPr algn="just"/>
            <a:r>
              <a:rPr lang="en-US" sz="8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Hạnh phúc thay người noi theo luật pháp Chúa Trời.</a:t>
            </a:r>
            <a:endParaRPr lang="en-US" sz="8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874"/>
            <a:ext cx="15279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Đáp Ca: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982" y="209550"/>
            <a:ext cx="309562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721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90550"/>
            <a:ext cx="9144000" cy="4552950"/>
          </a:xfrm>
        </p:spPr>
        <p:txBody>
          <a:bodyPr>
            <a:normAutofit/>
          </a:bodyPr>
          <a:lstStyle/>
          <a:p>
            <a:pPr algn="just"/>
            <a:r>
              <a:rPr lang="vi-VN" sz="7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Đây là thời Thiên Chúa thi ân, đây là ngày Thiên Chúa cứu độ.</a:t>
            </a:r>
            <a:endParaRPr lang="en-US" sz="7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874"/>
            <a:ext cx="34339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Tung Hô Tin Mừng:</a:t>
            </a:r>
          </a:p>
        </p:txBody>
      </p:sp>
    </p:spTree>
    <p:extLst>
      <p:ext uri="{BB962C8B-B14F-4D97-AF65-F5344CB8AC3E}">
        <p14:creationId xmlns:p14="http://schemas.microsoft.com/office/powerpoint/2010/main" val="413916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62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90550"/>
            <a:ext cx="9144000" cy="4552950"/>
          </a:xfrm>
        </p:spPr>
        <p:txBody>
          <a:bodyPr>
            <a:normAutofit/>
          </a:bodyPr>
          <a:lstStyle/>
          <a:p>
            <a:pPr algn="just"/>
            <a:r>
              <a:rPr lang="en-US" sz="8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Lạy Chúa, lời Chúa là thần khí và là sự sống.</a:t>
            </a:r>
            <a:endParaRPr lang="en-US" sz="8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874"/>
            <a:ext cx="15279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Đáp Ca:</a:t>
            </a:r>
            <a:endParaRPr lang="en-US" sz="3200" b="1" u="sng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3350"/>
            <a:ext cx="361950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184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00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969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90550"/>
            <a:ext cx="9144000" cy="4552950"/>
          </a:xfrm>
        </p:spPr>
        <p:txBody>
          <a:bodyPr>
            <a:normAutofit/>
          </a:bodyPr>
          <a:lstStyle/>
          <a:p>
            <a:pPr algn="just"/>
            <a:r>
              <a:rPr lang="en-US" sz="72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Đây là thời Thiên Chúa thi ân, đây là ngày Thiên Chúa cứu độ.</a:t>
            </a:r>
            <a:endParaRPr lang="en-US" sz="7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874"/>
            <a:ext cx="34339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Tung Hô Tin Mừng:</a:t>
            </a:r>
            <a:endParaRPr lang="en-US" sz="3200" b="1" u="sng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7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17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59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184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347</Words>
  <Application>Microsoft Office PowerPoint</Application>
  <PresentationFormat>On-screen Show (16:9)</PresentationFormat>
  <Paragraphs>36</Paragraphs>
  <Slides>51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11</vt:i4>
      </vt:variant>
      <vt:variant>
        <vt:lpstr>Slide Titles</vt:lpstr>
      </vt:variant>
      <vt:variant>
        <vt:i4>51</vt:i4>
      </vt:variant>
    </vt:vector>
  </HeadingPairs>
  <TitlesOfParts>
    <vt:vector size="62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8_Office Theme</vt:lpstr>
      <vt:lpstr>7_Office Theme</vt:lpstr>
      <vt:lpstr>9_Office Theme</vt:lpstr>
      <vt:lpstr>10_Office Theme</vt:lpstr>
      <vt:lpstr>6_Office Theme</vt:lpstr>
      <vt:lpstr>Đáp Ca Sau Chúa Nhật I Mùa Chay</vt:lpstr>
      <vt:lpstr>PowerPoint Presentation</vt:lpstr>
      <vt:lpstr>Thứ Hai Sau Chúa Nhật I Mùa Chay</vt:lpstr>
      <vt:lpstr>PowerPoint Presentation</vt:lpstr>
      <vt:lpstr>Lạy Chúa, lời Chúa là thần khí và là sự sống.</vt:lpstr>
      <vt:lpstr>Đây là thời Thiên Chúa thi ân, đây là ngày Thiên Chúa cứu độ.</vt:lpstr>
      <vt:lpstr>PowerPoint Presentation</vt:lpstr>
      <vt:lpstr>PowerPoint Presentation</vt:lpstr>
      <vt:lpstr>PowerPoint Presentation</vt:lpstr>
      <vt:lpstr>Thứ Ba Sau Chúa Nhật I Mùa Chay</vt:lpstr>
      <vt:lpstr>PowerPoint Presentation</vt:lpstr>
      <vt:lpstr>Người công chính được Chúa giữ gìn, giải thoát khỏi mọi cơn nguy khốn.</vt:lpstr>
      <vt:lpstr>Người ta sống, không chỉ nhờ cơm bánh, nhưng còn nhờ mọi lời miệng Thiên Chúa phán ra.</vt:lpstr>
      <vt:lpstr>PowerPoint Presentation</vt:lpstr>
      <vt:lpstr>PowerPoint Presentation</vt:lpstr>
      <vt:lpstr>PowerPoint Presentation</vt:lpstr>
      <vt:lpstr>Thứ Tư Sau Chúa Nhật I Mùa Chay</vt:lpstr>
      <vt:lpstr>PowerPoint Presentation</vt:lpstr>
      <vt:lpstr>Lạy Thiên Chúa, một tấm lòng tan nát giày vò, Ngài sẽ chẳng khinh chê.</vt:lpstr>
      <vt:lpstr>Đức Chúa phán: Ngay lúc này, các ngươi hãy hết lòng trở về với Ta, bởi vì Ta từ bi nhân hậu.</vt:lpstr>
      <vt:lpstr>PowerPoint Presentation</vt:lpstr>
      <vt:lpstr>PowerPoint Presentation</vt:lpstr>
      <vt:lpstr>PowerPoint Presentation</vt:lpstr>
      <vt:lpstr>Thứ Năm Ngày 22 tháng 2 LẬP TÔNG TOÀ THÁNH PHÊ-RÔ, TÔNG ĐỒ Lễ Kính ( sách bài đọc quyển 1 trang 714 )</vt:lpstr>
      <vt:lpstr>PowerPoint Presentation</vt:lpstr>
      <vt:lpstr>Chúa là mục tử chăn dắt tôi, tôi chẳng thiếu thốn gì.</vt:lpstr>
      <vt:lpstr>Anh là Phê-rô, nghĩa là Tảng Đá, trên tảng đá này, Thầy sẽ xây Hội Thánh của Thầy, và quyền lực tử thần sẽ không thắng nổi.</vt:lpstr>
      <vt:lpstr>PowerPoint Presentation</vt:lpstr>
      <vt:lpstr>PowerPoint Presentation</vt:lpstr>
      <vt:lpstr>PowerPoint Presentation</vt:lpstr>
      <vt:lpstr>Thứ Năm Sau Chúa Nhật I Mùa Chay</vt:lpstr>
      <vt:lpstr>PowerPoint Presentation</vt:lpstr>
      <vt:lpstr>Lạy Chúa, ngày con kêu cứu, Chúa đã thương đáp lời.</vt:lpstr>
      <vt:lpstr>Lạy Chúa Trời, xin tạo cho con một tấm lòng trong trắng, xin ban lại cho con niềm vui vì được Ngài cứu độ.</vt:lpstr>
      <vt:lpstr>PowerPoint Presentation</vt:lpstr>
      <vt:lpstr>PowerPoint Presentation</vt:lpstr>
      <vt:lpstr>PowerPoint Presentation</vt:lpstr>
      <vt:lpstr>Thứ Sáu Sau Chúa Nhật I Mùa Chay</vt:lpstr>
      <vt:lpstr>PowerPoint Presentation</vt:lpstr>
      <vt:lpstr>Ôi lạy Chúa, nếu như Ngài chấp tội, nào có ai đứng vững được chăng ?</vt:lpstr>
      <vt:lpstr>Đức Chúa phán: Hãy quẳng khỏi các ngươi mọi tội lỗi phản nghịch các ngươi đã phạm. Hãy tạo cho mình một quả tim mới và một thần khí mới.</vt:lpstr>
      <vt:lpstr>PowerPoint Presentation</vt:lpstr>
      <vt:lpstr>PowerPoint Presentation</vt:lpstr>
      <vt:lpstr>PowerPoint Presentation</vt:lpstr>
      <vt:lpstr>Thứ Bảy Sau Chúa Nhật I Mùa Chay</vt:lpstr>
      <vt:lpstr>PowerPoint Presentation</vt:lpstr>
      <vt:lpstr>Hạnh phúc thay người noi theo luật pháp Chúa Trời.</vt:lpstr>
      <vt:lpstr>Đây là thời Thiên Chúa thi ân, đây là ngày Thiên Chúa cứu độ.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Đáp Ca Sau Chúa Nhật I Mùa Chay</dc:title>
  <dc:creator>Hung Nam</dc:creator>
  <cp:lastModifiedBy>Hung Nam</cp:lastModifiedBy>
  <cp:revision>15</cp:revision>
  <dcterms:created xsi:type="dcterms:W3CDTF">2022-10-29T21:32:50Z</dcterms:created>
  <dcterms:modified xsi:type="dcterms:W3CDTF">2024-02-08T22:23:19Z</dcterms:modified>
</cp:coreProperties>
</file>