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6" r:id="rId12"/>
    <p:sldId id="263" r:id="rId13"/>
    <p:sldId id="300" r:id="rId14"/>
    <p:sldId id="301" r:id="rId15"/>
    <p:sldId id="257" r:id="rId16"/>
    <p:sldId id="258" r:id="rId17"/>
    <p:sldId id="259" r:id="rId18"/>
    <p:sldId id="262" r:id="rId19"/>
    <p:sldId id="288" r:id="rId20"/>
    <p:sldId id="299" r:id="rId21"/>
    <p:sldId id="260" r:id="rId22"/>
    <p:sldId id="302" r:id="rId23"/>
    <p:sldId id="264" r:id="rId24"/>
    <p:sldId id="265" r:id="rId25"/>
    <p:sldId id="266" r:id="rId26"/>
    <p:sldId id="267" r:id="rId27"/>
    <p:sldId id="289" r:id="rId28"/>
    <p:sldId id="298" r:id="rId29"/>
    <p:sldId id="261" r:id="rId30"/>
    <p:sldId id="303" r:id="rId31"/>
    <p:sldId id="268" r:id="rId32"/>
    <p:sldId id="269" r:id="rId33"/>
    <p:sldId id="270" r:id="rId34"/>
    <p:sldId id="271" r:id="rId35"/>
    <p:sldId id="290" r:id="rId36"/>
    <p:sldId id="297" r:id="rId37"/>
    <p:sldId id="272" r:id="rId38"/>
    <p:sldId id="273" r:id="rId39"/>
    <p:sldId id="274" r:id="rId40"/>
    <p:sldId id="275" r:id="rId41"/>
    <p:sldId id="276" r:id="rId42"/>
    <p:sldId id="291" r:id="rId43"/>
    <p:sldId id="296" r:id="rId44"/>
    <p:sldId id="277" r:id="rId45"/>
    <p:sldId id="304" r:id="rId46"/>
    <p:sldId id="278" r:id="rId47"/>
    <p:sldId id="279" r:id="rId48"/>
    <p:sldId id="280" r:id="rId49"/>
    <p:sldId id="281" r:id="rId50"/>
    <p:sldId id="292" r:id="rId51"/>
    <p:sldId id="295" r:id="rId52"/>
    <p:sldId id="282" r:id="rId53"/>
    <p:sldId id="283" r:id="rId54"/>
    <p:sldId id="284" r:id="rId55"/>
    <p:sldId id="285" r:id="rId56"/>
    <p:sldId id="286" r:id="rId57"/>
    <p:sldId id="293" r:id="rId58"/>
    <p:sldId id="287" r:id="rId59"/>
    <p:sldId id="294" r:id="rId6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8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670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10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460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26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39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117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053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938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409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1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394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787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668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482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15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817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506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7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1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555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2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5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1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2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55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56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6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92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06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08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48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531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86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484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62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0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38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540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657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657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265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19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08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518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6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579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040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798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440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288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83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167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31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834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1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8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Nhật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II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Chay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 sống đời hoàn hảo, Ta cho hưởng ơn cứu độ Chúa Trời.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30" y="133350"/>
            <a:ext cx="4484370" cy="3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5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Đức Chúa phán: Hãy quẳng khỏi các ngươi mọi tội lỗi phản nghịch các ngươi đã phạm. Hãy tạo cho mình một trái tim mới và một thần khí mới.</a:t>
            </a:r>
            <a:endParaRPr lang="en-US" sz="5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xin lấy tình thương mà cứu độ con.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98" y="116205"/>
            <a:ext cx="3572828" cy="3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nói: Tôi là ánh sáng thế gian. Ai theo Tôi, sẽ nhận được ánh sáng đem lại sự sống.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 thay người đặt tin tưởng vào Chúa.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33350"/>
            <a:ext cx="3667125" cy="3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550"/>
            <a:ext cx="9144000" cy="49339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Hạnh phúc thay người thành tâm thiện chí, hằng ấp ủ lời Chúa trong lòng, nhờ kiên nhẫn mà sinh hoa  kết quả.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 nhớ lại những kỳ công Chúa thực hiện.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23" y="133350"/>
            <a:ext cx="4201478" cy="3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 Chúa yêu thế gian đến nỗi đã ban Con Một, để ai tin vào Con của Người thì được sống muôn đời.</a:t>
            </a: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Đấng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từ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bi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nhân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hậu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3857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 sẽ trỗi dậy, trở về với cha tôi và thưa người rằng: “ Thưa cha, con thật đắc tội với Trời và với cha.”</a:t>
            </a: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5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91410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Chúa không cứ tội chúng con mà xét xử.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42" y="133350"/>
            <a:ext cx="4117658" cy="3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Lời Chúa là thần khí và là sự sống. Chúa có những lời đem lại sự sống đời đời.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91410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397</Words>
  <Application>Microsoft Office PowerPoint</Application>
  <PresentationFormat>On-screen Show (16:9)</PresentationFormat>
  <Paragraphs>35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Đáp Ca Sau Chúa Nhật II Mùa Chay</vt:lpstr>
      <vt:lpstr>PowerPoint Presentation</vt:lpstr>
      <vt:lpstr>Xin anh em trực máy lưu ý: trước khi thánh lễ vui lòng kiểm tra Email lấy bài trình chiếu của ca đoàn hát lễ</vt:lpstr>
      <vt:lpstr>PowerPoint Presentation</vt:lpstr>
      <vt:lpstr>Thứ Hai Sau Chúa Nhật II Mùa Chay</vt:lpstr>
      <vt:lpstr>PowerPoint Presentation</vt:lpstr>
      <vt:lpstr>Lạy Chúa, Chúa không cứ tội chúng con mà xét xử.</vt:lpstr>
      <vt:lpstr>Lạy Chúa, Lời Chúa là thần khí và là sự sống. Chúa có những lời đem lại sự sống đời đời.</vt:lpstr>
      <vt:lpstr>PowerPoint Presentation</vt:lpstr>
      <vt:lpstr>PowerPoint Presentation</vt:lpstr>
      <vt:lpstr>PowerPoint Presentation</vt:lpstr>
      <vt:lpstr>Xin anh em trực máy lưu ý: trước khi thánh lễ vui lòng kiểm tra Email lấy bài trình chiếu của ca đoàn hát lễ.</vt:lpstr>
      <vt:lpstr>Thứ Ba Sau Chúa Nhật II Mùa Chay</vt:lpstr>
      <vt:lpstr>PowerPoint Presentation</vt:lpstr>
      <vt:lpstr>Ai sống đời hoàn hảo, Ta cho hưởng ơn cứu độ Chúa Trời.</vt:lpstr>
      <vt:lpstr>Đức Chúa phán: Hãy quẳng khỏi các ngươi mọi tội lỗi phản nghịch các ngươi đã phạm. Hãy tạo cho mình một trái tim mới và một thần khí mới.</vt:lpstr>
      <vt:lpstr>PowerPoint Presentation</vt:lpstr>
      <vt:lpstr>PowerPoint Presentation</vt:lpstr>
      <vt:lpstr>PowerPoint Presentation</vt:lpstr>
      <vt:lpstr>Xin anh em trực máy lưu ý: trước khi thánh lễ vui lòng kiểm tra Email lấy bài trình chiếu của ca đoàn hát lễ.</vt:lpstr>
      <vt:lpstr>Thứ Tư Sau Chúa Nhật II Mùa Chay</vt:lpstr>
      <vt:lpstr>PowerPoint Presentation</vt:lpstr>
      <vt:lpstr>Lạy Chúa, xin lấy tình thương mà cứu độ con.</vt:lpstr>
      <vt:lpstr>Chúa nói: Tôi là ánh sáng thế gian. Ai theo Tôi, sẽ nhận được ánh sáng đem lại sự sống.</vt:lpstr>
      <vt:lpstr>PowerPoint Presentation</vt:lpstr>
      <vt:lpstr>PowerPoint Presentation</vt:lpstr>
      <vt:lpstr>PowerPoint Presentation</vt:lpstr>
      <vt:lpstr>Thứ Năm Sau Chúa Nhật II Mùa Chay</vt:lpstr>
      <vt:lpstr>PowerPoint Presentation</vt:lpstr>
      <vt:lpstr>Phúc thay người đặt tin tưởng vào Chúa.</vt:lpstr>
      <vt:lpstr>Hạnh phúc thay người thành tâm thiện chí, hằng ấp ủ lời Chúa trong lòng, nhờ kiên nhẫn mà sinh hoa  kết quả.</vt:lpstr>
      <vt:lpstr>PowerPoint Presentation</vt:lpstr>
      <vt:lpstr>PowerPoint Presentation</vt:lpstr>
      <vt:lpstr>PowerPoint Presentation</vt:lpstr>
      <vt:lpstr>Xin anh em trực máy lưu ý: trước khi thánh lễ vui lòng kiểm tra Email lấy bài trình chiếu của ca đoàn hát lễ.</vt:lpstr>
      <vt:lpstr>Thứ Sáu Sau Chúa Nhật II Mùa Chay</vt:lpstr>
      <vt:lpstr>PowerPoint Presentation</vt:lpstr>
      <vt:lpstr>Hãy nhớ lại những kỳ công Chúa thực hiện.</vt:lpstr>
      <vt:lpstr>Thiên Chúa yêu thế gian đến nỗi đã ban Con Một, để ai tin vào Con của Người thì được sống muôn đời.</vt:lpstr>
      <vt:lpstr>PowerPoint Presentation</vt:lpstr>
      <vt:lpstr>PowerPoint Presentation</vt:lpstr>
      <vt:lpstr>PowerPoint Presentation</vt:lpstr>
      <vt:lpstr>Thứ Bảy Sau Chúa Nhật II Mùa Chay</vt:lpstr>
      <vt:lpstr>PowerPoint Presentation</vt:lpstr>
      <vt:lpstr>Chúa là Đấng từ bi nhân hậu.</vt:lpstr>
      <vt:lpstr>Tôi sẽ trỗi dậy, trở về với cha tôi và thưa người rằng: “ Thưa cha, con thật đắc tội với Trời và với cha.”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RePack by Diakov</cp:lastModifiedBy>
  <cp:revision>16</cp:revision>
  <dcterms:created xsi:type="dcterms:W3CDTF">2022-10-29T21:32:50Z</dcterms:created>
  <dcterms:modified xsi:type="dcterms:W3CDTF">2024-02-24T22:37:23Z</dcterms:modified>
</cp:coreProperties>
</file>