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19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20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theme/theme21.xml" ContentType="application/vnd.openxmlformats-officedocument.theme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theme/theme2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68" r:id="rId9"/>
    <p:sldMasterId id="2147483780" r:id="rId10"/>
    <p:sldMasterId id="2147483792" r:id="rId11"/>
    <p:sldMasterId id="2147483804" r:id="rId12"/>
    <p:sldMasterId id="2147483828" r:id="rId13"/>
    <p:sldMasterId id="2147483840" r:id="rId14"/>
    <p:sldMasterId id="2147483852" r:id="rId15"/>
    <p:sldMasterId id="2147483864" r:id="rId16"/>
    <p:sldMasterId id="2147483876" r:id="rId17"/>
    <p:sldMasterId id="2147483888" r:id="rId18"/>
    <p:sldMasterId id="2147483900" r:id="rId19"/>
    <p:sldMasterId id="2147483932" r:id="rId20"/>
    <p:sldMasterId id="2147483944" r:id="rId21"/>
    <p:sldMasterId id="2147483956" r:id="rId22"/>
  </p:sldMasterIdLst>
  <p:sldIdLst>
    <p:sldId id="261" r:id="rId23"/>
    <p:sldId id="266" r:id="rId24"/>
    <p:sldId id="317" r:id="rId25"/>
    <p:sldId id="322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18" r:id="rId35"/>
    <p:sldId id="319" r:id="rId36"/>
    <p:sldId id="325" r:id="rId37"/>
    <p:sldId id="320" r:id="rId38"/>
    <p:sldId id="323" r:id="rId39"/>
    <p:sldId id="321" r:id="rId40"/>
    <p:sldId id="324" r:id="rId41"/>
    <p:sldId id="256" r:id="rId42"/>
    <p:sldId id="298" r:id="rId43"/>
    <p:sldId id="257" r:id="rId44"/>
    <p:sldId id="258" r:id="rId45"/>
    <p:sldId id="299" r:id="rId46"/>
    <p:sldId id="307" r:id="rId47"/>
    <p:sldId id="259" r:id="rId48"/>
    <p:sldId id="267" r:id="rId49"/>
    <p:sldId id="343" r:id="rId50"/>
    <p:sldId id="300" r:id="rId51"/>
    <p:sldId id="268" r:id="rId52"/>
    <p:sldId id="271" r:id="rId53"/>
    <p:sldId id="308" r:id="rId54"/>
    <p:sldId id="310" r:id="rId55"/>
    <p:sldId id="309" r:id="rId56"/>
    <p:sldId id="272" r:id="rId57"/>
    <p:sldId id="342" r:id="rId58"/>
    <p:sldId id="301" r:id="rId59"/>
    <p:sldId id="273" r:id="rId60"/>
    <p:sldId id="274" r:id="rId61"/>
    <p:sldId id="315" r:id="rId62"/>
    <p:sldId id="311" r:id="rId63"/>
    <p:sldId id="275" r:id="rId64"/>
    <p:sldId id="276" r:id="rId65"/>
    <p:sldId id="341" r:id="rId66"/>
    <p:sldId id="302" r:id="rId67"/>
    <p:sldId id="288" r:id="rId68"/>
    <p:sldId id="278" r:id="rId69"/>
    <p:sldId id="316" r:id="rId70"/>
    <p:sldId id="312" r:id="rId71"/>
    <p:sldId id="279" r:id="rId72"/>
    <p:sldId id="280" r:id="rId73"/>
    <p:sldId id="340" r:id="rId74"/>
    <p:sldId id="303" r:id="rId75"/>
    <p:sldId id="281" r:id="rId76"/>
    <p:sldId id="282" r:id="rId77"/>
    <p:sldId id="306" r:id="rId78"/>
    <p:sldId id="313" r:id="rId79"/>
    <p:sldId id="283" r:id="rId80"/>
    <p:sldId id="284" r:id="rId81"/>
    <p:sldId id="338" r:id="rId82"/>
    <p:sldId id="304" r:id="rId83"/>
    <p:sldId id="285" r:id="rId84"/>
    <p:sldId id="286" r:id="rId85"/>
    <p:sldId id="339" r:id="rId86"/>
    <p:sldId id="314" r:id="rId87"/>
    <p:sldId id="287" r:id="rId8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>
        <p:scale>
          <a:sx n="125" d="100"/>
          <a:sy n="125" d="100"/>
        </p:scale>
        <p:origin x="-1618" y="-6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24" y="15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4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20.xml"/><Relationship Id="rId47" Type="http://schemas.openxmlformats.org/officeDocument/2006/relationships/slide" Target="slides/slide25.xml"/><Relationship Id="rId63" Type="http://schemas.openxmlformats.org/officeDocument/2006/relationships/slide" Target="slides/slide41.xml"/><Relationship Id="rId68" Type="http://schemas.openxmlformats.org/officeDocument/2006/relationships/slide" Target="slides/slide46.xml"/><Relationship Id="rId84" Type="http://schemas.openxmlformats.org/officeDocument/2006/relationships/slide" Target="slides/slide62.xml"/><Relationship Id="rId89" Type="http://schemas.openxmlformats.org/officeDocument/2006/relationships/presProps" Target="presProps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53" Type="http://schemas.openxmlformats.org/officeDocument/2006/relationships/slide" Target="slides/slide31.xml"/><Relationship Id="rId58" Type="http://schemas.openxmlformats.org/officeDocument/2006/relationships/slide" Target="slides/slide36.xml"/><Relationship Id="rId74" Type="http://schemas.openxmlformats.org/officeDocument/2006/relationships/slide" Target="slides/slide52.xml"/><Relationship Id="rId79" Type="http://schemas.openxmlformats.org/officeDocument/2006/relationships/slide" Target="slides/slide57.xml"/><Relationship Id="rId5" Type="http://schemas.openxmlformats.org/officeDocument/2006/relationships/slideMaster" Target="slideMasters/slideMaster5.xml"/><Relationship Id="rId90" Type="http://schemas.openxmlformats.org/officeDocument/2006/relationships/viewProps" Target="viewProps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slide" Target="slides/slide26.xml"/><Relationship Id="rId56" Type="http://schemas.openxmlformats.org/officeDocument/2006/relationships/slide" Target="slides/slide34.xml"/><Relationship Id="rId64" Type="http://schemas.openxmlformats.org/officeDocument/2006/relationships/slide" Target="slides/slide42.xml"/><Relationship Id="rId69" Type="http://schemas.openxmlformats.org/officeDocument/2006/relationships/slide" Target="slides/slide47.xml"/><Relationship Id="rId77" Type="http://schemas.openxmlformats.org/officeDocument/2006/relationships/slide" Target="slides/slide5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9.xml"/><Relationship Id="rId72" Type="http://schemas.openxmlformats.org/officeDocument/2006/relationships/slide" Target="slides/slide50.xml"/><Relationship Id="rId80" Type="http://schemas.openxmlformats.org/officeDocument/2006/relationships/slide" Target="slides/slide58.xml"/><Relationship Id="rId85" Type="http://schemas.openxmlformats.org/officeDocument/2006/relationships/slide" Target="slides/slide6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slide" Target="slides/slide24.xml"/><Relationship Id="rId59" Type="http://schemas.openxmlformats.org/officeDocument/2006/relationships/slide" Target="slides/slide37.xml"/><Relationship Id="rId67" Type="http://schemas.openxmlformats.org/officeDocument/2006/relationships/slide" Target="slides/slide45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9.xml"/><Relationship Id="rId54" Type="http://schemas.openxmlformats.org/officeDocument/2006/relationships/slide" Target="slides/slide32.xml"/><Relationship Id="rId62" Type="http://schemas.openxmlformats.org/officeDocument/2006/relationships/slide" Target="slides/slide40.xml"/><Relationship Id="rId70" Type="http://schemas.openxmlformats.org/officeDocument/2006/relationships/slide" Target="slides/slide48.xml"/><Relationship Id="rId75" Type="http://schemas.openxmlformats.org/officeDocument/2006/relationships/slide" Target="slides/slide53.xml"/><Relationship Id="rId83" Type="http://schemas.openxmlformats.org/officeDocument/2006/relationships/slide" Target="slides/slide61.xml"/><Relationship Id="rId88" Type="http://schemas.openxmlformats.org/officeDocument/2006/relationships/slide" Target="slides/slide66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slide" Target="slides/slide27.xml"/><Relationship Id="rId57" Type="http://schemas.openxmlformats.org/officeDocument/2006/relationships/slide" Target="slides/slide3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52" Type="http://schemas.openxmlformats.org/officeDocument/2006/relationships/slide" Target="slides/slide30.xml"/><Relationship Id="rId60" Type="http://schemas.openxmlformats.org/officeDocument/2006/relationships/slide" Target="slides/slide38.xml"/><Relationship Id="rId65" Type="http://schemas.openxmlformats.org/officeDocument/2006/relationships/slide" Target="slides/slide43.xml"/><Relationship Id="rId73" Type="http://schemas.openxmlformats.org/officeDocument/2006/relationships/slide" Target="slides/slide51.xml"/><Relationship Id="rId78" Type="http://schemas.openxmlformats.org/officeDocument/2006/relationships/slide" Target="slides/slide56.xml"/><Relationship Id="rId81" Type="http://schemas.openxmlformats.org/officeDocument/2006/relationships/slide" Target="slides/slide59.xml"/><Relationship Id="rId86" Type="http://schemas.openxmlformats.org/officeDocument/2006/relationships/slide" Target="slides/slide6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7.xml"/><Relationship Id="rId34" Type="http://schemas.openxmlformats.org/officeDocument/2006/relationships/slide" Target="slides/slide12.xml"/><Relationship Id="rId50" Type="http://schemas.openxmlformats.org/officeDocument/2006/relationships/slide" Target="slides/slide28.xml"/><Relationship Id="rId55" Type="http://schemas.openxmlformats.org/officeDocument/2006/relationships/slide" Target="slides/slide33.xml"/><Relationship Id="rId76" Type="http://schemas.openxmlformats.org/officeDocument/2006/relationships/slide" Target="slides/slide54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9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7.xml"/><Relationship Id="rId24" Type="http://schemas.openxmlformats.org/officeDocument/2006/relationships/slide" Target="slides/slide2.xml"/><Relationship Id="rId40" Type="http://schemas.openxmlformats.org/officeDocument/2006/relationships/slide" Target="slides/slide18.xml"/><Relationship Id="rId45" Type="http://schemas.openxmlformats.org/officeDocument/2006/relationships/slide" Target="slides/slide23.xml"/><Relationship Id="rId66" Type="http://schemas.openxmlformats.org/officeDocument/2006/relationships/slide" Target="slides/slide44.xml"/><Relationship Id="rId87" Type="http://schemas.openxmlformats.org/officeDocument/2006/relationships/slide" Target="slides/slide65.xml"/><Relationship Id="rId61" Type="http://schemas.openxmlformats.org/officeDocument/2006/relationships/slide" Target="slides/slide39.xml"/><Relationship Id="rId82" Type="http://schemas.openxmlformats.org/officeDocument/2006/relationships/slide" Target="slides/slide60.xml"/><Relationship Id="rId19" Type="http://schemas.openxmlformats.org/officeDocument/2006/relationships/slideMaster" Target="slideMasters/slideMaster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64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827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29349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3225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54111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715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62489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9132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71795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35928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150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724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5295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827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29349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32251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54111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7156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62489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9132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71795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359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19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15075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5295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77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95701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71394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39439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05148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28373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29815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277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5436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70494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38382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71421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444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45263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4196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836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15190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33340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744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9483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97061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33335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54307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54466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342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5957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20857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2998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11872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558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362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31373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7115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55582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27422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86373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342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5957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20857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2998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118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5808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55819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31373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7115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55582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27422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86373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342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5957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20857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29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4952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11872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55819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31373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7115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55582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27422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86373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5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41975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823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2330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25779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18599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06051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87579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45034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81387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37664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55697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118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445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0337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0994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84484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37485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06184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22857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09280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31301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09913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21654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ECE-F762-405E-A9F9-80749D3B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5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92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0162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CFC-0261-44C7-B52D-A98F9B98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8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2164-64AF-4813-9BBB-7A12F931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1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9D22-BAB0-4F79-B0C6-3A5AD0639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7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1C5-E091-4325-A7FB-826ADBD5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6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5E5-8745-4216-9AE1-5F2F4097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6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C6D-1749-434E-8C30-49D0F452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2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118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12707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44291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473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9230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5045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00436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64684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98068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2512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8101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27792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677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1690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330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7277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84420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3631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461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473393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87134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03239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54116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21555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772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343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22272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19978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76290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8887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64658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312570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9534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47204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41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111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00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19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28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7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42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6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15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082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53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1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061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39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021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809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3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45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53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711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54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839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233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32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731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091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712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9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085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836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371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406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919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349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614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61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001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499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4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256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352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186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608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817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910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822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607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29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561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319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26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172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020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421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289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17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719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681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779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467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276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13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359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886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9324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400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018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80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716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383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827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23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29349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3225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54111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7156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62489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9132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71795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35928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1507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52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theme" Target="../theme/theme19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202.xml"/><Relationship Id="rId9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234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29.xml"/><Relationship Id="rId1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33.xml"/><Relationship Id="rId11" Type="http://schemas.openxmlformats.org/officeDocument/2006/relationships/slideLayout" Target="../slideLayouts/slideLayout238.xml"/><Relationship Id="rId5" Type="http://schemas.openxmlformats.org/officeDocument/2006/relationships/slideLayout" Target="../slideLayouts/slideLayout232.xml"/><Relationship Id="rId10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31.xml"/><Relationship Id="rId9" Type="http://schemas.openxmlformats.org/officeDocument/2006/relationships/slideLayout" Target="../slideLayouts/slideLayout2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6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459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459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73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32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47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47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47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502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45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3BCF7-B196-4513-AC8D-3A0C7964A06D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3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2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51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2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81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5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7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0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7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6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9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459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0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0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9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9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0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0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0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b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DÁP CA </a:t>
            </a:r>
          </a:p>
          <a:p>
            <a:r>
              <a:rPr 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II PHỤC SINH</a:t>
            </a:r>
            <a:endParaRPr lang="en-US" sz="4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en-US" sz="4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ngự bên hữu Đức Chúa Cha, xin thương xót chúng con.</a:t>
            </a:r>
          </a:p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vi-VN" sz="4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Vì lạy </a:t>
            </a:r>
            <a:r>
              <a:rPr lang="vi-VN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 Giêsu Kitô, </a:t>
            </a:r>
            <a:r>
              <a:rPr lang="vi-VN" sz="48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chỉ có Chúa là Đấng Thánh.</a:t>
            </a:r>
          </a:p>
        </p:txBody>
      </p:sp>
    </p:spTree>
    <p:extLst>
      <p:ext uri="{BB962C8B-B14F-4D97-AF65-F5344CB8AC3E}">
        <p14:creationId xmlns:p14="http://schemas.microsoft.com/office/powerpoint/2010/main" val="328087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4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Chỉ có Chúa là Chúa, chỉ có Chúa là đấng tối cao.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A+</a:t>
            </a:r>
            <a:r>
              <a:rPr lang="en-US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</a:t>
            </a:r>
            <a:r>
              <a:rPr lang="vi-VN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</a:t>
            </a:r>
            <a:r>
              <a:rPr lang="vi-VN" sz="44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Cùng Đức Chúa Thánh Thần trong vinh quang Đức Chúa Cha. 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124370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8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"/>
            <a:ext cx="9144000" cy="51077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1428750"/>
            <a:ext cx="8229600" cy="1754326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</a:t>
            </a:r>
            <a:r>
              <a:rPr lang="en-US" sz="3600" b="1" u="sng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u="sng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Đọc</a:t>
            </a:r>
            <a:r>
              <a:rPr lang="en-US" sz="3600" b="1" u="sng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</a:t>
            </a:r>
          </a:p>
          <a:p>
            <a:r>
              <a:rPr lang="vi-VN" sz="3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 </a:t>
            </a:r>
            <a:r>
              <a:rPr lang="vi-VN" sz="3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trích sách ngôn sứ I-sai-a</a:t>
            </a:r>
            <a:r>
              <a:rPr lang="vi-VN" sz="3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en-US" sz="3600" b="1" u="sng" dirty="0" smtClean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vi-VN" sz="3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Này </a:t>
            </a:r>
            <a:r>
              <a:rPr lang="vi-VN" sz="3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đây người trinh nữ sẽ mang thai</a:t>
            </a:r>
            <a:r>
              <a:rPr lang="vi-VN" sz="3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vi-VN" sz="36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084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vi-VN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Lạy Chúa, này con đến để thực thi ý Ngài.</a:t>
            </a:r>
            <a:endParaRPr lang="en-US" sz="8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Đáp ca:</a:t>
            </a:r>
            <a:endParaRPr lang="en-US" sz="4400" b="1" i="1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6700"/>
            <a:ext cx="42862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48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"/>
            <a:ext cx="9144000" cy="51077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1428750"/>
            <a:ext cx="8229600" cy="2308324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</a:t>
            </a:r>
            <a:r>
              <a:rPr lang="en-US" sz="3600" b="1" u="sng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u="sng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Đọc</a:t>
            </a:r>
            <a:r>
              <a:rPr lang="en-US" sz="3600" b="1" u="sng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2</a:t>
            </a:r>
          </a:p>
          <a:p>
            <a:r>
              <a:rPr lang="vi-VN" sz="3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 trích thư gửi tín hữu Híp-ri</a:t>
            </a:r>
            <a:r>
              <a:rPr lang="vi-VN" sz="3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sz="3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3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vi-VN" sz="3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Sách Thánh đã chép về con : Lạy Thiên Chúa, con đến để thực thi ý Ngài.</a:t>
            </a:r>
          </a:p>
        </p:txBody>
      </p:sp>
    </p:spTree>
    <p:extLst>
      <p:ext uri="{BB962C8B-B14F-4D97-AF65-F5344CB8AC3E}">
        <p14:creationId xmlns:p14="http://schemas.microsoft.com/office/powerpoint/2010/main" val="54156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Ngôi Lời đã trở nên người </a:t>
            </a:r>
            <a:r>
              <a:rPr lang="vi-VN" sz="6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phàmvà </a:t>
            </a:r>
            <a:r>
              <a:rPr lang="vi-VN" sz="6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cư ngụ giữa chúng </a:t>
            </a:r>
            <a:r>
              <a:rPr lang="vi-VN" sz="6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ta.</a:t>
            </a:r>
            <a:r>
              <a:rPr lang="en-US" sz="6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vi-VN" sz="6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Chúng </a:t>
            </a:r>
            <a:r>
              <a:rPr lang="vi-VN" sz="6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tôi đã được nhìn thấy vinh quang của Người.</a:t>
            </a:r>
            <a:endParaRPr lang="en-US" sz="6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Alleluia-Alleluia:</a:t>
            </a:r>
            <a:endParaRPr lang="en-US" sz="3200" b="1" i="1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i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Alleluia:</a:t>
            </a:r>
            <a:endParaRPr lang="en-US" sz="3600" b="1" i="1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31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3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875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6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b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II PHỤC SINH</a:t>
            </a:r>
          </a:p>
        </p:txBody>
      </p:sp>
    </p:spTree>
    <p:extLst>
      <p:ext uri="{BB962C8B-B14F-4D97-AF65-F5344CB8AC3E}">
        <p14:creationId xmlns:p14="http://schemas.microsoft.com/office/powerpoint/2010/main" val="7295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"/>
            <a:ext cx="9144000" cy="51077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0800" y="361950"/>
            <a:ext cx="6553200" cy="1261884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CẦU NGUYỆN XONG</a:t>
            </a:r>
            <a:r>
              <a:rPr lang="en-US" sz="2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  <a:br>
              <a:rPr lang="en-US" sz="2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2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AI NẤY ĐẦU ĐƯỢC TRÀN ĐẦY THÁNH THẦN</a:t>
            </a:r>
          </a:p>
          <a:p>
            <a:r>
              <a:rPr lang="en-US" sz="2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VÀ BẮT ĐẦU MẠNH DAN NÓI LỜI THIÊN CHÚA</a:t>
            </a:r>
            <a:endParaRPr lang="en-US" sz="24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203835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FF00"/>
                </a:solidFill>
              </a:rPr>
              <a:t>Bài trích sách Công vụ Tông Đồ</a:t>
            </a:r>
            <a:endParaRPr lang="en-US" sz="36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53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72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Lạy Chúa, hạnh phúc thay những ai ẩn náu bên Ngài.</a:t>
            </a:r>
            <a:endParaRPr lang="en-US" sz="7200" b="1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  <a:endParaRPr lang="en-US" sz="4400" b="1" i="1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5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Anh em đã được trỗi dậy cùng với Đức Ki-tô, nên hãy tìm kiếm những gì thuộc thượng giới, noi Đức Ki-tô đang ngự bên hữu Thiên Chúa.</a:t>
            </a:r>
            <a:endParaRPr lang="en-US" sz="5400" b="1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  <a:endParaRPr lang="en-US" sz="3200" b="1" i="1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i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  <a:endParaRPr lang="en-US" sz="3600" b="1" i="1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133350"/>
            <a:ext cx="5181600" cy="584775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THỨ HAI, TUẦN II PHỤC SINH</a:t>
            </a:r>
            <a:endParaRPr lang="en-US" sz="3200" b="1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3790950"/>
            <a:ext cx="8991600" cy="1077218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KHÔNG AI CÓ THỂ VÀO NƯỚC THIÊN CHÚA,</a:t>
            </a:r>
          </a:p>
          <a:p>
            <a:r>
              <a:rPr lang="en-US" sz="32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NẾU KHÔNG SINH RA BỞI NƯỚC VÀ THÁNH THẦN</a:t>
            </a:r>
            <a:endParaRPr lang="en-US" sz="32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1400" y="4780518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Ga 3,1-18</a:t>
            </a:r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195" y="57150"/>
            <a:ext cx="544605" cy="52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3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0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BA</a:t>
            </a:r>
          </a:p>
          <a:p>
            <a:r>
              <a:rPr 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II PHỤC SINH</a:t>
            </a:r>
          </a:p>
        </p:txBody>
      </p:sp>
    </p:spTree>
    <p:extLst>
      <p:ext uri="{BB962C8B-B14F-4D97-AF65-F5344CB8AC3E}">
        <p14:creationId xmlns:p14="http://schemas.microsoft.com/office/powerpoint/2010/main" val="3463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6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"/>
            <a:ext cx="9144000" cy="51077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4600" y="361950"/>
            <a:ext cx="6553200" cy="52322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CÁC TÍN HỮU CHỈ CÓ MỘT LÒNG MỘT Ý</a:t>
            </a:r>
            <a:endParaRPr lang="en-US" sz="2400" b="1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6500" y="112395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</a:rPr>
              <a:t>Bài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trích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sách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Công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vụ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Tông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Đồ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83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en-US" sz="4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SAU CHÚA NHẬT II PHỤC SINH</a:t>
            </a:r>
          </a:p>
          <a:p>
            <a:r>
              <a:rPr lang="en-US" sz="44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Lễ</a:t>
            </a:r>
            <a:r>
              <a:rPr lang="en-US" sz="4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Truyền</a:t>
            </a:r>
            <a:r>
              <a:rPr lang="en-US" sz="4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Tin</a:t>
            </a:r>
            <a:br>
              <a:rPr lang="en-US" sz="4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</a:br>
            <a:r>
              <a:rPr lang="en-US" sz="44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Lễ</a:t>
            </a:r>
            <a:r>
              <a:rPr lang="en-US" sz="4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Trọng</a:t>
            </a:r>
            <a:r>
              <a:rPr lang="en-US" sz="4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/>
            </a:r>
            <a:br>
              <a:rPr lang="en-US" sz="4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</a:b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719 )</a:t>
            </a:r>
          </a:p>
        </p:txBody>
      </p:sp>
    </p:spTree>
    <p:extLst>
      <p:ext uri="{BB962C8B-B14F-4D97-AF65-F5344CB8AC3E}">
        <p14:creationId xmlns:p14="http://schemas.microsoft.com/office/powerpoint/2010/main" val="391089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là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Vua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hiển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trị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mặc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oai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phong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tựa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cẩm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bào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en-US" sz="8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9550"/>
            <a:ext cx="2819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2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72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Con Người sẽ phải được giương cao, để ai tin vao Người thì được sống muôn đời.</a:t>
            </a:r>
            <a:endParaRPr lang="en-US" sz="7200" b="1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4572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0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8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590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000" b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TƯ</a:t>
            </a:r>
          </a:p>
          <a:p>
            <a:r>
              <a:rPr 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II PHỤC SINH</a:t>
            </a:r>
          </a:p>
        </p:txBody>
      </p:sp>
    </p:spTree>
    <p:extLst>
      <p:ext uri="{BB962C8B-B14F-4D97-AF65-F5344CB8AC3E}">
        <p14:creationId xmlns:p14="http://schemas.microsoft.com/office/powerpoint/2010/main" val="64248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33350"/>
            <a:ext cx="544605" cy="522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6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"/>
            <a:ext cx="9144000" cy="51077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76500" y="285750"/>
            <a:ext cx="6553200" cy="1384995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NHỮNG NGƯỜI CÁC ÔNG ĐÃ TỐNG NGỤC,</a:t>
            </a:r>
          </a:p>
          <a:p>
            <a:r>
              <a:rPr lang="en-US" sz="2800" b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KÌA HỌ ĐANG ĐỨNG TRONG ĐẾN THỜ</a:t>
            </a:r>
          </a:p>
          <a:p>
            <a:r>
              <a:rPr lang="en-US" sz="2800" b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MÀ GIẢNG DẠY CHO DÂN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203835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FF00"/>
                </a:solidFill>
              </a:rPr>
              <a:t>Bài trích sách Công vụ Tông Đồ</a:t>
            </a:r>
            <a:endParaRPr lang="en-US" sz="36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83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Kẻ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nghèo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hèn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kêu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xin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và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đã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nhận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lời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en-US" sz="8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  <a:endParaRPr lang="en-US" sz="4400" b="1" i="1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6700"/>
            <a:ext cx="32861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58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66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Thiên Chúa yêu thế gian đến nỗi ban Con Một, để ai tin vào con của Người thì được sống muôn đời.</a:t>
            </a:r>
            <a:endParaRPr lang="en-US" sz="6600" b="1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12755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1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33350"/>
            <a:ext cx="544605" cy="522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20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8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21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NĂM</a:t>
            </a:r>
          </a:p>
          <a:p>
            <a:r>
              <a:rPr 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II PHỤC SINH</a:t>
            </a:r>
          </a:p>
        </p:txBody>
      </p:sp>
    </p:spTree>
    <p:extLst>
      <p:ext uri="{BB962C8B-B14F-4D97-AF65-F5344CB8AC3E}">
        <p14:creationId xmlns:p14="http://schemas.microsoft.com/office/powerpoint/2010/main" val="2638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885" y="38100"/>
            <a:ext cx="614995" cy="590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7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"/>
            <a:ext cx="9144000" cy="51077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76500" y="361950"/>
            <a:ext cx="6553200" cy="954107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VỀ NHỮNG SỰ KIỆN ĐÓ, CHÚNG TÔI XIN LÀM CHỨNG CÙNG VỚI THÁNH THẦN.</a:t>
            </a:r>
            <a:endParaRPr lang="en-US" sz="2400" b="1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203835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FF00"/>
                </a:solidFill>
              </a:rPr>
              <a:t>Bài trích sách Công vụ Tông Đồ</a:t>
            </a:r>
            <a:endParaRPr lang="en-US" sz="36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83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Kẻ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nghèo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hèn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kêu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xin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và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đã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nhận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lời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en-US" sz="8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9550"/>
            <a:ext cx="3629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95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60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6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nói</a:t>
            </a:r>
            <a:r>
              <a:rPr lang="en-US" sz="6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 “ </a:t>
            </a:r>
            <a:r>
              <a:rPr lang="en-US" sz="60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Này</a:t>
            </a:r>
            <a:r>
              <a:rPr lang="en-US" sz="6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anh</a:t>
            </a:r>
            <a:r>
              <a:rPr lang="en-US" sz="6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Tô</a:t>
            </a:r>
            <a:r>
              <a:rPr lang="en-US" sz="6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-ma, </a:t>
            </a:r>
            <a:r>
              <a:rPr lang="en-US" sz="60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vì</a:t>
            </a:r>
            <a:r>
              <a:rPr lang="en-US" sz="6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đã</a:t>
            </a:r>
            <a:r>
              <a:rPr lang="en-US" sz="6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thấy</a:t>
            </a:r>
            <a:r>
              <a:rPr lang="en-US" sz="6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Thầy</a:t>
            </a:r>
            <a:r>
              <a:rPr lang="en-US" sz="6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nên</a:t>
            </a:r>
            <a:r>
              <a:rPr lang="en-US" sz="6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anh</a:t>
            </a:r>
            <a:r>
              <a:rPr lang="en-US" sz="6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mới</a:t>
            </a:r>
            <a:r>
              <a:rPr lang="en-US" sz="6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tin. </a:t>
            </a:r>
            <a:r>
              <a:rPr lang="en-US" sz="60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Phúc</a:t>
            </a:r>
            <a:r>
              <a:rPr lang="en-US" sz="6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thay</a:t>
            </a:r>
            <a:r>
              <a:rPr lang="en-US" sz="6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những</a:t>
            </a:r>
            <a:r>
              <a:rPr lang="en-US" sz="6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người</a:t>
            </a:r>
            <a:r>
              <a:rPr lang="en-US" sz="6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không</a:t>
            </a:r>
            <a:r>
              <a:rPr lang="en-US" sz="6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thấy</a:t>
            </a:r>
            <a:r>
              <a:rPr lang="en-US" sz="6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mà</a:t>
            </a:r>
            <a:r>
              <a:rPr lang="en-US" sz="6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tin.”</a:t>
            </a:r>
            <a:endParaRPr lang="en-US" sz="6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38956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885" y="38100"/>
            <a:ext cx="614995" cy="590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8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Chủ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tế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danh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trên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tầng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b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vi-VN" sz="5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A+B:</a:t>
            </a:r>
            <a:r>
              <a:rPr lang="vi-VN" sz="5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Và bình an dưới thế cho người thiện tâm</a:t>
            </a:r>
            <a:r>
              <a:rPr lang="en-US" sz="5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endParaRPr lang="vi-VN" sz="54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81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08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SÁU</a:t>
            </a:r>
          </a:p>
          <a:p>
            <a:r>
              <a:rPr 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II PHỤC SINH</a:t>
            </a:r>
          </a:p>
        </p:txBody>
      </p:sp>
    </p:spTree>
    <p:extLst>
      <p:ext uri="{BB962C8B-B14F-4D97-AF65-F5344CB8AC3E}">
        <p14:creationId xmlns:p14="http://schemas.microsoft.com/office/powerpoint/2010/main" val="8801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33350"/>
            <a:ext cx="614995" cy="590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7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"/>
            <a:ext cx="9144000" cy="51077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76500" y="361950"/>
            <a:ext cx="6553200" cy="1815882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2800" b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CÁC TÔNG ĐỒ RA KHỎI THƯỢNG HỘI ĐỒNG, LÒNG HÂN HOAN BỞI ĐƯỢC COI LÀ XỨNG ĐÁNG CHỊU KHỔ NHỤC VÌ DANH ĐỨC GIÊ-SU.</a:t>
            </a:r>
            <a:endParaRPr lang="en-US" sz="2400" b="1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3800" y="2177832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FF00"/>
                </a:solidFill>
              </a:rPr>
              <a:t>Bài trích sách Công vụ Tông Đồ</a:t>
            </a:r>
            <a:endParaRPr lang="en-US" sz="36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12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Một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điều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tôi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kiếm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tôi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xin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là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luôn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được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ở </a:t>
            </a:r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trong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đền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en-US" sz="8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763"/>
            <a:ext cx="2819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7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60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Người ta sống không chỉ nhờ cơm bánh, nhưng còn phải nhờ mọi lời miệng Thiên Chúa phán ra.</a:t>
            </a:r>
            <a:endParaRPr lang="en-US" sz="6000" b="1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1940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33350"/>
            <a:ext cx="614995" cy="590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2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8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3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BẢY</a:t>
            </a:r>
          </a:p>
          <a:p>
            <a:r>
              <a:rPr 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II PHỤC SINH</a:t>
            </a:r>
          </a:p>
        </p:txBody>
      </p:sp>
    </p:spTree>
    <p:extLst>
      <p:ext uri="{BB962C8B-B14F-4D97-AF65-F5344CB8AC3E}">
        <p14:creationId xmlns:p14="http://schemas.microsoft.com/office/powerpoint/2010/main" val="271193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40000"/>
              </a:lnSpc>
            </a:pPr>
            <a:r>
              <a:rPr lang="en-US" sz="5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ngợi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chúc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tụng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b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en-US" sz="5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thờ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tôn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189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33350"/>
            <a:ext cx="535641" cy="514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4"/>
            <a:ext cx="9144000" cy="513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0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"/>
            <a:ext cx="9144000" cy="51077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76500" y="361950"/>
            <a:ext cx="6553200" cy="52322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2800" b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HỌ CHỌN BẢY NGƯỜI ĐẦY THÁNH THẦN</a:t>
            </a:r>
            <a:endParaRPr lang="en-US" sz="2400" b="1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3800" y="2177832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FF00"/>
                </a:solidFill>
              </a:rPr>
              <a:t>Bài trích sách Công vụ Tông Đồ</a:t>
            </a:r>
            <a:endParaRPr lang="en-US" sz="36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66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6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Xin</a:t>
            </a:r>
            <a:r>
              <a:rPr lang="en-US" sz="6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đổ</a:t>
            </a:r>
            <a:r>
              <a:rPr lang="en-US" sz="6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tình</a:t>
            </a:r>
            <a:r>
              <a:rPr lang="en-US" sz="6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thương</a:t>
            </a:r>
            <a:r>
              <a:rPr lang="en-US" sz="6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xuống</a:t>
            </a:r>
            <a:r>
              <a:rPr lang="en-US" sz="6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trên</a:t>
            </a:r>
            <a:r>
              <a:rPr lang="en-US" sz="6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chúng</a:t>
            </a:r>
            <a:r>
              <a:rPr lang="en-US" sz="6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con, </a:t>
            </a:r>
            <a:r>
              <a:rPr lang="en-US" sz="6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lạy</a:t>
            </a:r>
            <a:r>
              <a:rPr lang="en-US" sz="6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6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6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như</a:t>
            </a:r>
            <a:r>
              <a:rPr lang="en-US" sz="6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chúng</a:t>
            </a:r>
            <a:r>
              <a:rPr lang="en-US" sz="6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con </a:t>
            </a:r>
            <a:r>
              <a:rPr lang="en-US" sz="6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hằng</a:t>
            </a:r>
            <a:r>
              <a:rPr lang="en-US" sz="6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trông</a:t>
            </a:r>
            <a:r>
              <a:rPr lang="en-US" sz="6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cậy</a:t>
            </a:r>
            <a:r>
              <a:rPr lang="en-US" sz="6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nơi</a:t>
            </a:r>
            <a:r>
              <a:rPr lang="en-US" sz="6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Ngài</a:t>
            </a:r>
            <a:r>
              <a:rPr lang="en-US" sz="6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en-US" sz="6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9550"/>
            <a:ext cx="3162300" cy="47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2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60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Đức Ki-tô đã phục sinh, chính Người đã tạo thành vạn vật và xót thương cứu độ loài người.</a:t>
            </a:r>
            <a:endParaRPr lang="en-US" sz="6000" b="1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9440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33350"/>
            <a:ext cx="535641" cy="514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4"/>
            <a:ext cx="9144000" cy="513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8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2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tạ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quang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cả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Chúa là Thiên Chúa, là Vua trên trời, là Chúa Cha toàn năng.</a:t>
            </a:r>
          </a:p>
        </p:txBody>
      </p:sp>
    </p:spTree>
    <p:extLst>
      <p:ext uri="{BB962C8B-B14F-4D97-AF65-F5344CB8AC3E}">
        <p14:creationId xmlns:p14="http://schemas.microsoft.com/office/powerpoint/2010/main" val="371848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247650"/>
            <a:ext cx="9144000" cy="53911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,           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Giêsu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Kitô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vi-VN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Chúa là Thiên Chúa, là Chiên Thiên Chúa là Con Đức Chúa Cha.</a:t>
            </a:r>
          </a:p>
        </p:txBody>
      </p:sp>
    </p:spTree>
    <p:extLst>
      <p:ext uri="{BB962C8B-B14F-4D97-AF65-F5344CB8AC3E}">
        <p14:creationId xmlns:p14="http://schemas.microsoft.com/office/powerpoint/2010/main" val="75483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4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xóa tội trần gian, xin thương xót chúng con.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4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xóa tội trần gian, xin nhậm lời chúng con cầu khẩn.</a:t>
            </a:r>
          </a:p>
        </p:txBody>
      </p:sp>
    </p:spTree>
    <p:extLst>
      <p:ext uri="{BB962C8B-B14F-4D97-AF65-F5344CB8AC3E}">
        <p14:creationId xmlns:p14="http://schemas.microsoft.com/office/powerpoint/2010/main" val="420253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3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745</Words>
  <Application>Microsoft Office PowerPoint</Application>
  <PresentationFormat>On-screen Show (16:9)</PresentationFormat>
  <Paragraphs>113</Paragraphs>
  <Slides>66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22</vt:i4>
      </vt:variant>
      <vt:variant>
        <vt:lpstr>Slide Titles</vt:lpstr>
      </vt:variant>
      <vt:variant>
        <vt:i4>66</vt:i4>
      </vt:variant>
    </vt:vector>
  </HeadingPairs>
  <TitlesOfParts>
    <vt:vector size="88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10_Office Theme</vt:lpstr>
      <vt:lpstr>11_Office Theme</vt:lpstr>
      <vt:lpstr>12_Office Theme</vt:lpstr>
      <vt:lpstr>13_Office Theme</vt:lpstr>
      <vt:lpstr>15_Office Theme</vt:lpstr>
      <vt:lpstr>16_Office Theme</vt:lpstr>
      <vt:lpstr>17_Office Theme</vt:lpstr>
      <vt:lpstr>18_Office Theme</vt:lpstr>
      <vt:lpstr>8_Office Theme</vt:lpstr>
      <vt:lpstr>9_Office Theme</vt:lpstr>
      <vt:lpstr>36_Default Design</vt:lpstr>
      <vt:lpstr>21_Office Theme</vt:lpstr>
      <vt:lpstr>14_Office Theme</vt:lpstr>
      <vt:lpstr>20_Office Theme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 Nam</dc:creator>
  <cp:lastModifiedBy>RePack by Diakov</cp:lastModifiedBy>
  <cp:revision>25</cp:revision>
  <dcterms:created xsi:type="dcterms:W3CDTF">2022-10-30T00:36:35Z</dcterms:created>
  <dcterms:modified xsi:type="dcterms:W3CDTF">2024-04-04T13:47:43Z</dcterms:modified>
</cp:coreProperties>
</file>