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sldIdLst>
    <p:sldId id="256" r:id="rId16"/>
    <p:sldId id="263" r:id="rId17"/>
    <p:sldId id="308" r:id="rId18"/>
    <p:sldId id="257" r:id="rId19"/>
    <p:sldId id="258" r:id="rId20"/>
    <p:sldId id="259" r:id="rId21"/>
    <p:sldId id="262" r:id="rId22"/>
    <p:sldId id="296" r:id="rId23"/>
    <p:sldId id="260" r:id="rId24"/>
    <p:sldId id="297" r:id="rId25"/>
    <p:sldId id="309" r:id="rId26"/>
    <p:sldId id="264" r:id="rId27"/>
    <p:sldId id="265" r:id="rId28"/>
    <p:sldId id="266" r:id="rId29"/>
    <p:sldId id="267" r:id="rId30"/>
    <p:sldId id="307" r:id="rId31"/>
    <p:sldId id="298" r:id="rId32"/>
    <p:sldId id="261" r:id="rId33"/>
    <p:sldId id="310" r:id="rId34"/>
    <p:sldId id="268" r:id="rId35"/>
    <p:sldId id="269" r:id="rId36"/>
    <p:sldId id="270" r:id="rId37"/>
    <p:sldId id="271" r:id="rId38"/>
    <p:sldId id="306" r:id="rId39"/>
    <p:sldId id="299" r:id="rId40"/>
    <p:sldId id="272" r:id="rId41"/>
    <p:sldId id="273" r:id="rId42"/>
    <p:sldId id="274" r:id="rId43"/>
    <p:sldId id="275" r:id="rId44"/>
    <p:sldId id="276" r:id="rId45"/>
    <p:sldId id="305" r:id="rId46"/>
    <p:sldId id="300" r:id="rId47"/>
    <p:sldId id="277" r:id="rId48"/>
    <p:sldId id="311" r:id="rId49"/>
    <p:sldId id="278" r:id="rId50"/>
    <p:sldId id="279" r:id="rId51"/>
    <p:sldId id="280" r:id="rId52"/>
    <p:sldId id="281" r:id="rId53"/>
    <p:sldId id="301" r:id="rId54"/>
    <p:sldId id="304" r:id="rId55"/>
    <p:sldId id="282" r:id="rId56"/>
    <p:sldId id="283" r:id="rId57"/>
    <p:sldId id="284" r:id="rId58"/>
    <p:sldId id="285" r:id="rId59"/>
    <p:sldId id="286" r:id="rId60"/>
    <p:sldId id="303" r:id="rId61"/>
    <p:sldId id="302" r:id="rId62"/>
    <p:sldId id="287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10" y="182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8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600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558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084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507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613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56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10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191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84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0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11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0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86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75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2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47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2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48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0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11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0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86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75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2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29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2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48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0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11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0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86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75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47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29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2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48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0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11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0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86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2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47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29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2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48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8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676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846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585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649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150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883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484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113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3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5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92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56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44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84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217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516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22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62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24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30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4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90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36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31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71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41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01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552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3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367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81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851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04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73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313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256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588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44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 Ca</a:t>
            </a:r>
            <a:b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 Mùa Chay</a:t>
            </a:r>
            <a:endParaRPr 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Ba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Lạy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nhớ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lại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nghĩa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nặng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ân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sâu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của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Ngài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33350"/>
            <a:ext cx="3457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Đúc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Ngay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lúc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này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trở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bi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hậu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Tư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Giê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–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ru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–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-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lem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hỡi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nào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tôn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vinh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350"/>
            <a:ext cx="3943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Lạy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thần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khí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mới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đem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Năm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Ngày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nay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ước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tiếng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!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:“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chớ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cứng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.”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2400"/>
            <a:ext cx="3514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Đức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Ngay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lúc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này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trở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bi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hậu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Sáu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"/>
            <a:ext cx="9144000" cy="51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Chính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Thượng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Đế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cảnh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cáo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33350"/>
            <a:ext cx="5267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0817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sám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hối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Nước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đã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gần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"/>
            <a:ext cx="9144000" cy="51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Hai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Bảy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muốn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chứ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không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cần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lễ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4162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Ngày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nay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chớ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cứng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nhưng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tiếng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Linh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hồn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khao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khát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hằng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Bao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giờ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đến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vào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bệ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kiến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tôn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nhan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endParaRPr lang="en-US" sz="3200" b="1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64" y="133350"/>
            <a:ext cx="35909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Mong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đợi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tôi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mong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đợi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cậy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trông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ở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;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luôn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một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niềm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cứu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chuộc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chan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chứa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405</Words>
  <Application>Microsoft Office PowerPoint</Application>
  <PresentationFormat>On-screen Show (16:9)</PresentationFormat>
  <Paragraphs>35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Đáp Ca Sau Chúa Nhật III Mùa Chay</vt:lpstr>
      <vt:lpstr>PowerPoint Presentation</vt:lpstr>
      <vt:lpstr>Xin anh em trực máy lưu ý: trước khi thánh lễ vui lòng kiểm tra Email lấy bài trình chiếu của ca đoàn hát lễ</vt:lpstr>
      <vt:lpstr>Thứ Hai Sau Chúa Nhật III Mùa Chay</vt:lpstr>
      <vt:lpstr>PowerPoint Presentation</vt:lpstr>
      <vt:lpstr>Linh hồn con khao khát Chúa Trời , là Chúa Trời hằng sống . Bao giờ con được đến vào bệ kiến tôn nhan .</vt:lpstr>
      <vt:lpstr>Mong đợi Chúa , tôi hết lòng mong đợi , cậy trông ở lời Người ; bởi Chúa luôn từ ái một niềm , ơn cứu chuộc nơi Người chan chứa 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</vt:lpstr>
      <vt:lpstr>Thứ Ba Sau Chúa Nhật III Mùa Chay</vt:lpstr>
      <vt:lpstr>PowerPoint Presentation</vt:lpstr>
      <vt:lpstr>Lạy Chúa , xin nhớ lại nghĩa nặng với ân sâu của Ngài .</vt:lpstr>
      <vt:lpstr>Đúc Chúa phán : Ngay lúc này , các ngươi hãy hết lòng trở về với Ta , bởi vì Ta từ bi nhân hậu.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</vt:lpstr>
      <vt:lpstr>Thứ Tư Sau Chúa Nhật III Mùa Chay</vt:lpstr>
      <vt:lpstr>PowerPoint Presentation</vt:lpstr>
      <vt:lpstr>Giê – ru – sa - lem hỡi , nào tôn vinh Chúa .</vt:lpstr>
      <vt:lpstr>Lạy Chúa , lời Chúa là thần khí và là sự sống . Chúa mới có những lời đem lại sự sống đời đời .</vt:lpstr>
      <vt:lpstr>PowerPoint Presentation</vt:lpstr>
      <vt:lpstr>PowerPoint Presentation</vt:lpstr>
      <vt:lpstr>PowerPoint Presentation</vt:lpstr>
      <vt:lpstr>Thứ Năm Sau Chúa Nhật III Mùa Chay</vt:lpstr>
      <vt:lpstr>PowerPoint Presentation</vt:lpstr>
      <vt:lpstr>Ngày hôm nay , ước gì anh em nghe tiếng Chúa ! Người phán :“ Các ngươi chớ cứng lòng .”</vt:lpstr>
      <vt:lpstr>Đức Chúa phán : Ngay lúc này, các ngươi hãy hết lòng trở về với Ta , bởi vì Ta từ bi nhân hậu.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</vt:lpstr>
      <vt:lpstr>Thứ Sáu Sau Chúa Nhật III Mùa Chay</vt:lpstr>
      <vt:lpstr>PowerPoint Presentation</vt:lpstr>
      <vt:lpstr>Chính ta là Thượng Đế Chúa ngươi : Hãy nghe ta cảnh cáo.</vt:lpstr>
      <vt:lpstr>Chúa nói : Anh em hãy sám hối , vì Nước Trời đã đến gần.</vt:lpstr>
      <vt:lpstr>PowerPoint Presentation</vt:lpstr>
      <vt:lpstr>PowerPoint Presentation</vt:lpstr>
      <vt:lpstr>PowerPoint Presentation</vt:lpstr>
      <vt:lpstr>Thứ Bảy Sau Chúa Nhật III Mùa Chay</vt:lpstr>
      <vt:lpstr>PowerPoint Presentation</vt:lpstr>
      <vt:lpstr>Ta muốn lòng nhân từ chứ không cần hy lễ.</vt:lpstr>
      <vt:lpstr>Ngày hôm nay , anh em chớ cứng lòng , nhưng hãy nghe tiếng Chúa 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RePack by Diakov</cp:lastModifiedBy>
  <cp:revision>20</cp:revision>
  <dcterms:created xsi:type="dcterms:W3CDTF">2022-10-29T21:32:50Z</dcterms:created>
  <dcterms:modified xsi:type="dcterms:W3CDTF">2024-02-24T22:41:23Z</dcterms:modified>
</cp:coreProperties>
</file>