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</p:sldMasterIdLst>
  <p:sldIdLst>
    <p:sldId id="261" r:id="rId23"/>
    <p:sldId id="297" r:id="rId24"/>
    <p:sldId id="256" r:id="rId25"/>
    <p:sldId id="303" r:id="rId26"/>
    <p:sldId id="304" r:id="rId27"/>
    <p:sldId id="257" r:id="rId28"/>
    <p:sldId id="258" r:id="rId29"/>
    <p:sldId id="316" r:id="rId30"/>
    <p:sldId id="315" r:id="rId31"/>
    <p:sldId id="330" r:id="rId32"/>
    <p:sldId id="267" r:id="rId33"/>
    <p:sldId id="302" r:id="rId34"/>
    <p:sldId id="305" r:id="rId35"/>
    <p:sldId id="268" r:id="rId36"/>
    <p:sldId id="271" r:id="rId37"/>
    <p:sldId id="319" r:id="rId38"/>
    <p:sldId id="314" r:id="rId39"/>
    <p:sldId id="270" r:id="rId40"/>
    <p:sldId id="272" r:id="rId41"/>
    <p:sldId id="301" r:id="rId42"/>
    <p:sldId id="306" r:id="rId43"/>
    <p:sldId id="273" r:id="rId44"/>
    <p:sldId id="274" r:id="rId45"/>
    <p:sldId id="320" r:id="rId46"/>
    <p:sldId id="313" r:id="rId47"/>
    <p:sldId id="275" r:id="rId48"/>
    <p:sldId id="276" r:id="rId49"/>
    <p:sldId id="300" r:id="rId50"/>
    <p:sldId id="307" r:id="rId51"/>
    <p:sldId id="288" r:id="rId52"/>
    <p:sldId id="278" r:id="rId53"/>
    <p:sldId id="321" r:id="rId54"/>
    <p:sldId id="312" r:id="rId55"/>
    <p:sldId id="279" r:id="rId56"/>
    <p:sldId id="280" r:id="rId57"/>
    <p:sldId id="299" r:id="rId58"/>
    <p:sldId id="308" r:id="rId59"/>
    <p:sldId id="281" r:id="rId60"/>
    <p:sldId id="282" r:id="rId61"/>
    <p:sldId id="322" r:id="rId62"/>
    <p:sldId id="311" r:id="rId63"/>
    <p:sldId id="283" r:id="rId64"/>
    <p:sldId id="284" r:id="rId65"/>
    <p:sldId id="298" r:id="rId66"/>
    <p:sldId id="309" r:id="rId67"/>
    <p:sldId id="285" r:id="rId68"/>
    <p:sldId id="286" r:id="rId69"/>
    <p:sldId id="323" r:id="rId70"/>
    <p:sldId id="310" r:id="rId71"/>
    <p:sldId id="287" r:id="rId7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7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02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74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724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928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964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78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476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92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91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1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3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894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6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952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78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604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900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5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30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56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8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719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023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84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73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14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443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7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251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607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928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1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49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08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876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328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32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3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286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67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285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142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1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49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08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876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328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333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286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670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285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142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7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6559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58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788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1060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36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034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3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727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6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7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6688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701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8303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168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9531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878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6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7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316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094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265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396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7367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289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4509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1758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94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7013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43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991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42149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5655"/>
      </p:ext>
    </p:extLst>
  </p:cSld>
  <p:clrMapOvr>
    <a:masterClrMapping/>
  </p:clrMapOvr>
  <p:transition spd="slow"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53119"/>
      </p:ext>
    </p:extLst>
  </p:cSld>
  <p:clrMapOvr>
    <a:masterClrMapping/>
  </p:clrMapOvr>
  <p:transition spd="slow"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70934"/>
      </p:ext>
    </p:extLst>
  </p:cSld>
  <p:clrMapOvr>
    <a:masterClrMapping/>
  </p:clrMapOvr>
  <p:transition spd="slow"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26508"/>
      </p:ext>
    </p:extLst>
  </p:cSld>
  <p:clrMapOvr>
    <a:masterClrMapping/>
  </p:clrMapOvr>
  <p:transition spd="slow"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6497"/>
      </p:ext>
    </p:extLst>
  </p:cSld>
  <p:clrMapOvr>
    <a:masterClrMapping/>
  </p:clrMapOvr>
  <p:transition spd="slow"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7657"/>
      </p:ext>
    </p:extLst>
  </p:cSld>
  <p:clrMapOvr>
    <a:masterClrMapping/>
  </p:clrMapOvr>
  <p:transition spd="slow"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18957"/>
      </p:ext>
    </p:extLst>
  </p:cSld>
  <p:clrMapOvr>
    <a:masterClrMapping/>
  </p:clrMapOvr>
  <p:transition spd="slow"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10666"/>
      </p:ext>
    </p:extLst>
  </p:cSld>
  <p:clrMapOvr>
    <a:masterClrMapping/>
  </p:clrMapOvr>
  <p:transition spd="slow"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5843"/>
      </p:ext>
    </p:extLst>
  </p:cSld>
  <p:clrMapOvr>
    <a:masterClrMapping/>
  </p:clrMapOvr>
  <p:transition spd="slow"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14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37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103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00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34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89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63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66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85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8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0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4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8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2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DÁP CA 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6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6463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</a:rPr>
              <a:t>Lạy Chúa Giê-su, xin nhận lấy hồn con.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2001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trích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sách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Công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vụ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Tồng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Đồ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tay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con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phó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thác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hồn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con.</a:t>
            </a:r>
            <a:endParaRPr 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09550"/>
            <a:ext cx="4953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“ Chính tôi là bánh trường sinh. Ai đến với tôi, không phải đói bao giờ.”</a:t>
            </a:r>
            <a:endParaRPr lang="en-US" sz="7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642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5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70788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</a:rPr>
              <a:t>Họ đi khắp nơi loan báo Lời Chúa.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4005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Tồng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Cả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trái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đất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23" y="292048"/>
            <a:ext cx="3019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“ Tấ cả những ai tin vào người Con. Thì được sống muôn đời, và tôi sẽ cho họ sống lại ngày sau hết.”</a:t>
            </a:r>
            <a:endParaRPr lang="en-US" sz="6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27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132343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</a:rPr>
              <a:t>Sẵn nước đây, có gì ngăn trở tôi chịu phép rửa không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4005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Tồng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Cả trái đất, hãy tung hô Chúa.</a:t>
            </a:r>
            <a:endParaRPr lang="en-US" sz="88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35" y="285750"/>
            <a:ext cx="2952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“ Tôi là bánh hằng sống từ trời xuống, ai ăn bánh này, sẽ được sống muôn đời.”</a:t>
            </a:r>
            <a:endParaRPr lang="en-US" sz="66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193899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</a:rPr>
              <a:t>Người này là lợi khí Ta chọn để mang danh Ta đến trước mặt các dân ngoại.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4005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Tồng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khắp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tứ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phương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loan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báo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7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6225"/>
            <a:ext cx="2905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“ Ai ăn thịt và uống máu tôi, thì ở lại trong tôi, và tôi ở lại trong người ấy.”</a:t>
            </a:r>
            <a:endParaRPr lang="en-US" sz="66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193899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FF00"/>
                </a:solidFill>
              </a:rPr>
              <a:t>Hội Thánh được xây dựng vững chắc, và ngày một thêm đông, nhờ Thánh Thần nâng đỡ.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4005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Tồng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Biết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chi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đền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bây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giờ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mọi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ơn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lành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ban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50"/>
            <a:ext cx="3981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Lời Chúa là thần khí và là sự sống. Chua có những lời đem lại sự sống đời đời.</a:t>
            </a:r>
            <a:endParaRPr lang="en-US" sz="6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</a:rPr>
              <a:t>Họ không địch nổi lời lẽ khôn ngoan mà Thần Khí đã ban cho ông.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40055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Tồng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hoàn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thiện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biết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theo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luật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pháp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Trời</a:t>
            </a: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3638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 ta sống không chỉ nhờ cơm bánh, nhưng còn nhờ mọi lời do miệng Thiên Chúa phán ra.</a:t>
            </a:r>
            <a:endParaRPr lang="en-US" sz="6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552</Words>
  <Application>Microsoft Office PowerPoint</Application>
  <PresentationFormat>On-screen Show (16:9)</PresentationFormat>
  <Paragraphs>118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50</vt:i4>
      </vt:variant>
    </vt:vector>
  </HeadingPairs>
  <TitlesOfParts>
    <vt:vector size="72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23</cp:revision>
  <dcterms:created xsi:type="dcterms:W3CDTF">2022-10-30T00:36:35Z</dcterms:created>
  <dcterms:modified xsi:type="dcterms:W3CDTF">2024-04-10T11:43:42Z</dcterms:modified>
</cp:coreProperties>
</file>