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5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6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7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20" r:id="rId4"/>
    <p:sldMasterId id="2147483732" r:id="rId5"/>
    <p:sldMasterId id="2147483744" r:id="rId6"/>
    <p:sldMasterId id="2147483756" r:id="rId7"/>
    <p:sldMasterId id="2147483780" r:id="rId8"/>
    <p:sldMasterId id="2147483792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00" r:id="rId17"/>
    <p:sldMasterId id="2147483912" r:id="rId18"/>
    <p:sldMasterId id="2147483948" r:id="rId19"/>
    <p:sldMasterId id="2147483960" r:id="rId20"/>
    <p:sldMasterId id="2147483972" r:id="rId21"/>
    <p:sldMasterId id="2147483984" r:id="rId22"/>
    <p:sldMasterId id="2147483996" r:id="rId23"/>
    <p:sldMasterId id="2147484008" r:id="rId24"/>
    <p:sldMasterId id="2147484020" r:id="rId25"/>
    <p:sldMasterId id="2147484028" r:id="rId26"/>
    <p:sldMasterId id="2147484040" r:id="rId27"/>
    <p:sldMasterId id="2147484052" r:id="rId28"/>
  </p:sldMasterIdLst>
  <p:notesMasterIdLst>
    <p:notesMasterId r:id="rId102"/>
  </p:notesMasterIdLst>
  <p:sldIdLst>
    <p:sldId id="256" r:id="rId29"/>
    <p:sldId id="272" r:id="rId30"/>
    <p:sldId id="257" r:id="rId31"/>
    <p:sldId id="342" r:id="rId32"/>
    <p:sldId id="258" r:id="rId33"/>
    <p:sldId id="259" r:id="rId34"/>
    <p:sldId id="343" r:id="rId35"/>
    <p:sldId id="345" r:id="rId36"/>
    <p:sldId id="260" r:id="rId37"/>
    <p:sldId id="278" r:id="rId38"/>
    <p:sldId id="344" r:id="rId39"/>
    <p:sldId id="280" r:id="rId40"/>
    <p:sldId id="281" r:id="rId41"/>
    <p:sldId id="358" r:id="rId42"/>
    <p:sldId id="341" r:id="rId43"/>
    <p:sldId id="303" r:id="rId44"/>
    <p:sldId id="322" r:id="rId45"/>
    <p:sldId id="323" r:id="rId46"/>
    <p:sldId id="359" r:id="rId47"/>
    <p:sldId id="324" r:id="rId48"/>
    <p:sldId id="325" r:id="rId49"/>
    <p:sldId id="360" r:id="rId50"/>
    <p:sldId id="328" r:id="rId51"/>
    <p:sldId id="329" r:id="rId52"/>
    <p:sldId id="326" r:id="rId53"/>
    <p:sldId id="304" r:id="rId54"/>
    <p:sldId id="356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05" r:id="rId64"/>
    <p:sldId id="306" r:id="rId65"/>
    <p:sldId id="307" r:id="rId66"/>
    <p:sldId id="327" r:id="rId67"/>
    <p:sldId id="316" r:id="rId68"/>
    <p:sldId id="282" r:id="rId69"/>
    <p:sldId id="287" r:id="rId70"/>
    <p:sldId id="288" r:id="rId71"/>
    <p:sldId id="289" r:id="rId72"/>
    <p:sldId id="290" r:id="rId73"/>
    <p:sldId id="291" r:id="rId74"/>
    <p:sldId id="309" r:id="rId75"/>
    <p:sldId id="317" r:id="rId76"/>
    <p:sldId id="314" r:id="rId77"/>
    <p:sldId id="293" r:id="rId78"/>
    <p:sldId id="294" r:id="rId79"/>
    <p:sldId id="295" r:id="rId80"/>
    <p:sldId id="296" r:id="rId81"/>
    <p:sldId id="357" r:id="rId82"/>
    <p:sldId id="340" r:id="rId83"/>
    <p:sldId id="318" r:id="rId84"/>
    <p:sldId id="297" r:id="rId85"/>
    <p:sldId id="333" r:id="rId86"/>
    <p:sldId id="346" r:id="rId87"/>
    <p:sldId id="334" r:id="rId88"/>
    <p:sldId id="335" r:id="rId89"/>
    <p:sldId id="336" r:id="rId90"/>
    <p:sldId id="337" r:id="rId91"/>
    <p:sldId id="338" r:id="rId92"/>
    <p:sldId id="347" r:id="rId93"/>
    <p:sldId id="339" r:id="rId94"/>
    <p:sldId id="298" r:id="rId95"/>
    <p:sldId id="320" r:id="rId96"/>
    <p:sldId id="300" r:id="rId97"/>
    <p:sldId id="301" r:id="rId98"/>
    <p:sldId id="321" r:id="rId99"/>
    <p:sldId id="319" r:id="rId100"/>
    <p:sldId id="311" r:id="rId10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0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84" Type="http://schemas.openxmlformats.org/officeDocument/2006/relationships/slide" Target="slides/slide56.xml"/><Relationship Id="rId89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92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87" Type="http://schemas.openxmlformats.org/officeDocument/2006/relationships/slide" Target="slides/slide59.xml"/><Relationship Id="rId10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90" Type="http://schemas.openxmlformats.org/officeDocument/2006/relationships/slide" Target="slides/slide62.xml"/><Relationship Id="rId95" Type="http://schemas.openxmlformats.org/officeDocument/2006/relationships/slide" Target="slides/slide6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100" Type="http://schemas.openxmlformats.org/officeDocument/2006/relationships/slide" Target="slides/slide72.xml"/><Relationship Id="rId10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93" Type="http://schemas.openxmlformats.org/officeDocument/2006/relationships/slide" Target="slides/slide65.xml"/><Relationship Id="rId98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103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slide" Target="slides/slide60.xml"/><Relationship Id="rId91" Type="http://schemas.openxmlformats.org/officeDocument/2006/relationships/slide" Target="slides/slide63.xml"/><Relationship Id="rId96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slide" Target="slides/slide58.xml"/><Relationship Id="rId94" Type="http://schemas.openxmlformats.org/officeDocument/2006/relationships/slide" Target="slides/slide66.xml"/><Relationship Id="rId99" Type="http://schemas.openxmlformats.org/officeDocument/2006/relationships/slide" Target="slides/slide71.xml"/><Relationship Id="rId101" Type="http://schemas.openxmlformats.org/officeDocument/2006/relationships/slide" Target="slides/slide7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slide" Target="slides/slide48.xml"/><Relationship Id="rId97" Type="http://schemas.openxmlformats.org/officeDocument/2006/relationships/slide" Target="slides/slide69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7198-F365-4840-8A48-DE3EE41C001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3DAA-B319-47EE-B27B-D6B219FD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7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8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651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827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319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40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20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40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250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307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4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3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8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651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827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319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40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207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40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250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3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453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3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8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651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827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319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40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207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40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2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307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453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3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8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651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827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319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40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207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4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250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307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453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3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4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699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933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298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378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746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530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49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630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338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907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082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3384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25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055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746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542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904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363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604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9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155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930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6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3404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453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172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95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676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9137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373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6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717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9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8533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7327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062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1697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790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79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716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4457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1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334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1602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4145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631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151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3948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98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04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5378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6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6192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598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330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118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627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65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964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2009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9590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3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741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511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4859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185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453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0481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8427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852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76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642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7412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511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485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1854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45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0481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8427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8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761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642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0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56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4753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759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8822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006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413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8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673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3896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9604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4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8690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2892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4656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8780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9745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95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408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359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8809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5433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2720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4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8690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2892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4656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8780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97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9558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359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8809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5433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2720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44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3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0141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0524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1408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842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6123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1558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75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74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5134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022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6927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9612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1506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599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8477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9185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78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705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8731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1647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0531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7540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3646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0570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3306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677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9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269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1970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5732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1276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1570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65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3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1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5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3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9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3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0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0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12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48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4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36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7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96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4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69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43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7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2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0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0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3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45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7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2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7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095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55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889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84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171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149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473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84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895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7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7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98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975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58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904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293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23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143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79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556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4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475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791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989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295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000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29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051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957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026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2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8.xml"/><Relationship Id="rId9" Type="http://schemas.openxmlformats.org/officeDocument/2006/relationships/image" Target="../media/image2.jp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2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2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2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2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0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0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7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2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4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2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8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6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9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Đáp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Nhật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III </a:t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Niên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Ba</a:t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I</a:t>
            </a: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I </a:t>
            </a:r>
            <a:b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Đức Vua vinh hiển đó là ai </a:t>
            </a:r>
            <a:r>
              <a:rPr lang="vi-V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?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vi-V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Là </a:t>
            </a:r>
            <a:r>
              <a:rPr lang="vi-V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Đức Chúa mạnh mẽ oai hùng.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33350"/>
            <a:ext cx="334477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Lạy Cha là Chúa Tể trời đất, con xin ngợi khen Cha, vì Cha đã mặc khải mầu nhiệm Nước Trời cho những người bé mọn.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0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7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Tư</a:t>
            </a:r>
            <a:r>
              <a:rPr lang="en-US" sz="72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I</a:t>
            </a:r>
            <a:r>
              <a:rPr lang="vi-VN" sz="72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I </a:t>
            </a:r>
            <a:br>
              <a:rPr lang="vi-VN" sz="72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C00000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Ta sẽ yêu thương Người đến muôn thuở.</a:t>
            </a:r>
            <a:endParaRPr lang="en-US" sz="8000" b="1" dirty="0">
              <a:solidFill>
                <a:srgbClr val="002060"/>
              </a:solidFill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130854"/>
            <a:ext cx="4683802" cy="4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2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Hạt giống là lời Thiên </a:t>
            </a:r>
            <a:r>
              <a:rPr lang="vi-VN" sz="60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Chúa,</a:t>
            </a:r>
            <a:r>
              <a:rPr lang="en-US" sz="60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người </a:t>
            </a:r>
            <a:r>
              <a:rPr lang="vi-VN" sz="6000" b="1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gieo giống là Đức </a:t>
            </a:r>
            <a:r>
              <a:rPr lang="vi-VN" sz="60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Ki-tô.</a:t>
            </a:r>
            <a:r>
              <a:rPr lang="en-US" sz="60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Ai </a:t>
            </a:r>
            <a:r>
              <a:rPr lang="vi-VN" sz="6000" b="1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tuân giữ lời </a:t>
            </a:r>
            <a:r>
              <a:rPr lang="vi-VN" sz="60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Người</a:t>
            </a:r>
            <a:r>
              <a:rPr lang="en-US" sz="60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sẽ </a:t>
            </a:r>
            <a:r>
              <a:rPr lang="vi-VN" sz="6000" b="1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muôn đời tồn tại.</a:t>
            </a:r>
            <a:endParaRPr lang="en-US" sz="6000" b="1" dirty="0">
              <a:solidFill>
                <a:srgbClr val="002060"/>
              </a:solidFill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19738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9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Năm</a:t>
            </a:r>
            <a:r>
              <a:rPr lang="en-US" sz="72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48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I</a:t>
            </a:r>
            <a:r>
              <a:rPr lang="vi-VN" sz="48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I </a:t>
            </a:r>
            <a:br>
              <a:rPr lang="vi-VN" sz="48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48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4800" b="1" dirty="0" err="1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Thánh</a:t>
            </a:r>
            <a:r>
              <a:rPr lang="en-US" sz="48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Phao-lôTông</a:t>
            </a:r>
            <a:r>
              <a:rPr lang="en-US" sz="48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Đồ</a:t>
            </a:r>
            <a:r>
              <a:rPr lang="en-US" sz="48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Trở</a:t>
            </a:r>
            <a:r>
              <a:rPr lang="en-US" sz="48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88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Lễ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+mj-lt"/>
                <a:ea typeface="Times" pitchFamily="34" charset="0"/>
                <a:cs typeface="Times New Roman" pitchFamily="18" charset="0"/>
              </a:rPr>
              <a:t>kính</a:t>
            </a:r>
            <a:r>
              <a:rPr lang="en-US" sz="40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4000" b="1" i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( </a:t>
            </a:r>
            <a:r>
              <a:rPr lang="en-US" sz="4000" b="1" i="1" dirty="0" err="1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sách</a:t>
            </a:r>
            <a:r>
              <a:rPr lang="en-US" sz="4000" b="1" i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bài</a:t>
            </a:r>
            <a:r>
              <a:rPr lang="en-US" sz="4000" b="1" i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đọc</a:t>
            </a:r>
            <a:r>
              <a:rPr lang="en-US" sz="4000" b="1" i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quyển</a:t>
            </a:r>
            <a:r>
              <a:rPr lang="en-US" sz="4000" b="1" i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 1 </a:t>
            </a:r>
            <a:r>
              <a:rPr lang="en-US" sz="4000" b="1" i="1" dirty="0" err="1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trang</a:t>
            </a:r>
            <a:r>
              <a:rPr lang="en-US" sz="4000" b="1" i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 704 )</a:t>
            </a:r>
            <a:endParaRPr lang="en-US" sz="4000" b="1" i="1" dirty="0">
              <a:solidFill>
                <a:srgbClr val="003399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9144000" cy="51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Hai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I</a:t>
            </a: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I </a:t>
            </a:r>
            <a:b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5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1975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6786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41212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19631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5841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9144000" cy="51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Anh em hãy đi khắp tứ phương thiên hạ, mà loan báo Tin Mừng.</a:t>
            </a:r>
            <a:endParaRPr lang="en-US" sz="7200" b="1" dirty="0">
              <a:solidFill>
                <a:srgbClr val="003399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0818"/>
            <a:ext cx="51673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000" b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Chúa nói: Chính Thầy đã chọn anh em từ giữa thế gian, để anh em ra đi, sinh được hoa trái, và hoa trái của anh em tồn tại.</a:t>
            </a:r>
            <a:endParaRPr lang="en-US" sz="6000" b="1" dirty="0">
              <a:solidFill>
                <a:srgbClr val="003399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2133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9144000" cy="51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5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Năm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I</a:t>
            </a: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I </a:t>
            </a:r>
            <a:b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351"/>
            <a:ext cx="9144000" cy="5029200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Thiên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sẽ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ban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cho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Người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ngai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vàng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vua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Đa-vít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tổ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tiên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người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923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Lời Chúa là ngọn đèn soi cho con bước,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lá ánh sáng chỉ đường con đi.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3158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4400550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1204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Ta sẽ yêu thương Người và giữ lòng thành tín.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854"/>
            <a:ext cx="4571690" cy="4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Sáu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4800" b="1" dirty="0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I</a:t>
            </a:r>
            <a:r>
              <a:rPr lang="vi-VN" sz="4800" b="1" dirty="0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I </a:t>
            </a:r>
            <a:br>
              <a:rPr lang="vi-VN" sz="4800" b="1" dirty="0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4800" b="1" dirty="0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r>
              <a:rPr lang="en-US" sz="6000" b="1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/>
            </a:r>
            <a:br>
              <a:rPr lang="en-US" sz="6000" b="1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Thánh</a:t>
            </a:r>
            <a:r>
              <a:rPr lang="en-US" sz="4800" b="1" dirty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Ti-</a:t>
            </a:r>
            <a:r>
              <a:rPr lang="en-US" sz="4800" b="1" dirty="0" err="1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mô</a:t>
            </a:r>
            <a:r>
              <a:rPr lang="en-US" sz="4800" b="1" dirty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thê</a:t>
            </a:r>
            <a:r>
              <a:rPr lang="en-US" sz="4800" b="1" dirty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</a:br>
            <a:r>
              <a:rPr lang="en-US" sz="4800" b="1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thánh</a:t>
            </a:r>
            <a:r>
              <a:rPr lang="en-US" sz="4800" b="1" dirty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Ti-</a:t>
            </a:r>
            <a:r>
              <a:rPr lang="en-US" sz="4800" b="1" dirty="0" err="1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tô</a:t>
            </a:r>
            <a:r>
              <a:rPr lang="en-US" sz="4800" b="1" dirty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giám</a:t>
            </a:r>
            <a:r>
              <a:rPr lang="en-US" sz="4800" b="1" dirty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mục</a:t>
            </a:r>
            <a:r>
              <a:rPr lang="en-US" sz="8800" b="1" dirty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/>
            </a:r>
            <a:br>
              <a:rPr lang="en-US" sz="8800" b="1" dirty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lễ</a:t>
            </a:r>
            <a:r>
              <a:rPr lang="en-US" sz="4000" b="1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nhớ</a:t>
            </a:r>
            <a:endParaRPr lang="en-US" sz="4000" b="1" dirty="0">
              <a:solidFill>
                <a:srgbClr val="C00000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vi-VN" sz="6600" b="1" dirty="0">
                <a:solidFill>
                  <a:srgbClr val="002060"/>
                </a:solidFill>
                <a:effectLst/>
                <a:ea typeface="Times" pitchFamily="34" charset="0"/>
                <a:cs typeface="Times New Roman" pitchFamily="18" charset="0"/>
              </a:rPr>
              <a:t>Hãy kể cho muôn dân được </a:t>
            </a:r>
            <a:r>
              <a:rPr lang="vi-VN" sz="6600" b="1" dirty="0" smtClean="0">
                <a:solidFill>
                  <a:srgbClr val="002060"/>
                </a:solidFill>
                <a:effectLst/>
                <a:ea typeface="Times" pitchFamily="34" charset="0"/>
                <a:cs typeface="Times New Roman" pitchFamily="18" charset="0"/>
              </a:rPr>
              <a:t>biết</a:t>
            </a:r>
            <a:r>
              <a:rPr lang="en-US" sz="6600" b="1" dirty="0" smtClean="0">
                <a:solidFill>
                  <a:srgbClr val="002060"/>
                </a:solidFill>
                <a:effectLst/>
                <a:ea typeface="Times" pitchFamily="34" charset="0"/>
                <a:cs typeface="Times New Roman" pitchFamily="18" charset="0"/>
              </a:rPr>
              <a:t> </a:t>
            </a:r>
            <a:r>
              <a:rPr lang="vi-VN" sz="6600" b="1" dirty="0" smtClean="0">
                <a:solidFill>
                  <a:srgbClr val="002060"/>
                </a:solidFill>
                <a:effectLst/>
                <a:ea typeface="Times" pitchFamily="34" charset="0"/>
                <a:cs typeface="Times New Roman" pitchFamily="18" charset="0"/>
              </a:rPr>
              <a:t>những </a:t>
            </a:r>
            <a:r>
              <a:rPr lang="vi-VN" sz="6600" b="1" dirty="0">
                <a:solidFill>
                  <a:srgbClr val="002060"/>
                </a:solidFill>
                <a:effectLst/>
                <a:ea typeface="Times" pitchFamily="34" charset="0"/>
                <a:cs typeface="Times New Roman" pitchFamily="18" charset="0"/>
              </a:rPr>
              <a:t>kỳ công Chúa làm.</a:t>
            </a:r>
            <a:endParaRPr lang="en-US" sz="6600" b="1" dirty="0">
              <a:solidFill>
                <a:srgbClr val="002060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854"/>
            <a:ext cx="4247810" cy="4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 b="1" dirty="0">
                <a:solidFill>
                  <a:srgbClr val="002060"/>
                </a:solidFill>
                <a:effectLst/>
                <a:ea typeface="Times" pitchFamily="34" charset="0"/>
                <a:cs typeface="Times New Roman" pitchFamily="18" charset="0"/>
              </a:rPr>
              <a:t>Chúa đã sai tôi đi loan báo Tin Mừng cho kẻ nghèo hèn, công bố cho kẻ bị giam cầm biết họ được tha.</a:t>
            </a:r>
            <a:endParaRPr lang="en-US" sz="6000" b="1" dirty="0">
              <a:solidFill>
                <a:srgbClr val="00206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23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Sáu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I</a:t>
            </a:r>
            <a:r>
              <a:rPr lang="vi-V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I </a:t>
            </a:r>
            <a:br>
              <a:rPr lang="vi-V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67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Đấng Cứu Độ chúng ta là Đức Giê-su Ki-tô đã tiêu diệt thần chết, và đã dùng Tin Mừng mà làm sáng tỏ phúc trường sinh.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Lạy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xin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dủ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lòng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xót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thương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vì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chúng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con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đắc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tội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với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Ngài</a:t>
            </a:r>
            <a:r>
              <a:rPr lang="en-US" sz="66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.</a:t>
            </a:r>
            <a:endParaRPr lang="en-US" sz="6600" b="1" dirty="0">
              <a:solidFill>
                <a:srgbClr val="002060"/>
              </a:solidFill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4102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en-US" sz="3200" b="1" u="sng" dirty="0" err="1" smtClean="0">
                <a:solidFill>
                  <a:srgbClr val="C00000"/>
                </a:solidFill>
                <a:cs typeface="Times New Roman" pitchFamily="18" charset="0"/>
              </a:rPr>
              <a:t>Thánh</a:t>
            </a:r>
            <a:r>
              <a:rPr lang="en-US" sz="3200" b="1" u="sng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cs typeface="Times New Roman" pitchFamily="18" charset="0"/>
              </a:rPr>
              <a:t>vịnh</a:t>
            </a:r>
            <a:r>
              <a:rPr lang="en-US" sz="3200" b="1" u="sng" dirty="0" smtClean="0">
                <a:solidFill>
                  <a:srgbClr val="C00000"/>
                </a:solidFill>
                <a:cs typeface="Times New Roman" pitchFamily="18" charset="0"/>
              </a:rPr>
              <a:t> 50</a:t>
            </a:r>
            <a:endParaRPr lang="en-US" sz="3200" b="1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Lạy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Cha la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Tể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trời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đất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, con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xin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ngợi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khen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Cha,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vì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Cha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đã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mặc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khải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mầu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nhiệm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nước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trời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cho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những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người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bé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mọn</a:t>
            </a:r>
            <a:r>
              <a:rPr lang="en-US" sz="5500" b="1" dirty="0" smtClean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.</a:t>
            </a:r>
            <a:endParaRPr lang="en-US" sz="5500" b="1" dirty="0">
              <a:solidFill>
                <a:srgbClr val="002060"/>
              </a:solidFill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C00000"/>
                </a:solidFill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40250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1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Bảy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I</a:t>
            </a: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I </a:t>
            </a:r>
            <a:b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Lạy Chúa Trời, xin tạo cho con một tấm lòng trong trắng.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130854"/>
            <a:ext cx="4995225" cy="4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Thiên Chúa yêu thế gian đến nỗi đã ban Con Một, để ai tin vào Con của Người thì được sống muôn đời.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1387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587</Words>
  <Application>Microsoft Office PowerPoint</Application>
  <PresentationFormat>On-screen Show (16:9)</PresentationFormat>
  <Paragraphs>74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73</vt:i4>
      </vt:variant>
    </vt:vector>
  </HeadingPairs>
  <TitlesOfParts>
    <vt:vector size="101" baseType="lpstr">
      <vt:lpstr>Office Theme</vt:lpstr>
      <vt:lpstr>2_Office Theme</vt:lpstr>
      <vt:lpstr>4_Office Theme</vt:lpstr>
      <vt:lpstr>6_Office Theme</vt:lpstr>
      <vt:lpstr>7_Office Theme</vt:lpstr>
      <vt:lpstr>8_Office Theme</vt:lpstr>
      <vt:lpstr>3_Office Theme</vt:lpstr>
      <vt:lpstr>10_Office Theme</vt:lpstr>
      <vt:lpstr>11_Office Theme</vt:lpstr>
      <vt:lpstr>13_Office Theme</vt:lpstr>
      <vt:lpstr>14_Office Theme</vt:lpstr>
      <vt:lpstr>15_Office Theme</vt:lpstr>
      <vt:lpstr>16_Office Theme</vt:lpstr>
      <vt:lpstr>5_Office Theme</vt:lpstr>
      <vt:lpstr>12_Office Theme</vt:lpstr>
      <vt:lpstr>17_Office Theme</vt:lpstr>
      <vt:lpstr>9_Office Theme</vt:lpstr>
      <vt:lpstr>18_Office Theme</vt:lpstr>
      <vt:lpstr>21_Office Theme</vt:lpstr>
      <vt:lpstr>22_Office Theme</vt:lpstr>
      <vt:lpstr>1_Office Theme</vt:lpstr>
      <vt:lpstr>23_Office Theme</vt:lpstr>
      <vt:lpstr>24_Office Theme</vt:lpstr>
      <vt:lpstr>25_Office Theme</vt:lpstr>
      <vt:lpstr>36_Default Design</vt:lpstr>
      <vt:lpstr>26_Office Theme</vt:lpstr>
      <vt:lpstr>27_Office Theme</vt:lpstr>
      <vt:lpstr>28_Office Theme</vt:lpstr>
      <vt:lpstr>Đáp Ca Sau Chúa Nhật III  Thường Niên</vt:lpstr>
      <vt:lpstr>PowerPoint Presentation</vt:lpstr>
      <vt:lpstr>Thứ Hai Sau Chúa Nhật III  Thường Niên</vt:lpstr>
      <vt:lpstr>PowerPoint Presentation</vt:lpstr>
      <vt:lpstr>Ta sẽ yêu thương Người và giữ lòng thành tín.</vt:lpstr>
      <vt:lpstr>Đấng Cứu Độ chúng ta là Đức Giê-su Ki-tô đã tiêu diệt thần chết, và đã dùng Tin Mừng mà làm sáng tỏ phúc trường sinh.</vt:lpstr>
      <vt:lpstr>PowerPoint Presentation</vt:lpstr>
      <vt:lpstr>PowerPoint Presentation</vt:lpstr>
      <vt:lpstr>PowerPoint Presentation</vt:lpstr>
      <vt:lpstr>Thứ Ba Sau Chúa Nhật III  Thường Niên</vt:lpstr>
      <vt:lpstr>PowerPoint Presentation</vt:lpstr>
      <vt:lpstr>Đức Vua vinh hiển đó là ai ? Là Đức Chúa mạnh mẽ oai hùng.</vt:lpstr>
      <vt:lpstr>Lạy Cha là Chúa Tể trời đất, con xin ngợi khen Cha, vì Cha đã mặc khải mầu nhiệm Nước Trời cho những người bé mọn.</vt:lpstr>
      <vt:lpstr>PowerPoint Presentation</vt:lpstr>
      <vt:lpstr>PowerPoint Presentation</vt:lpstr>
      <vt:lpstr>PowerPoint Presentation</vt:lpstr>
      <vt:lpstr>Thứ Tư Sau Chúa Nhật III  Thường Niên</vt:lpstr>
      <vt:lpstr>PowerPoint Presentation</vt:lpstr>
      <vt:lpstr>PowerPoint Presentation</vt:lpstr>
      <vt:lpstr>Ta sẽ yêu thương Người đến muôn thuở.</vt:lpstr>
      <vt:lpstr>Hạt giống là lời Thiên Chúa, người gieo giống là Đức Ki-tô. Ai tuân giữ lời Người sẽ muôn đời tồn tại.</vt:lpstr>
      <vt:lpstr>PowerPoint Presentation</vt:lpstr>
      <vt:lpstr>PowerPoint Presentation</vt:lpstr>
      <vt:lpstr>PowerPoint Presentation</vt:lpstr>
      <vt:lpstr>PowerPoint Presentation</vt:lpstr>
      <vt:lpstr>Thứ Năm Sau Chúa Nhật III  Thường Niên Thánh Phao-lôTông Đồ Trở Lại Lễ kính ( sách bài đọc quyển 1 trang 704 )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Anh em hãy đi khắp tứ phương thiên hạ, mà loan báo Tin Mừng.</vt:lpstr>
      <vt:lpstr>Chúa nói: Chính Thầy đã chọn anh em từ giữa thế gian, để anh em ra đi, sinh được hoa trái, và hoa trái của anh em tồn tại.</vt:lpstr>
      <vt:lpstr>PowerPoint Presentation</vt:lpstr>
      <vt:lpstr>PowerPoint Presentation</vt:lpstr>
      <vt:lpstr>PowerPoint Presentation</vt:lpstr>
      <vt:lpstr>PowerPoint Presentation</vt:lpstr>
      <vt:lpstr>Thứ Năm Sau Chúa Nhật III  Thường Niên</vt:lpstr>
      <vt:lpstr>PowerPoint Presentation</vt:lpstr>
      <vt:lpstr>Thiên Chúa sẽ ban cho Người ngai vàng vua Đa-vít, tổ tiên người</vt:lpstr>
      <vt:lpstr>Lời Chúa là ngọn đèn soi cho con bước, lá ánh sáng chỉ đường con đi.</vt:lpstr>
      <vt:lpstr>PowerPoint Presentation</vt:lpstr>
      <vt:lpstr>PowerPoint Presentation</vt:lpstr>
      <vt:lpstr>PowerPoint Presentation</vt:lpstr>
      <vt:lpstr>Thứ Sáu Sau Chúa Nhật III  Thường Niên Thánh Ti-mô-thê  và thánh Ti-tô, giám mục lễ nhớ</vt:lpstr>
      <vt:lpstr>PowerPoint Presentation</vt:lpstr>
      <vt:lpstr>Hãy kể cho muôn dân được biết những kỳ công Chúa làm.</vt:lpstr>
      <vt:lpstr>Chúa đã sai tôi đi loan báo Tin Mừng cho kẻ nghèo hèn, công bố cho kẻ bị giam cầm biết họ được tha.</vt:lpstr>
      <vt:lpstr>PowerPoint Presentation</vt:lpstr>
      <vt:lpstr>PowerPoint Presentation</vt:lpstr>
      <vt:lpstr>PowerPoint Presentation</vt:lpstr>
      <vt:lpstr>PowerPoint Presentation</vt:lpstr>
      <vt:lpstr>Thứ Sáu Sau Chúa Nhật III  Thường Niên</vt:lpstr>
      <vt:lpstr>PowerPoint Presentation</vt:lpstr>
      <vt:lpstr>PowerPoint Presentation</vt:lpstr>
      <vt:lpstr>Lạy Chúa, xin dủ lòng xót thương, vì chúng con đắc tội với Ngài.</vt:lpstr>
      <vt:lpstr>Lạy Cha la Chúa Tể trời đất, con xin ngợi khen Cha, vì Cha đã mặc khải mầu nhiệm nước trời cho những người bé mọn.</vt:lpstr>
      <vt:lpstr>PowerPoint Presentation</vt:lpstr>
      <vt:lpstr>PowerPoint Presentation</vt:lpstr>
      <vt:lpstr>PowerPoint Presentation</vt:lpstr>
      <vt:lpstr>PowerPoint Presentation</vt:lpstr>
      <vt:lpstr>Thứ Bảy Sau Chúa Nhật III  Thường Niên</vt:lpstr>
      <vt:lpstr>PowerPoint Presentation</vt:lpstr>
      <vt:lpstr>Lạy Chúa Trời, xin tạo cho con một tấm lòng trong trắng.</vt:lpstr>
      <vt:lpstr>Thiên Chúa yêu thế gian đến nỗi đã ban Con Một, để ai tin vào Con của Người thì được sống muôn đời.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Thường Niên</dc:title>
  <dc:creator>Hung Nam</dc:creator>
  <cp:lastModifiedBy>Hung Nam</cp:lastModifiedBy>
  <cp:revision>21</cp:revision>
  <dcterms:created xsi:type="dcterms:W3CDTF">2022-10-29T10:09:31Z</dcterms:created>
  <dcterms:modified xsi:type="dcterms:W3CDTF">2024-01-24T00:18:52Z</dcterms:modified>
</cp:coreProperties>
</file>