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44" r:id="rId6"/>
    <p:sldMasterId id="2147483756" r:id="rId7"/>
    <p:sldMasterId id="2147483780" r:id="rId8"/>
    <p:sldMasterId id="2147483804" r:id="rId9"/>
    <p:sldMasterId id="2147483816" r:id="rId10"/>
    <p:sldMasterId id="2147483828" r:id="rId11"/>
    <p:sldMasterId id="2147483840" r:id="rId12"/>
    <p:sldMasterId id="2147483852" r:id="rId13"/>
    <p:sldMasterId id="2147483888" r:id="rId14"/>
  </p:sldMasterIdLst>
  <p:sldIdLst>
    <p:sldId id="256" r:id="rId15"/>
    <p:sldId id="330" r:id="rId16"/>
    <p:sldId id="331" r:id="rId17"/>
    <p:sldId id="257" r:id="rId18"/>
    <p:sldId id="258" r:id="rId19"/>
    <p:sldId id="259" r:id="rId20"/>
    <p:sldId id="262" r:id="rId21"/>
    <p:sldId id="307" r:id="rId22"/>
    <p:sldId id="320" r:id="rId23"/>
    <p:sldId id="260" r:id="rId24"/>
    <p:sldId id="332" r:id="rId25"/>
    <p:sldId id="264" r:id="rId26"/>
    <p:sldId id="265" r:id="rId27"/>
    <p:sldId id="266" r:id="rId28"/>
    <p:sldId id="267" r:id="rId29"/>
    <p:sldId id="308" r:id="rId30"/>
    <p:sldId id="319" r:id="rId31"/>
    <p:sldId id="261" r:id="rId32"/>
    <p:sldId id="333" r:id="rId33"/>
    <p:sldId id="268" r:id="rId34"/>
    <p:sldId id="269" r:id="rId35"/>
    <p:sldId id="270" r:id="rId36"/>
    <p:sldId id="271" r:id="rId37"/>
    <p:sldId id="309" r:id="rId38"/>
    <p:sldId id="318" r:id="rId39"/>
    <p:sldId id="272" r:id="rId40"/>
    <p:sldId id="273" r:id="rId41"/>
    <p:sldId id="274" r:id="rId42"/>
    <p:sldId id="275" r:id="rId43"/>
    <p:sldId id="276" r:id="rId44"/>
    <p:sldId id="310" r:id="rId45"/>
    <p:sldId id="317" r:id="rId46"/>
    <p:sldId id="277" r:id="rId47"/>
    <p:sldId id="334" r:id="rId48"/>
    <p:sldId id="278" r:id="rId49"/>
    <p:sldId id="279" r:id="rId50"/>
    <p:sldId id="280" r:id="rId51"/>
    <p:sldId id="281" r:id="rId52"/>
    <p:sldId id="311" r:id="rId53"/>
    <p:sldId id="316" r:id="rId54"/>
    <p:sldId id="282" r:id="rId55"/>
    <p:sldId id="283" r:id="rId56"/>
    <p:sldId id="284" r:id="rId57"/>
    <p:sldId id="285" r:id="rId58"/>
    <p:sldId id="286" r:id="rId59"/>
    <p:sldId id="313" r:id="rId60"/>
    <p:sldId id="314" r:id="rId61"/>
    <p:sldId id="287" r:id="rId6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25" d="100"/>
          <a:sy n="125" d="100"/>
        </p:scale>
        <p:origin x="-1618" y="-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309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7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9" Type="http://schemas.openxmlformats.org/officeDocument/2006/relationships/slide" Target="slides/slide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68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6596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5334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5448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0410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839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82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984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8545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0382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00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9436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9901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5334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5448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041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839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82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9844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854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038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1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0074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9901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5334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5448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0410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839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82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9844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85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9509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03824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0074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9901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5334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5448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0410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839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8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98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3821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8545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03824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0074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9901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78170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0690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75346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12014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1144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013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56655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80831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883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6789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35045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85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91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221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158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58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93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85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49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467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23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314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71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55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97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11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9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734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541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015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420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79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329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8910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4005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866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348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60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766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89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472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310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274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621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68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8016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382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7605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1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984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0127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87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4555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765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8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003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71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2131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7963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29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126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783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932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3222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0624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9614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823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9922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7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09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003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187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7834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374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6731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7986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0977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604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948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933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67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550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046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2983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4969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668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4541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8570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575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6165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8442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387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780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533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544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041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83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82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984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854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0382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0074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9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0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9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9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9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9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59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20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1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6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7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9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69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51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9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5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</a:t>
            </a:r>
            <a:br>
              <a:rPr lang="en-US" sz="5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5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IV Mùa Chay</a:t>
            </a:r>
            <a:endParaRPr lang="en-US" sz="5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98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Xin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anh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em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trực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máy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lưu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ý: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trước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khi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thánh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lễ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vui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lòng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kiểm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tra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Email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lấy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bài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trình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chiếu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của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đoàn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hát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lễ</a:t>
            </a:r>
            <a:endParaRPr lang="en-US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05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Ba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IV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Mùa Chay</a:t>
            </a:r>
            <a:endParaRPr lang="en-US" sz="8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93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44000" cy="516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7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Chính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Tể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càn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khôn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ở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cùng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ta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luôn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mãi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Thiên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nhà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Gia-cóp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là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thành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bảo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vệ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ta.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694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600" b="1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3600" b="1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  <a:endParaRPr lang="en-US" sz="3600" b="1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29718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09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Autofit/>
          </a:bodyPr>
          <a:lstStyle/>
          <a:p>
            <a:pPr algn="just"/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Trời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xin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tạo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cho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con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một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tấm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lòng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trong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trắng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xin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ban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cho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con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niềm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vui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vì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được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Ngài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cứu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độ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3833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Tung </a:t>
            </a:r>
            <a:r>
              <a:rPr lang="en-US" sz="3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Hô</a:t>
            </a:r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Tin </a:t>
            </a:r>
            <a:r>
              <a:rPr lang="en-US" sz="3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Mừng</a:t>
            </a:r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7192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44000" cy="516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5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7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Xin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anh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em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trực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máy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lưu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ý: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trước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khi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thánh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lễ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vui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lòng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kiểm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tra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Email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lấy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bài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trình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chiếu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của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đoàn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hát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lễ</a:t>
            </a:r>
            <a:endParaRPr lang="en-US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05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424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Tư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IV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Mùa Chay</a:t>
            </a:r>
            <a:endParaRPr lang="en-US" sz="8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36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94"/>
            <a:ext cx="9144000" cy="511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6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8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 là Đấng từ bi nhân hậu.</a:t>
            </a:r>
            <a:endParaRPr lang="en-US" sz="8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694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600" b="1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3600" b="1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  <a:endParaRPr lang="en-US" sz="3600" b="1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80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0550"/>
            <a:ext cx="9144000" cy="4552950"/>
          </a:xfrm>
        </p:spPr>
        <p:txBody>
          <a:bodyPr>
            <a:normAutofit/>
          </a:bodyPr>
          <a:lstStyle/>
          <a:p>
            <a:pPr algn="just"/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nói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Chính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Thầy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là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sự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sống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lại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và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là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sự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sống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;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ai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tin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vào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Thầy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,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sẽ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không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bao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giờ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phải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chết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3833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Tung </a:t>
            </a:r>
            <a:r>
              <a:rPr lang="en-US" sz="3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Hô</a:t>
            </a:r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Tin </a:t>
            </a:r>
            <a:r>
              <a:rPr lang="en-US" sz="3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Mừng</a:t>
            </a:r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0563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94"/>
            <a:ext cx="9144000" cy="511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3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7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32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Năm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IV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Mùa Chay</a:t>
            </a:r>
            <a:endParaRPr lang="en-US" sz="8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7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0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xin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Ngài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nhớ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đến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con,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bởi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lòng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thương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dân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Ngài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694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</a:t>
            </a:r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  <a:endParaRPr lang="en-US" sz="36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9550"/>
            <a:ext cx="34956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8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Xin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anh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em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trực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máy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lưu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ý: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trước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khi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thánh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lễ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vui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lòng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kiểm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tra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Email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lấy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bài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trình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chiếu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của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đoàn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hát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lễ</a:t>
            </a:r>
            <a:endParaRPr lang="en-US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05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9550"/>
            <a:ext cx="9144000" cy="4933950"/>
          </a:xfrm>
        </p:spPr>
        <p:txBody>
          <a:bodyPr>
            <a:normAutofit/>
          </a:bodyPr>
          <a:lstStyle/>
          <a:p>
            <a:pPr algn="just"/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Thiên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yêu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thế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gian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đến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nỗi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ban Con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Một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để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ai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tin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vào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Con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của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Người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thì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được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sống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muôn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đời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3833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Tung </a:t>
            </a:r>
            <a:r>
              <a:rPr lang="en-US" sz="3600" b="1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Hô</a:t>
            </a:r>
            <a:r>
              <a:rPr lang="en-US" sz="3600" b="1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Tin </a:t>
            </a:r>
            <a:r>
              <a:rPr lang="en-US" sz="3600" b="1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Mừng</a:t>
            </a:r>
            <a:r>
              <a:rPr lang="en-US" sz="3600" b="1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8459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7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7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Xin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anh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em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trực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máy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lưu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ý: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trước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khi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thánh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lễ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vui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lòng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kiểm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tra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Email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lấy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bài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trình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chiếu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của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đoàn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hát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lễ</a:t>
            </a:r>
            <a:endParaRPr lang="en-US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05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Sáu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IV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Mùa Chay</a:t>
            </a:r>
            <a:endParaRPr lang="en-US" sz="8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7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0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gần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gũi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những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tấm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lòng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tan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vỡ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694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</a:t>
            </a:r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  <a:endParaRPr lang="en-US" sz="36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95" y="228600"/>
            <a:ext cx="40957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8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" y="361950"/>
            <a:ext cx="9144000" cy="4552950"/>
          </a:xfrm>
        </p:spPr>
        <p:txBody>
          <a:bodyPr>
            <a:noAutofit/>
          </a:bodyPr>
          <a:lstStyle/>
          <a:p>
            <a:pPr algn="just"/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Người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ta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sống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không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chỉ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nhờ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com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bánh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nhưng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còn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nhờ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mọi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lời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miệng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Thiên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phán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ra.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3833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Tung </a:t>
            </a:r>
            <a:r>
              <a:rPr lang="en-US" sz="3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Hô</a:t>
            </a:r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Tin </a:t>
            </a:r>
            <a:r>
              <a:rPr lang="en-US" sz="3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Mừng</a:t>
            </a:r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8459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0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Hai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IV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Mùa Chay</a:t>
            </a:r>
            <a:endParaRPr lang="en-US" sz="8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7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7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Bảy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IV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Mùa Chay</a:t>
            </a:r>
            <a:endParaRPr lang="en-US" sz="8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56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48"/>
            <a:ext cx="9144000" cy="511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3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là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Thiên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của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con, con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ẩn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náu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bên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Ngài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3200" b="1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  <a:endParaRPr lang="en-US" sz="3200" b="1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982" y="152400"/>
            <a:ext cx="3429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21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3350"/>
            <a:ext cx="9144000" cy="5010150"/>
          </a:xfrm>
        </p:spPr>
        <p:txBody>
          <a:bodyPr>
            <a:normAutofit/>
          </a:bodyPr>
          <a:lstStyle/>
          <a:p>
            <a:pPr algn="just"/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Hạnh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phúc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thay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người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thành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tâm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thiên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chí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hằng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ấp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ủ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Lời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trong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lòng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nhờ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kiên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nhẫn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mà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sinh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hoa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kết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quả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5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3833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Tung </a:t>
            </a:r>
            <a:r>
              <a:rPr lang="en-US" sz="3600" b="1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Hô</a:t>
            </a:r>
            <a:r>
              <a:rPr lang="en-US" sz="3600" b="1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Tin </a:t>
            </a:r>
            <a:r>
              <a:rPr lang="en-US" sz="3600" b="1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Mừng</a:t>
            </a:r>
            <a:r>
              <a:rPr lang="en-US" sz="3600" b="1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3916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48"/>
            <a:ext cx="9144000" cy="511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6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00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4384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CON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xin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táng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dương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Ngài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vì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đã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thương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cứu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vớt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694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  <a:endParaRPr lang="en-US" sz="36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9550"/>
            <a:ext cx="43338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5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Hãy</a:t>
            </a:r>
            <a:r>
              <a:rPr lang="en-US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tìm</a:t>
            </a:r>
            <a:r>
              <a:rPr lang="en-US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điều</a:t>
            </a:r>
            <a:r>
              <a:rPr lang="en-US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lành</a:t>
            </a:r>
            <a:r>
              <a:rPr lang="en-US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chứ</a:t>
            </a:r>
            <a:r>
              <a:rPr lang="en-US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đừng</a:t>
            </a:r>
            <a:r>
              <a:rPr lang="en-US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tìm</a:t>
            </a:r>
            <a:r>
              <a:rPr lang="en-US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điều</a:t>
            </a:r>
            <a:r>
              <a:rPr lang="en-US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dữ</a:t>
            </a:r>
            <a:r>
              <a:rPr lang="en-US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5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rồi</a:t>
            </a:r>
            <a:r>
              <a:rPr lang="en-US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anh</a:t>
            </a:r>
            <a:r>
              <a:rPr lang="en-US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em</a:t>
            </a:r>
            <a:r>
              <a:rPr lang="en-US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sẽ</a:t>
            </a:r>
            <a:r>
              <a:rPr lang="en-US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được</a:t>
            </a:r>
            <a:r>
              <a:rPr lang="en-US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sống</a:t>
            </a:r>
            <a:r>
              <a:rPr lang="en-US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; </a:t>
            </a:r>
            <a:r>
              <a:rPr lang="en-US" sz="5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và</a:t>
            </a:r>
            <a:r>
              <a:rPr lang="en-US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sẽ</a:t>
            </a:r>
            <a:r>
              <a:rPr lang="en-US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ở </a:t>
            </a:r>
            <a:r>
              <a:rPr lang="en-US" sz="5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cùng</a:t>
            </a:r>
            <a:r>
              <a:rPr lang="en-US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anh</a:t>
            </a:r>
            <a:r>
              <a:rPr lang="en-US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em</a:t>
            </a:r>
            <a:r>
              <a:rPr lang="en-US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5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3833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Tung </a:t>
            </a:r>
            <a:r>
              <a:rPr lang="en-US" sz="3600" b="1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Hô</a:t>
            </a:r>
            <a:r>
              <a:rPr lang="en-US" sz="3600" b="1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Tin </a:t>
            </a:r>
            <a:r>
              <a:rPr lang="en-US" sz="3600" b="1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Mừng</a:t>
            </a:r>
            <a:r>
              <a:rPr lang="en-US" sz="3600" b="1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  <a:endParaRPr lang="en-US" sz="3600" b="1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7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1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7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396</Words>
  <Application>Microsoft Office PowerPoint</Application>
  <PresentationFormat>On-screen Show (16:9)</PresentationFormat>
  <Paragraphs>35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48</vt:i4>
      </vt:variant>
    </vt:vector>
  </HeadingPairs>
  <TitlesOfParts>
    <vt:vector size="62" baseType="lpstr">
      <vt:lpstr>Office Theme</vt:lpstr>
      <vt:lpstr>2_Office Theme</vt:lpstr>
      <vt:lpstr>3_Office Theme</vt:lpstr>
      <vt:lpstr>4_Office Theme</vt:lpstr>
      <vt:lpstr>5_Office Theme</vt:lpstr>
      <vt:lpstr>8_Office Theme</vt:lpstr>
      <vt:lpstr>9_Office Theme</vt:lpstr>
      <vt:lpstr>11_Office Theme</vt:lpstr>
      <vt:lpstr>13_Office Theme</vt:lpstr>
      <vt:lpstr>14_Office Theme</vt:lpstr>
      <vt:lpstr>15_Office Theme</vt:lpstr>
      <vt:lpstr>16_Office Theme</vt:lpstr>
      <vt:lpstr>17_Office Theme</vt:lpstr>
      <vt:lpstr>19_Office Theme</vt:lpstr>
      <vt:lpstr>Đáp Ca Sau Chúa Nhật IV Mùa Chay</vt:lpstr>
      <vt:lpstr>PowerPoint Presentation</vt:lpstr>
      <vt:lpstr>Xin anh em trực máy lưu ý: trước khi thánh lễ vui lòng kiểm tra Email lấy bài trình chiếu của ca đoàn hát lễ</vt:lpstr>
      <vt:lpstr>Thứ Hai Sau Chúa Nhật IV Mùa Chay</vt:lpstr>
      <vt:lpstr>PowerPoint Presentation</vt:lpstr>
      <vt:lpstr>Lạy Chúa, CON xin táng dương Ngài, vì đã thương cứu vớt.</vt:lpstr>
      <vt:lpstr>Hãy tìm điều lành chứ đừng tìm điều dữ, rồi anh em sẽ được sống; và Chúa sẽ ở cùng anh em.</vt:lpstr>
      <vt:lpstr>PowerPoint Presentation</vt:lpstr>
      <vt:lpstr>PowerPoint Presentation</vt:lpstr>
      <vt:lpstr>PowerPoint Presentation</vt:lpstr>
      <vt:lpstr>Xin anh em trực máy lưu ý: trước khi thánh lễ vui lòng kiểm tra Email lấy bài trình chiếu của ca đoàn hát lễ</vt:lpstr>
      <vt:lpstr>Thứ Ba Sau Chúa Nhật IV Mùa Chay</vt:lpstr>
      <vt:lpstr>PowerPoint Presentation</vt:lpstr>
      <vt:lpstr>Chính Chúa Tể càn khôn ở cùng ta luôn mãi, Thiên Chúa nhà Gia-cóp là thành bảo vệ ta.</vt:lpstr>
      <vt:lpstr>Lạy Chúa Trời, xin tạo cho con một tấm lòng trong trắng, xin ban lại cho con niềm vui vì được Ngài cứu độ.</vt:lpstr>
      <vt:lpstr>PowerPoint Presentation</vt:lpstr>
      <vt:lpstr>PowerPoint Presentation</vt:lpstr>
      <vt:lpstr>PowerPoint Presentation</vt:lpstr>
      <vt:lpstr>Xin anh em trực máy lưu ý: trước khi thánh lễ vui lòng kiểm tra Email lấy bài trình chiếu của ca đoàn hát lễ</vt:lpstr>
      <vt:lpstr>Thứ Tư Sau Chúa Nhật IV Mùa Chay</vt:lpstr>
      <vt:lpstr>PowerPoint Presentation</vt:lpstr>
      <vt:lpstr>Chúa là Đấng từ bi nhân hậu.</vt:lpstr>
      <vt:lpstr>Chúa nói: Chính Thầy là sự sống lại và là sự sống; ai tin vào Thầy , sẽ không bao giờ phải chết.</vt:lpstr>
      <vt:lpstr>PowerPoint Presentation</vt:lpstr>
      <vt:lpstr>PowerPoint Presentation</vt:lpstr>
      <vt:lpstr>PowerPoint Presentation</vt:lpstr>
      <vt:lpstr>Thứ Năm Sau Chúa Nhật IV Mùa Chay</vt:lpstr>
      <vt:lpstr>PowerPoint Presentation</vt:lpstr>
      <vt:lpstr>Lạy Chúa, xin Ngài nhớ đến con, bởi lòng thương dân Ngài.</vt:lpstr>
      <vt:lpstr>Thiên Chúa yêu thế gian đến nỗi ban Con Một, để ai tin vào Con của Người thì được sống muôn đời.</vt:lpstr>
      <vt:lpstr>PowerPoint Presentation</vt:lpstr>
      <vt:lpstr>PowerPoint Presentation</vt:lpstr>
      <vt:lpstr>PowerPoint Presentation</vt:lpstr>
      <vt:lpstr>Xin anh em trực máy lưu ý: trước khi thánh lễ vui lòng kiểm tra Email lấy bài trình chiếu của ca đoàn hát lễ</vt:lpstr>
      <vt:lpstr>Thứ Sáu Sau Chúa Nhật IV Mùa Chay</vt:lpstr>
      <vt:lpstr>PowerPoint Presentation</vt:lpstr>
      <vt:lpstr>Chúa gần gũi những tấm lòng tan vỡ.</vt:lpstr>
      <vt:lpstr>Người ta sống không chỉ nhờ com bánh, nhưng còn nhờ mọi lời miệng Thiên Chúa phán ra.</vt:lpstr>
      <vt:lpstr>PowerPoint Presentation</vt:lpstr>
      <vt:lpstr>PowerPoint Presentation</vt:lpstr>
      <vt:lpstr>PowerPoint Presentation</vt:lpstr>
      <vt:lpstr>Thứ Bảy Sau Chúa Nhật IV Mùa Chay</vt:lpstr>
      <vt:lpstr>PowerPoint Presentation</vt:lpstr>
      <vt:lpstr>Lạy Chúa là Thiên Chúa của con, con ẩn náu bên Ngài.</vt:lpstr>
      <vt:lpstr>Hạnh phúc thay người thành tâm thiên chí, hằng ấp ủ Lời Chúa trong lòng, nhờ kiên nhẫn mà sinh hoa kết quả.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Đáp Ca Sau Chúa Nhật I Mùa Chay</dc:title>
  <dc:creator>Hung Nam</dc:creator>
  <cp:lastModifiedBy>RePack by Diakov</cp:lastModifiedBy>
  <cp:revision>24</cp:revision>
  <dcterms:created xsi:type="dcterms:W3CDTF">2022-10-29T21:32:50Z</dcterms:created>
  <dcterms:modified xsi:type="dcterms:W3CDTF">2024-02-24T22:42:03Z</dcterms:modified>
</cp:coreProperties>
</file>