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theme/theme21.xml" ContentType="application/vnd.openxmlformats-officedocument.theme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theme/theme22.xml" ContentType="application/vnd.openxmlformats-officedocument.theme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theme/theme23.xml" ContentType="application/vnd.openxmlformats-officedocument.theme+xml"/>
  <Override PartName="/ppt/theme/theme2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92" r:id="rId9"/>
    <p:sldMasterId id="2147483804" r:id="rId10"/>
    <p:sldMasterId id="2147483816" r:id="rId11"/>
    <p:sldMasterId id="2147483828" r:id="rId12"/>
    <p:sldMasterId id="2147483840" r:id="rId13"/>
    <p:sldMasterId id="2147483852" r:id="rId14"/>
    <p:sldMasterId id="2147483864" r:id="rId15"/>
    <p:sldMasterId id="2147483876" r:id="rId16"/>
    <p:sldMasterId id="2147483888" r:id="rId17"/>
    <p:sldMasterId id="2147483900" r:id="rId18"/>
    <p:sldMasterId id="2147483912" r:id="rId19"/>
    <p:sldMasterId id="2147483924" r:id="rId20"/>
    <p:sldMasterId id="2147483936" r:id="rId21"/>
    <p:sldMasterId id="2147483956" r:id="rId22"/>
    <p:sldMasterId id="2147483968" r:id="rId23"/>
  </p:sldMasterIdLst>
  <p:notesMasterIdLst>
    <p:notesMasterId r:id="rId86"/>
  </p:notesMasterIdLst>
  <p:sldIdLst>
    <p:sldId id="256" r:id="rId24"/>
    <p:sldId id="272" r:id="rId25"/>
    <p:sldId id="257" r:id="rId26"/>
    <p:sldId id="271" r:id="rId27"/>
    <p:sldId id="258" r:id="rId28"/>
    <p:sldId id="259" r:id="rId29"/>
    <p:sldId id="323" r:id="rId30"/>
    <p:sldId id="324" r:id="rId31"/>
    <p:sldId id="260" r:id="rId32"/>
    <p:sldId id="278" r:id="rId33"/>
    <p:sldId id="279" r:id="rId34"/>
    <p:sldId id="280" r:id="rId35"/>
    <p:sldId id="281" r:id="rId36"/>
    <p:sldId id="322" r:id="rId37"/>
    <p:sldId id="325" r:id="rId38"/>
    <p:sldId id="303" r:id="rId39"/>
    <p:sldId id="283" r:id="rId40"/>
    <p:sldId id="330" r:id="rId41"/>
    <p:sldId id="284" r:id="rId42"/>
    <p:sldId id="285" r:id="rId43"/>
    <p:sldId id="286" r:id="rId44"/>
    <p:sldId id="321" r:id="rId45"/>
    <p:sldId id="326" r:id="rId46"/>
    <p:sldId id="331" r:id="rId47"/>
    <p:sldId id="287" r:id="rId48"/>
    <p:sldId id="288" r:id="rId49"/>
    <p:sldId id="289" r:id="rId50"/>
    <p:sldId id="290" r:id="rId51"/>
    <p:sldId id="291" r:id="rId52"/>
    <p:sldId id="320" r:id="rId53"/>
    <p:sldId id="327" r:id="rId54"/>
    <p:sldId id="292" r:id="rId55"/>
    <p:sldId id="332" r:id="rId56"/>
    <p:sldId id="333" r:id="rId57"/>
    <p:sldId id="339" r:id="rId58"/>
    <p:sldId id="340" r:id="rId59"/>
    <p:sldId id="341" r:id="rId60"/>
    <p:sldId id="342" r:id="rId61"/>
    <p:sldId id="343" r:id="rId62"/>
    <p:sldId id="344" r:id="rId63"/>
    <p:sldId id="345" r:id="rId64"/>
    <p:sldId id="346" r:id="rId65"/>
    <p:sldId id="348" r:id="rId66"/>
    <p:sldId id="334" r:id="rId67"/>
    <p:sldId id="335" r:id="rId68"/>
    <p:sldId id="349" r:id="rId69"/>
    <p:sldId id="337" r:id="rId70"/>
    <p:sldId id="338" r:id="rId71"/>
    <p:sldId id="293" r:id="rId72"/>
    <p:sldId id="294" r:id="rId73"/>
    <p:sldId id="295" r:id="rId74"/>
    <p:sldId id="296" r:id="rId75"/>
    <p:sldId id="319" r:id="rId76"/>
    <p:sldId id="328" r:id="rId77"/>
    <p:sldId id="297" r:id="rId78"/>
    <p:sldId id="298" r:id="rId79"/>
    <p:sldId id="299" r:id="rId80"/>
    <p:sldId id="300" r:id="rId81"/>
    <p:sldId id="301" r:id="rId82"/>
    <p:sldId id="318" r:id="rId83"/>
    <p:sldId id="329" r:id="rId84"/>
    <p:sldId id="302" r:id="rId8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73" autoAdjust="0"/>
    <p:restoredTop sz="94693" autoAdjust="0"/>
  </p:normalViewPr>
  <p:slideViewPr>
    <p:cSldViewPr>
      <p:cViewPr>
        <p:scale>
          <a:sx n="125" d="100"/>
          <a:sy n="125" d="100"/>
        </p:scale>
        <p:origin x="-1618" y="-6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4565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3.xml"/><Relationship Id="rId39" Type="http://schemas.openxmlformats.org/officeDocument/2006/relationships/slide" Target="slides/slide16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1.xml"/><Relationship Id="rId42" Type="http://schemas.openxmlformats.org/officeDocument/2006/relationships/slide" Target="slides/slide19.xml"/><Relationship Id="rId47" Type="http://schemas.openxmlformats.org/officeDocument/2006/relationships/slide" Target="slides/slide24.xml"/><Relationship Id="rId50" Type="http://schemas.openxmlformats.org/officeDocument/2006/relationships/slide" Target="slides/slide27.xml"/><Relationship Id="rId55" Type="http://schemas.openxmlformats.org/officeDocument/2006/relationships/slide" Target="slides/slide32.xml"/><Relationship Id="rId63" Type="http://schemas.openxmlformats.org/officeDocument/2006/relationships/slide" Target="slides/slide40.xml"/><Relationship Id="rId68" Type="http://schemas.openxmlformats.org/officeDocument/2006/relationships/slide" Target="slides/slide45.xml"/><Relationship Id="rId76" Type="http://schemas.openxmlformats.org/officeDocument/2006/relationships/slide" Target="slides/slide53.xml"/><Relationship Id="rId84" Type="http://schemas.openxmlformats.org/officeDocument/2006/relationships/slide" Target="slides/slide61.xml"/><Relationship Id="rId89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48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.xml"/><Relationship Id="rId32" Type="http://schemas.openxmlformats.org/officeDocument/2006/relationships/slide" Target="slides/slide9.xml"/><Relationship Id="rId37" Type="http://schemas.openxmlformats.org/officeDocument/2006/relationships/slide" Target="slides/slide14.xml"/><Relationship Id="rId40" Type="http://schemas.openxmlformats.org/officeDocument/2006/relationships/slide" Target="slides/slide17.xml"/><Relationship Id="rId45" Type="http://schemas.openxmlformats.org/officeDocument/2006/relationships/slide" Target="slides/slide22.xml"/><Relationship Id="rId53" Type="http://schemas.openxmlformats.org/officeDocument/2006/relationships/slide" Target="slides/slide30.xml"/><Relationship Id="rId58" Type="http://schemas.openxmlformats.org/officeDocument/2006/relationships/slide" Target="slides/slide35.xml"/><Relationship Id="rId66" Type="http://schemas.openxmlformats.org/officeDocument/2006/relationships/slide" Target="slides/slide43.xml"/><Relationship Id="rId74" Type="http://schemas.openxmlformats.org/officeDocument/2006/relationships/slide" Target="slides/slide51.xml"/><Relationship Id="rId79" Type="http://schemas.openxmlformats.org/officeDocument/2006/relationships/slide" Target="slides/slide56.xml"/><Relationship Id="rId87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38.xml"/><Relationship Id="rId82" Type="http://schemas.openxmlformats.org/officeDocument/2006/relationships/slide" Target="slides/slide59.xml"/><Relationship Id="rId90" Type="http://schemas.openxmlformats.org/officeDocument/2006/relationships/tableStyles" Target="tableStyles.xml"/><Relationship Id="rId19" Type="http://schemas.openxmlformats.org/officeDocument/2006/relationships/slideMaster" Target="slideMasters/slideMaster1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4.xml"/><Relationship Id="rId30" Type="http://schemas.openxmlformats.org/officeDocument/2006/relationships/slide" Target="slides/slide7.xml"/><Relationship Id="rId35" Type="http://schemas.openxmlformats.org/officeDocument/2006/relationships/slide" Target="slides/slide12.xml"/><Relationship Id="rId43" Type="http://schemas.openxmlformats.org/officeDocument/2006/relationships/slide" Target="slides/slide20.xml"/><Relationship Id="rId48" Type="http://schemas.openxmlformats.org/officeDocument/2006/relationships/slide" Target="slides/slide25.xml"/><Relationship Id="rId56" Type="http://schemas.openxmlformats.org/officeDocument/2006/relationships/slide" Target="slides/slide33.xml"/><Relationship Id="rId64" Type="http://schemas.openxmlformats.org/officeDocument/2006/relationships/slide" Target="slides/slide41.xml"/><Relationship Id="rId69" Type="http://schemas.openxmlformats.org/officeDocument/2006/relationships/slide" Target="slides/slide46.xml"/><Relationship Id="rId77" Type="http://schemas.openxmlformats.org/officeDocument/2006/relationships/slide" Target="slides/slide54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8.xml"/><Relationship Id="rId72" Type="http://schemas.openxmlformats.org/officeDocument/2006/relationships/slide" Target="slides/slide49.xml"/><Relationship Id="rId80" Type="http://schemas.openxmlformats.org/officeDocument/2006/relationships/slide" Target="slides/slide57.xml"/><Relationship Id="rId85" Type="http://schemas.openxmlformats.org/officeDocument/2006/relationships/slide" Target="slides/slide62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2.xml"/><Relationship Id="rId33" Type="http://schemas.openxmlformats.org/officeDocument/2006/relationships/slide" Target="slides/slide10.xml"/><Relationship Id="rId38" Type="http://schemas.openxmlformats.org/officeDocument/2006/relationships/slide" Target="slides/slide15.xml"/><Relationship Id="rId46" Type="http://schemas.openxmlformats.org/officeDocument/2006/relationships/slide" Target="slides/slide23.xml"/><Relationship Id="rId59" Type="http://schemas.openxmlformats.org/officeDocument/2006/relationships/slide" Target="slides/slide36.xml"/><Relationship Id="rId67" Type="http://schemas.openxmlformats.org/officeDocument/2006/relationships/slide" Target="slides/slide44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18.xml"/><Relationship Id="rId54" Type="http://schemas.openxmlformats.org/officeDocument/2006/relationships/slide" Target="slides/slide31.xml"/><Relationship Id="rId62" Type="http://schemas.openxmlformats.org/officeDocument/2006/relationships/slide" Target="slides/slide39.xml"/><Relationship Id="rId70" Type="http://schemas.openxmlformats.org/officeDocument/2006/relationships/slide" Target="slides/slide47.xml"/><Relationship Id="rId75" Type="http://schemas.openxmlformats.org/officeDocument/2006/relationships/slide" Target="slides/slide52.xml"/><Relationship Id="rId83" Type="http://schemas.openxmlformats.org/officeDocument/2006/relationships/slide" Target="slides/slide60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5.xml"/><Relationship Id="rId36" Type="http://schemas.openxmlformats.org/officeDocument/2006/relationships/slide" Target="slides/slide13.xml"/><Relationship Id="rId49" Type="http://schemas.openxmlformats.org/officeDocument/2006/relationships/slide" Target="slides/slide26.xml"/><Relationship Id="rId57" Type="http://schemas.openxmlformats.org/officeDocument/2006/relationships/slide" Target="slides/slide34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8.xml"/><Relationship Id="rId44" Type="http://schemas.openxmlformats.org/officeDocument/2006/relationships/slide" Target="slides/slide21.xml"/><Relationship Id="rId52" Type="http://schemas.openxmlformats.org/officeDocument/2006/relationships/slide" Target="slides/slide29.xml"/><Relationship Id="rId60" Type="http://schemas.openxmlformats.org/officeDocument/2006/relationships/slide" Target="slides/slide37.xml"/><Relationship Id="rId65" Type="http://schemas.openxmlformats.org/officeDocument/2006/relationships/slide" Target="slides/slide42.xml"/><Relationship Id="rId73" Type="http://schemas.openxmlformats.org/officeDocument/2006/relationships/slide" Target="slides/slide50.xml"/><Relationship Id="rId78" Type="http://schemas.openxmlformats.org/officeDocument/2006/relationships/slide" Target="slides/slide55.xml"/><Relationship Id="rId81" Type="http://schemas.openxmlformats.org/officeDocument/2006/relationships/slide" Target="slides/slide58.xml"/><Relationship Id="rId86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2F7198-F365-4840-8A48-DE3EE41C0018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203DAA-B319-47EE-B27B-D6B219FDE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775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116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65734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348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76433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09522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22310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8966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34071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12078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14800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57224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375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0766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86721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3348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25901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80047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14016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10365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88558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62037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62304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401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374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25645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63968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8116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24461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207016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2215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39765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30308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66835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6241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88655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239254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46514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069603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8116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24461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207016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22152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397655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303080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6683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900505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624141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239254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465145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069603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8116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244611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207016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22152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397655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3030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582493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668359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624141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239254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465145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069603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8116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244611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207016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22152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3976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259464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303080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668359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624141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239254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465145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069603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8116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244611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207016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221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527801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397655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303080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668359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624141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239254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465145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069603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8116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244611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2070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567794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22152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397655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303080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668359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624141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239254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465145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069603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4705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6088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858649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974700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330583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930692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907733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812687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614460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869409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398329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674692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650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7295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192200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294513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329213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423896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599853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233129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129087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845567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402882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788396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691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386385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629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517301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823805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144589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723369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569657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411397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722008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529301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9356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346375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071431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6AECE-F762-405E-A9F9-80749D3B17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385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6BCFC-0261-44C7-B52D-A98F9B981B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593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82164-64AF-4813-9BBB-7A12F931FA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310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09D22-BAB0-4F79-B0C6-3A5AD06398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86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6C1C5-E091-4325-A7FB-826ADBD54A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415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115E5-8745-4216-9AE1-5F2F4097CA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364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ACC6D-1749-434E-8C30-49D0F452E8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397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727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0731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374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378112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728872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545168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111029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603260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828766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857675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453691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903775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727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886558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073197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378112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728872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545168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111029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603260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828766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857675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453691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9037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9005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5824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2594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5278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567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5324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8586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1922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3863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3463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201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200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78408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71112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1214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58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43516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54705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10269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37360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14393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75986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465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2105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84751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69984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920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97643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39434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05018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78437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74747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83197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35278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1152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43527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05186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706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32243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8217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37467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93366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58984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49319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0004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7776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630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54026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312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12099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44848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14666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38416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43660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61719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59618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14407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26990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303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364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21697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18724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34026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12286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78072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17018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31348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53456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65705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78203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9549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7815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65956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21838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75452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58197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73226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67507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18443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04454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17820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758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theme" Target="../theme/theme21.xml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5" Type="http://schemas.openxmlformats.org/officeDocument/2006/relationships/slideLayout" Target="../slideLayouts/slideLayout225.xml"/><Relationship Id="rId4" Type="http://schemas.openxmlformats.org/officeDocument/2006/relationships/slideLayout" Target="../slideLayouts/slideLayout224.xml"/><Relationship Id="rId9" Type="http://schemas.openxmlformats.org/officeDocument/2006/relationships/image" Target="../media/image2.jpg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5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30.xml"/><Relationship Id="rId7" Type="http://schemas.openxmlformats.org/officeDocument/2006/relationships/slideLayout" Target="../slideLayouts/slideLayout234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29.xml"/><Relationship Id="rId1" Type="http://schemas.openxmlformats.org/officeDocument/2006/relationships/slideLayout" Target="../slideLayouts/slideLayout228.xml"/><Relationship Id="rId6" Type="http://schemas.openxmlformats.org/officeDocument/2006/relationships/slideLayout" Target="../slideLayouts/slideLayout233.xml"/><Relationship Id="rId11" Type="http://schemas.openxmlformats.org/officeDocument/2006/relationships/slideLayout" Target="../slideLayouts/slideLayout238.xml"/><Relationship Id="rId5" Type="http://schemas.openxmlformats.org/officeDocument/2006/relationships/slideLayout" Target="../slideLayouts/slideLayout232.xml"/><Relationship Id="rId10" Type="http://schemas.openxmlformats.org/officeDocument/2006/relationships/slideLayout" Target="../slideLayouts/slideLayout237.xml"/><Relationship Id="rId4" Type="http://schemas.openxmlformats.org/officeDocument/2006/relationships/slideLayout" Target="../slideLayouts/slideLayout231.xml"/><Relationship Id="rId9" Type="http://schemas.openxmlformats.org/officeDocument/2006/relationships/slideLayout" Target="../slideLayouts/slideLayout236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6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41.xml"/><Relationship Id="rId7" Type="http://schemas.openxmlformats.org/officeDocument/2006/relationships/slideLayout" Target="../slideLayouts/slideLayout245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40.xml"/><Relationship Id="rId1" Type="http://schemas.openxmlformats.org/officeDocument/2006/relationships/slideLayout" Target="../slideLayouts/slideLayout239.xml"/><Relationship Id="rId6" Type="http://schemas.openxmlformats.org/officeDocument/2006/relationships/slideLayout" Target="../slideLayouts/slideLayout244.xml"/><Relationship Id="rId11" Type="http://schemas.openxmlformats.org/officeDocument/2006/relationships/slideLayout" Target="../slideLayouts/slideLayout249.xml"/><Relationship Id="rId5" Type="http://schemas.openxmlformats.org/officeDocument/2006/relationships/slideLayout" Target="../slideLayouts/slideLayout243.xml"/><Relationship Id="rId10" Type="http://schemas.openxmlformats.org/officeDocument/2006/relationships/slideLayout" Target="../slideLayouts/slideLayout248.xml"/><Relationship Id="rId4" Type="http://schemas.openxmlformats.org/officeDocument/2006/relationships/slideLayout" Target="../slideLayouts/slideLayout242.xml"/><Relationship Id="rId9" Type="http://schemas.openxmlformats.org/officeDocument/2006/relationships/slideLayout" Target="../slideLayouts/slideLayout24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9AE4B-6C0E-4CA9-8C8B-249E94D6ED59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16E69-8DFA-4833-8FDF-A4D6CFF36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784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518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041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513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513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513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513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513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513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644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595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069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940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defRPr sz="1400" b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363BCF7-B196-4513-AC8D-3A0C7964A06D}" type="slidenum">
              <a:rPr lang="en-US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9313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874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7" r:id="rId1"/>
    <p:sldLayoutId id="2147483958" r:id="rId2"/>
    <p:sldLayoutId id="2147483959" r:id="rId3"/>
    <p:sldLayoutId id="2147483960" r:id="rId4"/>
    <p:sldLayoutId id="2147483961" r:id="rId5"/>
    <p:sldLayoutId id="2147483962" r:id="rId6"/>
    <p:sldLayoutId id="2147483963" r:id="rId7"/>
    <p:sldLayoutId id="2147483964" r:id="rId8"/>
    <p:sldLayoutId id="2147483965" r:id="rId9"/>
    <p:sldLayoutId id="2147483966" r:id="rId10"/>
    <p:sldLayoutId id="21474839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874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9" r:id="rId1"/>
    <p:sldLayoutId id="2147483970" r:id="rId2"/>
    <p:sldLayoutId id="2147483971" r:id="rId3"/>
    <p:sldLayoutId id="2147483972" r:id="rId4"/>
    <p:sldLayoutId id="2147483973" r:id="rId5"/>
    <p:sldLayoutId id="2147483974" r:id="rId6"/>
    <p:sldLayoutId id="2147483975" r:id="rId7"/>
    <p:sldLayoutId id="2147483976" r:id="rId8"/>
    <p:sldLayoutId id="2147483977" r:id="rId9"/>
    <p:sldLayoutId id="2147483978" r:id="rId10"/>
    <p:sldLayoutId id="21474839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069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500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512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970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625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649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581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0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5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9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2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2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2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2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2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2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2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2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2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99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99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39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99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0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6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8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9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rmAutofit/>
          </a:bodyPr>
          <a:lstStyle/>
          <a:p>
            <a:r>
              <a:rPr lang="en-US" sz="8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  <a:t>Đáp Ca</a:t>
            </a:r>
            <a:br>
              <a:rPr lang="en-US" sz="8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</a:br>
            <a:r>
              <a:rPr lang="en-US" sz="8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  <a:t>Sau Chúa Nhật IV </a:t>
            </a:r>
            <a:br>
              <a:rPr lang="en-US" sz="8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</a:br>
            <a:r>
              <a:rPr lang="en-US" sz="8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  <a:t>Thường Niên</a:t>
            </a:r>
            <a:endParaRPr lang="en-US" sz="80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imes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44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rmAutofit/>
          </a:bodyPr>
          <a:lstStyle/>
          <a:p>
            <a:r>
              <a:rPr lang="en-US" sz="72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  <a:t>Thứ Ba</a:t>
            </a:r>
            <a:br>
              <a:rPr lang="en-US" sz="72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</a:br>
            <a:r>
              <a:rPr lang="vi-VN" sz="72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  <a:t>Sau Chúa Nhật I</a:t>
            </a:r>
            <a:r>
              <a:rPr lang="en-US" sz="72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  <a:t>V</a:t>
            </a:r>
            <a:r>
              <a:rPr lang="vi-VN" sz="72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  <a:t> </a:t>
            </a:r>
            <a:br>
              <a:rPr lang="vi-VN" sz="72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</a:br>
            <a:r>
              <a:rPr lang="vi-VN" sz="72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  <a:t>Thường Niên</a:t>
            </a:r>
            <a:endParaRPr lang="en-US" sz="72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imes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826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37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9443"/>
            <a:ext cx="9144000" cy="5143499"/>
          </a:xfrm>
        </p:spPr>
        <p:txBody>
          <a:bodyPr>
            <a:normAutofit/>
          </a:bodyPr>
          <a:lstStyle/>
          <a:p>
            <a:pPr algn="just"/>
            <a:r>
              <a:rPr lang="vi-VN" sz="8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" pitchFamily="34" charset="0"/>
                <a:cs typeface="Times New Roman" pitchFamily="18" charset="0"/>
              </a:rPr>
              <a:t>Lạy Chúa, xin lắng tai và đáp lời con.</a:t>
            </a:r>
            <a:endParaRPr lang="en-US" sz="8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" pitchFamily="34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9443"/>
            <a:ext cx="14782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>
                <a:solidFill>
                  <a:srgbClr val="FFFF00"/>
                </a:solidFill>
                <a:latin typeface="+mj-lt"/>
                <a:cs typeface="Times New Roman" pitchFamily="18" charset="0"/>
              </a:rPr>
              <a:t>Đáp ca: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20170"/>
            <a:ext cx="2971800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04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14350"/>
            <a:ext cx="9144000" cy="4267200"/>
          </a:xfrm>
        </p:spPr>
        <p:txBody>
          <a:bodyPr>
            <a:noAutofit/>
          </a:bodyPr>
          <a:lstStyle/>
          <a:p>
            <a:pPr algn="just"/>
            <a:r>
              <a:rPr lang="en-US" sz="6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  <a:t>Đức Ki-tô đã mang lấy các tật nguyền của ta, và gánh lấy các bệnh hoạn của ta.</a:t>
            </a:r>
            <a:endParaRPr lang="en-US" sz="6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imes" pitchFamily="34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23622"/>
            <a:ext cx="28712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Alleluia-Alleluia.</a:t>
            </a:r>
          </a:p>
        </p:txBody>
      </p:sp>
      <p:sp>
        <p:nvSpPr>
          <p:cNvPr id="4" name="Rectangle 3"/>
          <p:cNvSpPr/>
          <p:nvPr/>
        </p:nvSpPr>
        <p:spPr>
          <a:xfrm>
            <a:off x="6615604" y="4400550"/>
            <a:ext cx="18085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40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Alleluia.</a:t>
            </a:r>
          </a:p>
        </p:txBody>
      </p:sp>
    </p:spTree>
    <p:extLst>
      <p:ext uri="{BB962C8B-B14F-4D97-AF65-F5344CB8AC3E}">
        <p14:creationId xmlns:p14="http://schemas.microsoft.com/office/powerpoint/2010/main" val="2509708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48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70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670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rmAutofit/>
          </a:bodyPr>
          <a:lstStyle/>
          <a:p>
            <a:r>
              <a:rPr lang="en-US" sz="72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  <a:t>Thứ Tư</a:t>
            </a:r>
            <a:br>
              <a:rPr lang="en-US" sz="72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</a:br>
            <a:r>
              <a:rPr lang="vi-VN" sz="72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  <a:t>Sau Chúa Nhật I</a:t>
            </a:r>
            <a:r>
              <a:rPr lang="en-US" sz="72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  <a:t>V</a:t>
            </a:r>
            <a:r>
              <a:rPr lang="vi-VN" sz="72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  <a:t> </a:t>
            </a:r>
            <a:br>
              <a:rPr lang="vi-VN" sz="72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</a:br>
            <a:r>
              <a:rPr lang="vi-VN" sz="72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  <a:t>Thường Niên</a:t>
            </a:r>
            <a:endParaRPr lang="en-US" sz="72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imes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14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9144000" cy="5138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89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96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470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9443"/>
            <a:ext cx="9144000" cy="5143499"/>
          </a:xfrm>
        </p:spPr>
        <p:txBody>
          <a:bodyPr>
            <a:normAutofit/>
          </a:bodyPr>
          <a:lstStyle/>
          <a:p>
            <a:pPr algn="just"/>
            <a:r>
              <a:rPr lang="vi-VN" sz="8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" pitchFamily="34" charset="0"/>
                <a:cs typeface="Times New Roman" pitchFamily="18" charset="0"/>
              </a:rPr>
              <a:t>Lạy Chúa, xin tha thứ tội vạ cho con.</a:t>
            </a:r>
            <a:endParaRPr lang="en-US" sz="80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" pitchFamily="34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9443"/>
            <a:ext cx="14782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>
                <a:solidFill>
                  <a:srgbClr val="FFFF00"/>
                </a:solidFill>
                <a:latin typeface="+mj-lt"/>
                <a:cs typeface="Times New Roman" pitchFamily="18" charset="0"/>
              </a:rPr>
              <a:t>Đáp ca: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226266"/>
            <a:ext cx="300037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9359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14350"/>
            <a:ext cx="9144000" cy="4267200"/>
          </a:xfrm>
        </p:spPr>
        <p:txBody>
          <a:bodyPr>
            <a:normAutofit/>
          </a:bodyPr>
          <a:lstStyle/>
          <a:p>
            <a:pPr algn="just"/>
            <a:r>
              <a:rPr lang="en-US" sz="6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  <a:t>Chúa </a:t>
            </a:r>
            <a:r>
              <a:rPr lang="en-US" sz="6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  <a:t>nói: Chiên của tôi thì nghe tiếng tôi ; tôi biết chúng, và chúng theo tôi.</a:t>
            </a:r>
            <a:endParaRPr lang="en-US" sz="6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imes" pitchFamily="34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23622"/>
            <a:ext cx="28712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Alleluia-Alleluia.</a:t>
            </a:r>
          </a:p>
        </p:txBody>
      </p:sp>
      <p:sp>
        <p:nvSpPr>
          <p:cNvPr id="4" name="Rectangle 3"/>
          <p:cNvSpPr/>
          <p:nvPr/>
        </p:nvSpPr>
        <p:spPr>
          <a:xfrm>
            <a:off x="6615604" y="4400550"/>
            <a:ext cx="18085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40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Alleluia.</a:t>
            </a:r>
          </a:p>
        </p:txBody>
      </p:sp>
    </p:spTree>
    <p:extLst>
      <p:ext uri="{BB962C8B-B14F-4D97-AF65-F5344CB8AC3E}">
        <p14:creationId xmlns:p14="http://schemas.microsoft.com/office/powerpoint/2010/main" val="302200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75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70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9144000" cy="5138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807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272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rmAutofit/>
          </a:bodyPr>
          <a:lstStyle/>
          <a:p>
            <a:r>
              <a:rPr lang="en-US" sz="72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  <a:t>Thứ Năm</a:t>
            </a:r>
            <a:br>
              <a:rPr lang="en-US" sz="72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</a:br>
            <a:r>
              <a:rPr lang="vi-VN" sz="72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  <a:t>Sau Chúa Nhật I</a:t>
            </a:r>
            <a:r>
              <a:rPr lang="en-US" sz="72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  <a:t>V</a:t>
            </a:r>
            <a:r>
              <a:rPr lang="vi-VN" sz="72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  <a:t> </a:t>
            </a:r>
            <a:br>
              <a:rPr lang="vi-VN" sz="72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</a:br>
            <a:r>
              <a:rPr lang="vi-VN" sz="72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  <a:t>Thường Niên</a:t>
            </a:r>
            <a:endParaRPr lang="en-US" sz="72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imes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78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41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9443"/>
            <a:ext cx="9144000" cy="5143499"/>
          </a:xfrm>
        </p:spPr>
        <p:txBody>
          <a:bodyPr>
            <a:normAutofit/>
          </a:bodyPr>
          <a:lstStyle/>
          <a:p>
            <a:pPr algn="just"/>
            <a:r>
              <a:rPr lang="vi-VN" sz="9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" pitchFamily="34" charset="0"/>
                <a:cs typeface="Times New Roman" pitchFamily="18" charset="0"/>
              </a:rPr>
              <a:t>Chính Chúa làm bá chủ mọi loài.</a:t>
            </a:r>
            <a:endParaRPr lang="en-US" sz="9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" pitchFamily="34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9443"/>
            <a:ext cx="14782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>
                <a:solidFill>
                  <a:srgbClr val="FFFF00"/>
                </a:solidFill>
                <a:latin typeface="+mj-lt"/>
                <a:cs typeface="Times New Roman" pitchFamily="18" charset="0"/>
              </a:rPr>
              <a:t>Đáp ca: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09550"/>
            <a:ext cx="473392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389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14350"/>
            <a:ext cx="9144000" cy="4267200"/>
          </a:xfrm>
        </p:spPr>
        <p:txBody>
          <a:bodyPr>
            <a:normAutofit/>
          </a:bodyPr>
          <a:lstStyle/>
          <a:p>
            <a:pPr algn="just"/>
            <a:r>
              <a:rPr lang="vi-VN" sz="6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  <a:t>Triều đại Thiên Chúa đã đến gần. Anh em hãy sám hối và tin vào Tin Mừng.</a:t>
            </a:r>
            <a:endParaRPr lang="en-US" sz="6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imes" pitchFamily="34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23622"/>
            <a:ext cx="28712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Alleluia-Alleluia.</a:t>
            </a:r>
          </a:p>
        </p:txBody>
      </p:sp>
      <p:sp>
        <p:nvSpPr>
          <p:cNvPr id="4" name="Rectangle 3"/>
          <p:cNvSpPr/>
          <p:nvPr/>
        </p:nvSpPr>
        <p:spPr>
          <a:xfrm>
            <a:off x="6615604" y="4400550"/>
            <a:ext cx="18085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40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Alleluia.</a:t>
            </a:r>
          </a:p>
        </p:txBody>
      </p:sp>
    </p:spTree>
    <p:extLst>
      <p:ext uri="{BB962C8B-B14F-4D97-AF65-F5344CB8AC3E}">
        <p14:creationId xmlns:p14="http://schemas.microsoft.com/office/powerpoint/2010/main" val="2120497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rmAutofit/>
          </a:bodyPr>
          <a:lstStyle/>
          <a:p>
            <a:r>
              <a:rPr lang="en-US" sz="72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  <a:t>Thứ Hai</a:t>
            </a:r>
            <a:br>
              <a:rPr lang="en-US" sz="72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</a:br>
            <a:r>
              <a:rPr lang="vi-VN" sz="72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  <a:t>Sau Chúa Nhật I</a:t>
            </a:r>
            <a:r>
              <a:rPr lang="en-US" sz="72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  <a:t>V</a:t>
            </a:r>
            <a:r>
              <a:rPr lang="vi-VN" sz="72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  <a:t> </a:t>
            </a:r>
            <a:br>
              <a:rPr lang="vi-VN" sz="72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</a:br>
            <a:r>
              <a:rPr lang="vi-VN" sz="72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  <a:t>Thường Niên</a:t>
            </a:r>
            <a:endParaRPr lang="en-US" sz="72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imes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38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60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70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080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rmAutofit fontScale="90000"/>
          </a:bodyPr>
          <a:lstStyle/>
          <a:p>
            <a:r>
              <a:rPr lang="en-US" sz="72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  <a:t>Thứ </a:t>
            </a:r>
            <a:r>
              <a:rPr lang="en-US" sz="72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" pitchFamily="34" charset="0"/>
                <a:cs typeface="Times New Roman" pitchFamily="18" charset="0"/>
              </a:rPr>
              <a:t>Sáu</a:t>
            </a:r>
            <a:r>
              <a:rPr lang="en-US" sz="7200" b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  <a:t/>
            </a:r>
            <a:br>
              <a:rPr lang="en-US" sz="7200" b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</a:br>
            <a:r>
              <a:rPr lang="vi-VN" sz="4800" b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  <a:t>Sau Chúa Nhật I</a:t>
            </a:r>
            <a:r>
              <a:rPr lang="en-US" sz="4800" b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  <a:t>V</a:t>
            </a:r>
            <a:r>
              <a:rPr lang="vi-VN" sz="4800" b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  <a:t> </a:t>
            </a:r>
            <a:br>
              <a:rPr lang="vi-VN" sz="4800" b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</a:br>
            <a:r>
              <a:rPr lang="vi-VN" sz="4800" b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  <a:t>Thường Niên</a:t>
            </a:r>
            <a:r>
              <a:rPr lang="en-US" sz="4800" b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  <a:t/>
            </a:r>
            <a:br>
              <a:rPr lang="en-US" sz="4800" b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</a:br>
            <a:r>
              <a:rPr lang="en-US" sz="48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  <a:t>Dâng Chúa Giê-su Trong Đền Thánh</a:t>
            </a:r>
            <a:br>
              <a:rPr lang="en-US" sz="48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</a:br>
            <a:r>
              <a:rPr lang="en-US" sz="40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  <a:t>Lễ kính</a:t>
            </a:r>
            <a:r>
              <a:rPr lang="en-US" sz="4000" b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  <a:t/>
            </a:r>
            <a:br>
              <a:rPr lang="en-US" sz="4000" b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</a:br>
            <a:r>
              <a:rPr lang="en-US" sz="4000" b="1" i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  <a:t>( sách bài đọc quyển 1 trang 710 )</a:t>
            </a:r>
            <a:endParaRPr lang="en-US" sz="4000" b="1" i="1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imes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882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848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endParaRPr lang="en-US" sz="36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sz="7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KINH VINH DANH</a:t>
            </a:r>
            <a:endParaRPr lang="vi-VN" sz="72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957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algn="l" eaLnBrk="1" hangingPunct="1">
              <a:lnSpc>
                <a:spcPct val="150000"/>
              </a:lnSpc>
            </a:pPr>
            <a:r>
              <a:rPr lang="en-US" sz="40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Chủ</a:t>
            </a:r>
            <a:r>
              <a:rPr lang="en-US" sz="4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tế</a:t>
            </a:r>
            <a:r>
              <a:rPr lang="en-US" sz="4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: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Vinh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danh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Thiên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trên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các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tầng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trời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</a:t>
            </a:r>
            <a:b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</a:br>
            <a:r>
              <a:rPr lang="vi-VN" sz="5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A+B:</a:t>
            </a:r>
            <a:r>
              <a:rPr lang="vi-VN" sz="54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Và bình an dưới thế cho người thiện tâm</a:t>
            </a:r>
            <a:r>
              <a:rPr lang="en-US" sz="54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</a:t>
            </a:r>
            <a:endParaRPr lang="vi-VN" sz="54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003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algn="l" eaLnBrk="1" hangingPunct="1">
              <a:lnSpc>
                <a:spcPct val="140000"/>
              </a:lnSpc>
            </a:pPr>
            <a:r>
              <a:rPr lang="en-US" sz="5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A:</a:t>
            </a:r>
            <a:r>
              <a:rPr lang="en-US" sz="5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Chúng</a:t>
            </a:r>
            <a:r>
              <a:rPr lang="en-US" sz="5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con </a:t>
            </a:r>
            <a:r>
              <a:rPr lang="en-US" sz="50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ca</a:t>
            </a:r>
            <a:r>
              <a:rPr lang="en-US" sz="5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ngợi</a:t>
            </a:r>
            <a:r>
              <a:rPr lang="en-US" sz="5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5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</a:t>
            </a:r>
          </a:p>
          <a:p>
            <a:pPr algn="l" eaLnBrk="1" hangingPunct="1">
              <a:lnSpc>
                <a:spcPct val="140000"/>
              </a:lnSpc>
            </a:pPr>
            <a:r>
              <a:rPr lang="en-US" sz="5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B:</a:t>
            </a:r>
            <a:r>
              <a:rPr lang="en-US" sz="5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Chúng</a:t>
            </a:r>
            <a:r>
              <a:rPr lang="en-US" sz="5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con </a:t>
            </a:r>
            <a:r>
              <a:rPr lang="en-US" sz="50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chúc</a:t>
            </a:r>
            <a:r>
              <a:rPr lang="en-US" sz="5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tụng</a:t>
            </a:r>
            <a:r>
              <a:rPr lang="en-US" sz="5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5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 </a:t>
            </a:r>
            <a:br>
              <a:rPr lang="en-US" sz="5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</a:br>
            <a:r>
              <a:rPr lang="en-US" sz="5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A:</a:t>
            </a:r>
            <a:r>
              <a:rPr lang="en-US" sz="5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Chúng</a:t>
            </a:r>
            <a:r>
              <a:rPr lang="en-US" sz="5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con </a:t>
            </a:r>
            <a:r>
              <a:rPr lang="en-US" sz="50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thờ</a:t>
            </a:r>
            <a:r>
              <a:rPr lang="en-US" sz="5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lạy</a:t>
            </a:r>
            <a:r>
              <a:rPr lang="en-US" sz="5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5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 </a:t>
            </a:r>
          </a:p>
          <a:p>
            <a:pPr algn="l" eaLnBrk="1" hangingPunct="1">
              <a:lnSpc>
                <a:spcPct val="140000"/>
              </a:lnSpc>
            </a:pPr>
            <a:r>
              <a:rPr lang="en-US" sz="5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B:</a:t>
            </a:r>
            <a:r>
              <a:rPr lang="en-US" sz="5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Chúng</a:t>
            </a:r>
            <a:r>
              <a:rPr lang="en-US" sz="5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con </a:t>
            </a:r>
            <a:r>
              <a:rPr lang="en-US" sz="50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tôn</a:t>
            </a:r>
            <a:r>
              <a:rPr lang="en-US" sz="5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vinh</a:t>
            </a:r>
            <a:r>
              <a:rPr lang="en-US" sz="5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5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85188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 sz="400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sz="400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-171450"/>
            <a:ext cx="9144000" cy="5314950"/>
          </a:xfrm>
        </p:spPr>
        <p:txBody>
          <a:bodyPr/>
          <a:lstStyle/>
          <a:p>
            <a:pPr marL="0" indent="0" algn="just" eaLnBrk="1" hangingPunct="1">
              <a:lnSpc>
                <a:spcPct val="140000"/>
              </a:lnSpc>
              <a:buFontTx/>
              <a:buNone/>
            </a:pPr>
            <a:r>
              <a:rPr lang="en-US" sz="4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A:</a:t>
            </a:r>
            <a:r>
              <a:rPr lang="en-US" sz="4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Chúng</a:t>
            </a:r>
            <a:r>
              <a:rPr lang="en-US" sz="4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con </a:t>
            </a:r>
            <a:r>
              <a:rPr lang="en-US" sz="48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cảm</a:t>
            </a:r>
            <a:r>
              <a:rPr lang="en-US" sz="4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tạ</a:t>
            </a:r>
            <a:r>
              <a:rPr lang="en-US" sz="4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4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vì</a:t>
            </a:r>
            <a:r>
              <a:rPr lang="en-US" sz="4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vinh</a:t>
            </a:r>
            <a:r>
              <a:rPr lang="en-US" sz="4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quang</a:t>
            </a:r>
            <a:r>
              <a:rPr lang="en-US" sz="4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cao</a:t>
            </a:r>
            <a:r>
              <a:rPr lang="en-US" sz="4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cả</a:t>
            </a:r>
            <a:r>
              <a:rPr lang="en-US" sz="4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4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</a:t>
            </a:r>
          </a:p>
          <a:p>
            <a:pPr marL="0" indent="0" algn="just" eaLnBrk="1" hangingPunct="1">
              <a:lnSpc>
                <a:spcPct val="140000"/>
              </a:lnSpc>
              <a:buFontTx/>
              <a:buNone/>
            </a:pPr>
            <a:r>
              <a:rPr lang="vi-VN" sz="4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B:</a:t>
            </a:r>
            <a:r>
              <a:rPr lang="vi-VN" sz="4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Lạy Chúa là Thiên Chúa, là Vua trên trời, là Chúa Cha toàn năng.</a:t>
            </a:r>
          </a:p>
        </p:txBody>
      </p:sp>
    </p:spTree>
    <p:extLst>
      <p:ext uri="{BB962C8B-B14F-4D97-AF65-F5344CB8AC3E}">
        <p14:creationId xmlns:p14="http://schemas.microsoft.com/office/powerpoint/2010/main" val="1912683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 sz="400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sz="400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-247650"/>
            <a:ext cx="9144000" cy="5391150"/>
          </a:xfrm>
        </p:spPr>
        <p:txBody>
          <a:bodyPr/>
          <a:lstStyle/>
          <a:p>
            <a:pPr marL="0" indent="0" algn="just" eaLnBrk="1" hangingPunct="1">
              <a:lnSpc>
                <a:spcPct val="145000"/>
              </a:lnSpc>
              <a:buFontTx/>
              <a:buNone/>
            </a:pPr>
            <a:r>
              <a:rPr lang="en-US" sz="4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A:</a:t>
            </a:r>
            <a:r>
              <a:rPr lang="en-US" sz="4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Lạy</a:t>
            </a:r>
            <a:r>
              <a:rPr lang="en-US" sz="4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con </a:t>
            </a:r>
            <a:r>
              <a:rPr lang="en-US" sz="48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một</a:t>
            </a:r>
            <a:r>
              <a:rPr lang="en-US" sz="4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Thiên</a:t>
            </a:r>
            <a:r>
              <a:rPr lang="en-US" sz="4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4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,           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Giêsu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Kitô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</a:t>
            </a:r>
          </a:p>
          <a:p>
            <a:pPr marL="0" indent="0" algn="just" eaLnBrk="1" hangingPunct="1">
              <a:lnSpc>
                <a:spcPct val="145000"/>
              </a:lnSpc>
              <a:buFontTx/>
              <a:buNone/>
            </a:pPr>
            <a:r>
              <a:rPr lang="vi-VN" sz="4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B:</a:t>
            </a:r>
            <a:r>
              <a:rPr lang="vi-VN" sz="4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Lạy Chúa là Thiên Chúa, là Chiên Thiên Chúa là Con Đức Chúa Cha.</a:t>
            </a:r>
          </a:p>
        </p:txBody>
      </p:sp>
    </p:spTree>
    <p:extLst>
      <p:ext uri="{BB962C8B-B14F-4D97-AF65-F5344CB8AC3E}">
        <p14:creationId xmlns:p14="http://schemas.microsoft.com/office/powerpoint/2010/main" val="397862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70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 sz="400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sz="400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-171450"/>
            <a:ext cx="9144000" cy="5314950"/>
          </a:xfrm>
        </p:spPr>
        <p:txBody>
          <a:bodyPr/>
          <a:lstStyle/>
          <a:p>
            <a:pPr marL="0" indent="0" algn="just" eaLnBrk="1" hangingPunct="1">
              <a:lnSpc>
                <a:spcPct val="145000"/>
              </a:lnSpc>
              <a:buFontTx/>
              <a:buNone/>
            </a:pPr>
            <a:r>
              <a:rPr lang="en-US" sz="54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A:</a:t>
            </a:r>
            <a:r>
              <a:rPr lang="en-US" sz="5400" b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Chúa xóa tội trần gian, xin thương xót chúng con.</a:t>
            </a:r>
          </a:p>
          <a:p>
            <a:pPr marL="0" indent="0" algn="just" eaLnBrk="1" hangingPunct="1">
              <a:lnSpc>
                <a:spcPct val="145000"/>
              </a:lnSpc>
              <a:buFontTx/>
              <a:buNone/>
            </a:pPr>
            <a:r>
              <a:rPr lang="en-US" sz="54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B:</a:t>
            </a:r>
            <a:r>
              <a:rPr lang="en-US" sz="5400" b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Chúa xóa tội trần gian, xin nhậm lời chúng con cầu khẩn.</a:t>
            </a:r>
          </a:p>
        </p:txBody>
      </p:sp>
    </p:spTree>
    <p:extLst>
      <p:ext uri="{BB962C8B-B14F-4D97-AF65-F5344CB8AC3E}">
        <p14:creationId xmlns:p14="http://schemas.microsoft.com/office/powerpoint/2010/main" val="967531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 sz="400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sz="400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marL="0" indent="0" algn="just" eaLnBrk="1" hangingPunct="1">
              <a:lnSpc>
                <a:spcPct val="150000"/>
              </a:lnSpc>
              <a:buFontTx/>
              <a:buNone/>
            </a:pPr>
            <a:r>
              <a:rPr lang="en-US" sz="48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A:</a:t>
            </a:r>
            <a:r>
              <a:rPr lang="en-US" sz="4800" b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Chúa ngự bên hữu Đức Chúa Cha, xin thương xót chúng con.</a:t>
            </a:r>
          </a:p>
          <a:p>
            <a:pPr marL="0" indent="0" algn="just" eaLnBrk="1" hangingPunct="1">
              <a:lnSpc>
                <a:spcPct val="150000"/>
              </a:lnSpc>
              <a:buFontTx/>
              <a:buNone/>
            </a:pPr>
            <a:r>
              <a:rPr lang="vi-VN" sz="48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B:</a:t>
            </a:r>
            <a:r>
              <a:rPr lang="vi-VN" sz="4800" b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Vì lạy </a:t>
            </a:r>
            <a:r>
              <a:rPr lang="vi-VN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Chúa Giêsu Kitô, </a:t>
            </a:r>
            <a:r>
              <a:rPr lang="vi-VN" sz="4800" b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chỉ có Chúa là Đấng Thánh.</a:t>
            </a:r>
          </a:p>
        </p:txBody>
      </p:sp>
    </p:spTree>
    <p:extLst>
      <p:ext uri="{BB962C8B-B14F-4D97-AF65-F5344CB8AC3E}">
        <p14:creationId xmlns:p14="http://schemas.microsoft.com/office/powerpoint/2010/main" val="2545277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 sz="400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sz="400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marL="0" indent="0" algn="just" eaLnBrk="1" hangingPunct="1">
              <a:lnSpc>
                <a:spcPct val="140000"/>
              </a:lnSpc>
              <a:buFontTx/>
              <a:buNone/>
            </a:pPr>
            <a:r>
              <a:rPr lang="en-US" sz="4400" b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Chỉ có Chúa là Chúa, chỉ có Chúa là đấng tối cao.</a:t>
            </a:r>
          </a:p>
          <a:p>
            <a:pPr marL="0" indent="0" algn="just" eaLnBrk="1" hangingPunct="1">
              <a:lnSpc>
                <a:spcPct val="140000"/>
              </a:lnSpc>
              <a:buFontTx/>
              <a:buNone/>
            </a:pPr>
            <a:r>
              <a:rPr lang="vi-VN" sz="44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A+</a:t>
            </a:r>
            <a:r>
              <a:rPr lang="en-US" sz="44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B</a:t>
            </a:r>
            <a:r>
              <a:rPr lang="vi-VN" sz="44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:</a:t>
            </a:r>
            <a:r>
              <a:rPr lang="vi-VN" sz="4400" b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Cùng Đức Chúa Thánh Thần trong vinh quang Đức Chúa Cha. </a:t>
            </a:r>
          </a:p>
          <a:p>
            <a:pPr marL="0" indent="0" algn="just" eaLnBrk="1" hangingPunct="1">
              <a:lnSpc>
                <a:spcPct val="140000"/>
              </a:lnSpc>
              <a:buFontTx/>
              <a:buNone/>
            </a:pPr>
            <a:r>
              <a:rPr lang="vi-VN" sz="44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Amen.</a:t>
            </a:r>
          </a:p>
        </p:txBody>
      </p:sp>
    </p:spTree>
    <p:extLst>
      <p:ext uri="{BB962C8B-B14F-4D97-AF65-F5344CB8AC3E}">
        <p14:creationId xmlns:p14="http://schemas.microsoft.com/office/powerpoint/2010/main" val="2079175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66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9443"/>
            <a:ext cx="9144000" cy="5143499"/>
          </a:xfrm>
        </p:spPr>
        <p:txBody>
          <a:bodyPr>
            <a:normAutofit/>
          </a:bodyPr>
          <a:lstStyle/>
          <a:p>
            <a:pPr algn="just"/>
            <a:r>
              <a:rPr lang="vi-VN" sz="7200" b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  <a:t>Chính Chúa Tể càn khôn là Đức Vua vinh hiển.</a:t>
            </a:r>
            <a:endParaRPr lang="en-US" sz="7200" b="1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imes" pitchFamily="34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9443"/>
            <a:ext cx="14782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>
                <a:solidFill>
                  <a:srgbClr val="C00000"/>
                </a:solidFill>
                <a:cs typeface="Times New Roman" pitchFamily="18" charset="0"/>
              </a:rPr>
              <a:t>Đáp ca:</a:t>
            </a:r>
          </a:p>
        </p:txBody>
      </p:sp>
    </p:spTree>
    <p:extLst>
      <p:ext uri="{BB962C8B-B14F-4D97-AF65-F5344CB8AC3E}">
        <p14:creationId xmlns:p14="http://schemas.microsoft.com/office/powerpoint/2010/main" val="192729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14350"/>
            <a:ext cx="9144000" cy="4267200"/>
          </a:xfrm>
        </p:spPr>
        <p:txBody>
          <a:bodyPr>
            <a:normAutofit/>
          </a:bodyPr>
          <a:lstStyle/>
          <a:p>
            <a:pPr algn="just"/>
            <a:r>
              <a:rPr lang="en-US" sz="6000" b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  <a:t>Đ</a:t>
            </a:r>
            <a:r>
              <a:rPr lang="vi-VN" sz="6000" b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  <a:t>ức Ki-tô là ánh sáng soi đường cho dân ngoại, là vinh quang của Ít-ra-en Dân Chúa.</a:t>
            </a:r>
            <a:endParaRPr lang="en-US" sz="6000" b="1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imes" pitchFamily="34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23622"/>
            <a:ext cx="28712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Alleluia-Alleluia.</a:t>
            </a:r>
          </a:p>
        </p:txBody>
      </p:sp>
      <p:sp>
        <p:nvSpPr>
          <p:cNvPr id="4" name="Rectangle 3"/>
          <p:cNvSpPr/>
          <p:nvPr/>
        </p:nvSpPr>
        <p:spPr>
          <a:xfrm>
            <a:off x="6615604" y="4400550"/>
            <a:ext cx="18085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4000" b="1" u="sng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Alleluia.</a:t>
            </a:r>
          </a:p>
        </p:txBody>
      </p:sp>
    </p:spTree>
    <p:extLst>
      <p:ext uri="{BB962C8B-B14F-4D97-AF65-F5344CB8AC3E}">
        <p14:creationId xmlns:p14="http://schemas.microsoft.com/office/powerpoint/2010/main" val="878241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66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59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4976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rmAutofit/>
          </a:bodyPr>
          <a:lstStyle/>
          <a:p>
            <a:r>
              <a:rPr lang="en-US" sz="72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  <a:t>Thứ Sáu</a:t>
            </a:r>
            <a:br>
              <a:rPr lang="en-US" sz="72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</a:br>
            <a:r>
              <a:rPr lang="vi-VN" sz="72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  <a:t>Sau Chúa Nhật I</a:t>
            </a:r>
            <a:r>
              <a:rPr lang="en-US" sz="72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  <a:t>V</a:t>
            </a:r>
            <a:r>
              <a:rPr lang="vi-VN" sz="72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  <a:t> </a:t>
            </a:r>
            <a:br>
              <a:rPr lang="vi-VN" sz="72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</a:br>
            <a:r>
              <a:rPr lang="vi-VN" sz="72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  <a:t>Thường Niên</a:t>
            </a:r>
            <a:endParaRPr lang="en-US" sz="72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imes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23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9443"/>
            <a:ext cx="9144000" cy="5143499"/>
          </a:xfrm>
        </p:spPr>
        <p:txBody>
          <a:bodyPr>
            <a:normAutofit/>
          </a:bodyPr>
          <a:lstStyle/>
          <a:p>
            <a:pPr algn="just"/>
            <a:r>
              <a:rPr lang="vi-VN" sz="8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" pitchFamily="34" charset="0"/>
                <a:cs typeface="Times New Roman" pitchFamily="18" charset="0"/>
              </a:rPr>
              <a:t>Lạy Chúa, xin trỗi dậy, cứu lấy con.</a:t>
            </a:r>
            <a:endParaRPr lang="en-US" sz="8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" pitchFamily="34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9443"/>
            <a:ext cx="14782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Đáp ca:</a:t>
            </a:r>
            <a:endParaRPr lang="en-US" sz="3200" b="1" u="sng">
              <a:solidFill>
                <a:srgbClr val="FFFF00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09550"/>
            <a:ext cx="284797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638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844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9443"/>
            <a:ext cx="9144000" cy="5143499"/>
          </a:xfrm>
        </p:spPr>
        <p:txBody>
          <a:bodyPr>
            <a:normAutofit/>
          </a:bodyPr>
          <a:lstStyle/>
          <a:p>
            <a:pPr algn="just"/>
            <a:r>
              <a:rPr lang="en-US" sz="9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" pitchFamily="34" charset="0"/>
                <a:cs typeface="Times New Roman" pitchFamily="18" charset="0"/>
              </a:rPr>
              <a:t>Chúc tụng Thiên Chúa là Đấng cứu độ tôi</a:t>
            </a:r>
            <a:r>
              <a:rPr lang="vi-VN" sz="9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  <a:t>.</a:t>
            </a:r>
            <a:endParaRPr lang="en-US" sz="9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imes" pitchFamily="34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9443"/>
            <a:ext cx="14782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>
                <a:solidFill>
                  <a:srgbClr val="FFFF00"/>
                </a:solidFill>
                <a:latin typeface="+mj-lt"/>
                <a:cs typeface="Times New Roman" pitchFamily="18" charset="0"/>
              </a:rPr>
              <a:t>Đáp ca:</a:t>
            </a:r>
          </a:p>
        </p:txBody>
      </p:sp>
    </p:spTree>
    <p:extLst>
      <p:ext uri="{BB962C8B-B14F-4D97-AF65-F5344CB8AC3E}">
        <p14:creationId xmlns:p14="http://schemas.microsoft.com/office/powerpoint/2010/main" val="211519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14350"/>
            <a:ext cx="9144000" cy="4267200"/>
          </a:xfrm>
        </p:spPr>
        <p:txBody>
          <a:bodyPr>
            <a:normAutofit fontScale="90000"/>
          </a:bodyPr>
          <a:lstStyle/>
          <a:p>
            <a:pPr algn="just"/>
            <a:r>
              <a:rPr lang="vi-VN" sz="6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  <a:t>Hạnh phúc thay người thành tâm thiện chí, hằng ấp ủ lời Chúa trong lòng, nhờ kiên nhẫn mà sinh hoa kết quả.</a:t>
            </a:r>
            <a:endParaRPr lang="en-US" sz="60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imes" pitchFamily="34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23622"/>
            <a:ext cx="28712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Alleluia-Alleluia.</a:t>
            </a:r>
          </a:p>
        </p:txBody>
      </p:sp>
      <p:sp>
        <p:nvSpPr>
          <p:cNvPr id="4" name="Rectangle 3"/>
          <p:cNvSpPr/>
          <p:nvPr/>
        </p:nvSpPr>
        <p:spPr>
          <a:xfrm>
            <a:off x="6615604" y="4400550"/>
            <a:ext cx="18085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40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Alleluia.</a:t>
            </a:r>
          </a:p>
        </p:txBody>
      </p:sp>
    </p:spTree>
    <p:extLst>
      <p:ext uri="{BB962C8B-B14F-4D97-AF65-F5344CB8AC3E}">
        <p14:creationId xmlns:p14="http://schemas.microsoft.com/office/powerpoint/2010/main" val="323009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80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70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8808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rmAutofit/>
          </a:bodyPr>
          <a:lstStyle/>
          <a:p>
            <a:r>
              <a:rPr lang="en-US" sz="72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  <a:t>Thứ Bảy</a:t>
            </a:r>
            <a:br>
              <a:rPr lang="en-US" sz="72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</a:br>
            <a:r>
              <a:rPr lang="vi-VN" sz="72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  <a:t>Sau Chúa Nhật I</a:t>
            </a:r>
            <a:r>
              <a:rPr lang="en-US" sz="72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  <a:t>V</a:t>
            </a:r>
            <a:br>
              <a:rPr lang="en-US" sz="72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</a:br>
            <a:r>
              <a:rPr lang="vi-VN" sz="72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  <a:t>Thường Niên</a:t>
            </a:r>
            <a:endParaRPr lang="en-US" sz="72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imes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10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5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9443"/>
            <a:ext cx="9144000" cy="5143499"/>
          </a:xfrm>
        </p:spPr>
        <p:txBody>
          <a:bodyPr>
            <a:normAutofit/>
          </a:bodyPr>
          <a:lstStyle/>
          <a:p>
            <a:pPr algn="just"/>
            <a:r>
              <a:rPr lang="vi-VN" sz="8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" pitchFamily="34" charset="0"/>
                <a:cs typeface="Times New Roman" pitchFamily="18" charset="0"/>
              </a:rPr>
              <a:t>Lạy Chúa, thánh chỉ Ngài, xin dạy cho con.</a:t>
            </a:r>
            <a:endParaRPr lang="en-US" sz="80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" pitchFamily="34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9443"/>
            <a:ext cx="14782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>
                <a:solidFill>
                  <a:srgbClr val="FFFF00"/>
                </a:solidFill>
                <a:latin typeface="+mj-lt"/>
                <a:cs typeface="Times New Roman" pitchFamily="18" charset="0"/>
              </a:rPr>
              <a:t>Đáp ca: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09550"/>
            <a:ext cx="3829050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4731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14350"/>
            <a:ext cx="9144000" cy="4267200"/>
          </a:xfrm>
        </p:spPr>
        <p:txBody>
          <a:bodyPr>
            <a:normAutofit/>
          </a:bodyPr>
          <a:lstStyle/>
          <a:p>
            <a:pPr algn="just"/>
            <a:r>
              <a:rPr lang="vi-VN" sz="6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  <a:t>Chúa nói : Chiên của tôi thì nghe tiếng tôi ; tôi biết chúng, và chúng theo tôi.</a:t>
            </a:r>
            <a:endParaRPr lang="en-US" sz="6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imes" pitchFamily="34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23622"/>
            <a:ext cx="28712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Alleluia-Alleluia.</a:t>
            </a:r>
          </a:p>
        </p:txBody>
      </p:sp>
      <p:sp>
        <p:nvSpPr>
          <p:cNvPr id="4" name="Rectangle 3"/>
          <p:cNvSpPr/>
          <p:nvPr/>
        </p:nvSpPr>
        <p:spPr>
          <a:xfrm>
            <a:off x="6615604" y="4400550"/>
            <a:ext cx="18085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40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Alleluia.</a:t>
            </a:r>
          </a:p>
        </p:txBody>
      </p:sp>
    </p:spTree>
    <p:extLst>
      <p:ext uri="{BB962C8B-B14F-4D97-AF65-F5344CB8AC3E}">
        <p14:creationId xmlns:p14="http://schemas.microsoft.com/office/powerpoint/2010/main" val="138735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14350"/>
            <a:ext cx="9144000" cy="4267200"/>
          </a:xfrm>
        </p:spPr>
        <p:txBody>
          <a:bodyPr>
            <a:normAutofit/>
          </a:bodyPr>
          <a:lstStyle/>
          <a:p>
            <a:pPr algn="just"/>
            <a:r>
              <a:rPr lang="vi-VN" sz="6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  <a:t>Vị ngôn sứ vĩ đại đã xuất hiện giữa chúng ta, và Thiên Chúa đã viếng thăm dân Người.</a:t>
            </a:r>
            <a:endParaRPr lang="en-US" sz="60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imes" pitchFamily="34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23622"/>
            <a:ext cx="28712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Alleluia-Alleluia.</a:t>
            </a:r>
            <a:endParaRPr lang="en-US" sz="3200" b="1" u="sng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15604" y="4400550"/>
            <a:ext cx="18085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4000" b="1" u="sng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Alleluia.</a:t>
            </a:r>
            <a:endParaRPr lang="en-US" sz="4000" b="1" u="sng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38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86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70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155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27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70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638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1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3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2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2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471</Words>
  <Application>Microsoft Office PowerPoint</Application>
  <PresentationFormat>On-screen Show (16:9)</PresentationFormat>
  <Paragraphs>68</Paragraphs>
  <Slides>62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23</vt:i4>
      </vt:variant>
      <vt:variant>
        <vt:lpstr>Slide Titles</vt:lpstr>
      </vt:variant>
      <vt:variant>
        <vt:i4>62</vt:i4>
      </vt:variant>
    </vt:vector>
  </HeadingPairs>
  <TitlesOfParts>
    <vt:vector size="85" baseType="lpstr">
      <vt:lpstr>Office Theme</vt:lpstr>
      <vt:lpstr>1_Office Theme</vt:lpstr>
      <vt:lpstr>2_Office Theme</vt:lpstr>
      <vt:lpstr>4_Office Theme</vt:lpstr>
      <vt:lpstr>5_Office Theme</vt:lpstr>
      <vt:lpstr>6_Office Theme</vt:lpstr>
      <vt:lpstr>7_Office Theme</vt:lpstr>
      <vt:lpstr>8_Office Theme</vt:lpstr>
      <vt:lpstr>10_Office Theme</vt:lpstr>
      <vt:lpstr>11_Office Theme</vt:lpstr>
      <vt:lpstr>12_Office Theme</vt:lpstr>
      <vt:lpstr>13_Office Theme</vt:lpstr>
      <vt:lpstr>14_Office Theme</vt:lpstr>
      <vt:lpstr>15_Office Theme</vt:lpstr>
      <vt:lpstr>16_Office Theme</vt:lpstr>
      <vt:lpstr>17_Office Theme</vt:lpstr>
      <vt:lpstr>18_Office Theme</vt:lpstr>
      <vt:lpstr>3_Office Theme</vt:lpstr>
      <vt:lpstr>9_Office Theme</vt:lpstr>
      <vt:lpstr>19_Office Theme</vt:lpstr>
      <vt:lpstr>36_Default Design</vt:lpstr>
      <vt:lpstr>21_Office Theme</vt:lpstr>
      <vt:lpstr>20_Office Theme</vt:lpstr>
      <vt:lpstr>Đáp Ca Sau Chúa Nhật IV  Thường Niên</vt:lpstr>
      <vt:lpstr>PowerPoint Presentation</vt:lpstr>
      <vt:lpstr>Thứ Hai Sau Chúa Nhật IV  Thường Niên</vt:lpstr>
      <vt:lpstr>PowerPoint Presentation</vt:lpstr>
      <vt:lpstr>Lạy Chúa, xin trỗi dậy, cứu lấy con.</vt:lpstr>
      <vt:lpstr>Vị ngôn sứ vĩ đại đã xuất hiện giữa chúng ta, và Thiên Chúa đã viếng thăm dân Người.</vt:lpstr>
      <vt:lpstr>PowerPoint Presentation</vt:lpstr>
      <vt:lpstr>PowerPoint Presentation</vt:lpstr>
      <vt:lpstr>PowerPoint Presentation</vt:lpstr>
      <vt:lpstr>Thứ Ba Sau Chúa Nhật IV  Thường Niên</vt:lpstr>
      <vt:lpstr>PowerPoint Presentation</vt:lpstr>
      <vt:lpstr>Lạy Chúa, xin lắng tai và đáp lời con.</vt:lpstr>
      <vt:lpstr>Đức Ki-tô đã mang lấy các tật nguyền của ta, và gánh lấy các bệnh hoạn của ta.</vt:lpstr>
      <vt:lpstr>PowerPoint Presentation</vt:lpstr>
      <vt:lpstr>PowerPoint Presentation</vt:lpstr>
      <vt:lpstr>PowerPoint Presentation</vt:lpstr>
      <vt:lpstr>Thứ Tư Sau Chúa Nhật IV  Thường Niên</vt:lpstr>
      <vt:lpstr>PowerPoint Presentation</vt:lpstr>
      <vt:lpstr>PowerPoint Presentation</vt:lpstr>
      <vt:lpstr>Lạy Chúa, xin tha thứ tội vạ cho con.</vt:lpstr>
      <vt:lpstr>Chúa nói: Chiên của tôi thì nghe tiếng tôi ; tôi biết chúng, và chúng theo tôi.</vt:lpstr>
      <vt:lpstr>PowerPoint Presentation</vt:lpstr>
      <vt:lpstr>PowerPoint Presentation</vt:lpstr>
      <vt:lpstr>PowerPoint Presentation</vt:lpstr>
      <vt:lpstr>PowerPoint Presentation</vt:lpstr>
      <vt:lpstr>Thứ Năm Sau Chúa Nhật IV  Thường Niên</vt:lpstr>
      <vt:lpstr>PowerPoint Presentation</vt:lpstr>
      <vt:lpstr>Chính Chúa làm bá chủ mọi loài.</vt:lpstr>
      <vt:lpstr>Triều đại Thiên Chúa đã đến gần. Anh em hãy sám hối và tin vào Tin Mừng.</vt:lpstr>
      <vt:lpstr>PowerPoint Presentation</vt:lpstr>
      <vt:lpstr>PowerPoint Presentation</vt:lpstr>
      <vt:lpstr>PowerPoint Presentation</vt:lpstr>
      <vt:lpstr>Thứ Sáu Sau Chúa Nhật IV  Thường Niên Dâng Chúa Giê-su Trong Đền Thánh Lễ kính ( sách bài đọc quyển 1 trang 710 )</vt:lpstr>
      <vt:lpstr>PowerPoint Presentation</vt:lpstr>
      <vt:lpstr> </vt:lpstr>
      <vt:lpstr> </vt:lpstr>
      <vt:lpstr> </vt:lpstr>
      <vt:lpstr> </vt:lpstr>
      <vt:lpstr> </vt:lpstr>
      <vt:lpstr> </vt:lpstr>
      <vt:lpstr> </vt:lpstr>
      <vt:lpstr> </vt:lpstr>
      <vt:lpstr>PowerPoint Presentation</vt:lpstr>
      <vt:lpstr>Chính Chúa Tể càn khôn là Đức Vua vinh hiển.</vt:lpstr>
      <vt:lpstr>Đức Ki-tô là ánh sáng soi đường cho dân ngoại, là vinh quang của Ít-ra-en Dân Chúa.</vt:lpstr>
      <vt:lpstr>PowerPoint Presentation</vt:lpstr>
      <vt:lpstr>PowerPoint Presentation</vt:lpstr>
      <vt:lpstr>PowerPoint Presentation</vt:lpstr>
      <vt:lpstr>Thứ Sáu Sau Chúa Nhật IV  Thường Niên</vt:lpstr>
      <vt:lpstr>PowerPoint Presentation</vt:lpstr>
      <vt:lpstr>Chúc tụng Thiên Chúa là Đấng cứu độ tôi.</vt:lpstr>
      <vt:lpstr>Hạnh phúc thay người thành tâm thiện chí, hằng ấp ủ lời Chúa trong lòng, nhờ kiên nhẫn mà sinh hoa kết quả.</vt:lpstr>
      <vt:lpstr>PowerPoint Presentation</vt:lpstr>
      <vt:lpstr>PowerPoint Presentation</vt:lpstr>
      <vt:lpstr>PowerPoint Presentation</vt:lpstr>
      <vt:lpstr>Thứ Bảy Sau Chúa Nhật IV Thường Niên</vt:lpstr>
      <vt:lpstr>PowerPoint Presentation</vt:lpstr>
      <vt:lpstr>Lạy Chúa, thánh chỉ Ngài, xin dạy cho con.</vt:lpstr>
      <vt:lpstr>Chúa nói : Chiên của tôi thì nghe tiếng tôi ; tôi biết chúng, và chúng theo tôi.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Đáp Ca Sau Chúa Nhật I Thường Niên</dc:title>
  <dc:creator>Hung Nam</dc:creator>
  <cp:lastModifiedBy>Hung Nam</cp:lastModifiedBy>
  <cp:revision>18</cp:revision>
  <dcterms:created xsi:type="dcterms:W3CDTF">2022-10-29T10:09:31Z</dcterms:created>
  <dcterms:modified xsi:type="dcterms:W3CDTF">2024-01-14T23:11:01Z</dcterms:modified>
</cp:coreProperties>
</file>