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92" r:id="rId11"/>
    <p:sldMasterId id="2147483804" r:id="rId12"/>
    <p:sldMasterId id="2147483828" r:id="rId13"/>
    <p:sldMasterId id="2147483852" r:id="rId14"/>
    <p:sldMasterId id="2147483876" r:id="rId15"/>
    <p:sldMasterId id="2147483888" r:id="rId16"/>
    <p:sldMasterId id="2147483900" r:id="rId17"/>
    <p:sldMasterId id="2147483948" r:id="rId18"/>
    <p:sldMasterId id="2147483968" r:id="rId19"/>
    <p:sldMasterId id="2147483980" r:id="rId20"/>
    <p:sldMasterId id="2147483992" r:id="rId21"/>
    <p:sldMasterId id="2147484004" r:id="rId22"/>
    <p:sldMasterId id="2147484016" r:id="rId23"/>
    <p:sldMasterId id="2147484028" r:id="rId24"/>
    <p:sldMasterId id="2147484040" r:id="rId25"/>
    <p:sldMasterId id="2147484052" r:id="rId26"/>
    <p:sldMasterId id="2147484064" r:id="rId27"/>
    <p:sldMasterId id="2147484072" r:id="rId28"/>
    <p:sldMasterId id="2147484084" r:id="rId29"/>
  </p:sldMasterIdLst>
  <p:sldIdLst>
    <p:sldId id="261" r:id="rId30"/>
    <p:sldId id="266" r:id="rId31"/>
    <p:sldId id="362" r:id="rId32"/>
    <p:sldId id="363" r:id="rId33"/>
    <p:sldId id="364" r:id="rId34"/>
    <p:sldId id="365" r:id="rId35"/>
    <p:sldId id="366" r:id="rId36"/>
    <p:sldId id="367" r:id="rId37"/>
    <p:sldId id="368" r:id="rId38"/>
    <p:sldId id="369" r:id="rId39"/>
    <p:sldId id="371" r:id="rId40"/>
    <p:sldId id="370" r:id="rId41"/>
    <p:sldId id="256" r:id="rId42"/>
    <p:sldId id="307" r:id="rId43"/>
    <p:sldId id="372" r:id="rId44"/>
    <p:sldId id="257" r:id="rId45"/>
    <p:sldId id="258" r:id="rId46"/>
    <p:sldId id="351" r:id="rId47"/>
    <p:sldId id="309" r:id="rId48"/>
    <p:sldId id="259" r:id="rId49"/>
    <p:sldId id="373" r:id="rId50"/>
    <p:sldId id="382" r:id="rId51"/>
    <p:sldId id="374" r:id="rId52"/>
    <p:sldId id="375" r:id="rId53"/>
    <p:sldId id="376" r:id="rId54"/>
    <p:sldId id="377" r:id="rId55"/>
    <p:sldId id="378" r:id="rId56"/>
    <p:sldId id="379" r:id="rId57"/>
    <p:sldId id="383" r:id="rId58"/>
    <p:sldId id="381" r:id="rId59"/>
    <p:sldId id="267" r:id="rId60"/>
    <p:sldId id="314" r:id="rId61"/>
    <p:sldId id="384" r:id="rId62"/>
    <p:sldId id="293" r:id="rId63"/>
    <p:sldId id="271" r:id="rId64"/>
    <p:sldId id="352" r:id="rId65"/>
    <p:sldId id="312" r:id="rId66"/>
    <p:sldId id="270" r:id="rId67"/>
    <p:sldId id="353" r:id="rId68"/>
    <p:sldId id="320" r:id="rId69"/>
    <p:sldId id="317" r:id="rId70"/>
    <p:sldId id="294" r:id="rId71"/>
    <p:sldId id="291" r:id="rId72"/>
    <p:sldId id="354" r:id="rId73"/>
    <p:sldId id="324" r:id="rId74"/>
    <p:sldId id="325" r:id="rId75"/>
    <p:sldId id="292" r:id="rId76"/>
    <p:sldId id="276" r:id="rId77"/>
    <p:sldId id="328" r:id="rId78"/>
    <p:sldId id="355" r:id="rId79"/>
    <p:sldId id="288" r:id="rId80"/>
    <p:sldId id="278" r:id="rId81"/>
    <p:sldId id="356" r:id="rId82"/>
    <p:sldId id="326" r:id="rId83"/>
    <p:sldId id="279" r:id="rId84"/>
    <p:sldId id="385" r:id="rId85"/>
    <p:sldId id="395" r:id="rId86"/>
    <p:sldId id="397" r:id="rId87"/>
    <p:sldId id="398" r:id="rId88"/>
    <p:sldId id="399" r:id="rId89"/>
    <p:sldId id="400" r:id="rId90"/>
    <p:sldId id="401" r:id="rId91"/>
    <p:sldId id="402" r:id="rId92"/>
    <p:sldId id="403" r:id="rId93"/>
    <p:sldId id="404" r:id="rId94"/>
    <p:sldId id="405" r:id="rId95"/>
    <p:sldId id="388" r:id="rId96"/>
    <p:sldId id="394" r:id="rId97"/>
    <p:sldId id="389" r:id="rId98"/>
    <p:sldId id="396" r:id="rId99"/>
    <p:sldId id="391" r:id="rId100"/>
    <p:sldId id="393" r:id="rId101"/>
    <p:sldId id="280" r:id="rId102"/>
    <p:sldId id="331" r:id="rId103"/>
    <p:sldId id="357" r:id="rId104"/>
    <p:sldId id="281" r:id="rId105"/>
    <p:sldId id="282" r:id="rId106"/>
    <p:sldId id="358" r:id="rId107"/>
    <p:sldId id="333" r:id="rId108"/>
    <p:sldId id="283" r:id="rId109"/>
    <p:sldId id="406" r:id="rId110"/>
    <p:sldId id="407" r:id="rId111"/>
    <p:sldId id="408" r:id="rId112"/>
    <p:sldId id="409" r:id="rId113"/>
    <p:sldId id="410" r:id="rId114"/>
    <p:sldId id="415" r:id="rId115"/>
    <p:sldId id="412" r:id="rId116"/>
    <p:sldId id="414" r:id="rId117"/>
    <p:sldId id="284" r:id="rId118"/>
    <p:sldId id="416" r:id="rId119"/>
    <p:sldId id="349" r:id="rId120"/>
    <p:sldId id="360" r:id="rId121"/>
    <p:sldId id="285" r:id="rId122"/>
    <p:sldId id="286" r:id="rId123"/>
    <p:sldId id="361" r:id="rId124"/>
    <p:sldId id="338" r:id="rId125"/>
    <p:sldId id="287" r:id="rId1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1996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theme" Target="theme/theme1.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487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23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65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19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87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567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91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2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91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2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294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612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3142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6790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9338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4129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9623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7093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6117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935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1887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4537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856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9387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8929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7299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3152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5316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44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166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079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2907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1036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7418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4042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7764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7913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702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3322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269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7643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0358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7420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8394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3650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1475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3953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185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1766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209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4541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3562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6502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1264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0136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4627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0315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1567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2874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05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5614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2301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7959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4876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5123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2679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4627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0315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1567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287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055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5614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2301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7959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4876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5123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2679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0064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572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118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418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6851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2006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0249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8032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0304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5431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9011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4020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02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6227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9696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27330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8508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6808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5188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7785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298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3691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45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6832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1315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18509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9305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1344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6530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36800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9632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3286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516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1017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6647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8905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2665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4221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7875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94467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7666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7832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758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992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2764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8629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4630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4184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5290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6725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3368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6196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971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7809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8571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2425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4390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44593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3184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3905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991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6161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448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9679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7228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4940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50679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8071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427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9245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1426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9226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946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0144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0230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8288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2289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3234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21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82299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0103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4773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55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430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10155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4723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5129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29693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4983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2743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87300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5512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072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3985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9013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6988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10411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82201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87067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3575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6117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6521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441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541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33396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7925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83342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81845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8336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2469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8142151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3703144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200835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8614426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1993332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8827519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5522053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931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2667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6282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8662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77460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34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40477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68008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5045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80339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93858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01714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80234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69621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3891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769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7523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8755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76852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5504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84987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483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8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3147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5410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487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6924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093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939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819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284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1736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06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5" Type="http://schemas.openxmlformats.org/officeDocument/2006/relationships/slideLayout" Target="../slideLayouts/slideLayout291.xml"/><Relationship Id="rId4" Type="http://schemas.openxmlformats.org/officeDocument/2006/relationships/slideLayout" Target="../slideLayouts/slideLayout290.xml"/><Relationship Id="rId9" Type="http://schemas.openxmlformats.org/officeDocument/2006/relationships/image" Target="../media/image1.jp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9.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5/9/2024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18132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04962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17207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59697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4837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4837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76446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86958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751082"/>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07750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42880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50802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932220"/>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250199"/>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215156"/>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705497"/>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101612293"/>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58582"/>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388801"/>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31417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21.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3.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3.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11.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4.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7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10.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54.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87.xml"/></Relationships>
</file>

<file path=ppt/slides/_rels/slide5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8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10.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87.xml"/></Relationships>
</file>

<file path=ppt/slides/_rels/slide6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92.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92.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92.xml"/></Relationships>
</file>

<file path=ppt/slides/_rels/slide6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92.xml"/></Relationships>
</file>

<file path=ppt/slides/_rels/slide6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92.xml"/></Relationships>
</file>

<file path=ppt/slides/_rels/slide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4.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254.xml"/></Relationships>
</file>

<file path=ppt/slides/_rels/slide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5.xml"/></Relationships>
</file>

<file path=ppt/slides/_rels/slide6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5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10.xml"/></Relationships>
</file>

<file path=ppt/slides/_rels/slide7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76.xml"/></Relationships>
</file>

<file path=ppt/slides/_rels/slide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5.xml"/></Relationships>
</file>

<file path=ppt/slides/_rels/slide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99.xml"/></Relationships>
</file>

<file path=ppt/slides/_rels/slide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9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9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dirty="0">
              <a:solidFill>
                <a:srgbClr val="FFFF00"/>
              </a:solidFill>
              <a:effectLst/>
              <a:latin typeface="+mj-lt"/>
              <a:cs typeface="Times New Roman" pitchFamily="18" charset="0"/>
            </a:endParaRPr>
          </a:p>
          <a:p>
            <a:endParaRPr lang="en-US" b="1" dirty="0">
              <a:solidFill>
                <a:srgbClr val="FFFF00"/>
              </a:solidFill>
              <a:effectLst/>
              <a:latin typeface="+mj-lt"/>
              <a:cs typeface="Times New Roman" pitchFamily="18" charset="0"/>
            </a:endParaRPr>
          </a:p>
          <a:p>
            <a:r>
              <a:rPr lang="en-US" sz="4400" b="1" dirty="0">
                <a:solidFill>
                  <a:srgbClr val="FFFF00"/>
                </a:solidFill>
                <a:effectLst/>
                <a:latin typeface="+mj-lt"/>
                <a:cs typeface="Times New Roman" pitchFamily="18" charset="0"/>
              </a:rPr>
              <a:t>ĐÁP CA </a:t>
            </a:r>
          </a:p>
          <a:p>
            <a:r>
              <a:rPr lang="en-US" sz="4400" b="1" dirty="0">
                <a:solidFill>
                  <a:srgbClr val="FFFF00"/>
                </a:solidFill>
                <a:effectLst/>
                <a:latin typeface="+mj-lt"/>
                <a:cs typeface="Times New Roman" pitchFamily="18" charset="0"/>
              </a:rPr>
              <a:t>SAU CHÚA NHẬT IX </a:t>
            </a:r>
          </a:p>
          <a:p>
            <a:r>
              <a:rPr lang="en-US" sz="4400" b="1"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39951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40"/>
            <a:ext cx="9144000" cy="5107619"/>
          </a:xfrm>
          <a:prstGeom prst="rect">
            <a:avLst/>
          </a:prstGeom>
        </p:spPr>
      </p:pic>
    </p:spTree>
    <p:extLst>
      <p:ext uri="{BB962C8B-B14F-4D97-AF65-F5344CB8AC3E}">
        <p14:creationId xmlns:p14="http://schemas.microsoft.com/office/powerpoint/2010/main" val="263586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17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dirty="0">
              <a:solidFill>
                <a:srgbClr val="FFFF00"/>
              </a:solidFill>
              <a:effectLst/>
              <a:latin typeface="+mj-lt"/>
              <a:cs typeface="Times New Roman" pitchFamily="18" charset="0"/>
            </a:endParaRPr>
          </a:p>
          <a:p>
            <a:endParaRPr lang="en-US" b="1" dirty="0">
              <a:solidFill>
                <a:srgbClr val="FFFF00"/>
              </a:solidFill>
              <a:effectLst/>
              <a:latin typeface="+mj-lt"/>
              <a:cs typeface="Times New Roman" pitchFamily="18" charset="0"/>
            </a:endParaRPr>
          </a:p>
          <a:p>
            <a:r>
              <a:rPr lang="en-US" sz="4400" b="1" dirty="0">
                <a:solidFill>
                  <a:srgbClr val="FFFF00"/>
                </a:solidFill>
                <a:effectLst/>
                <a:latin typeface="+mj-lt"/>
                <a:cs typeface="Times New Roman" pitchFamily="18" charset="0"/>
              </a:rPr>
              <a:t>THỨ HAI</a:t>
            </a:r>
          </a:p>
          <a:p>
            <a:r>
              <a:rPr lang="vi-VN" sz="4400" b="1" dirty="0">
                <a:solidFill>
                  <a:srgbClr val="FFFF00"/>
                </a:solidFill>
                <a:effectLst/>
                <a:latin typeface="+mj-lt"/>
                <a:cs typeface="Times New Roman" pitchFamily="18" charset="0"/>
              </a:rPr>
              <a:t>SAU CHÚA NHẬT </a:t>
            </a:r>
            <a:r>
              <a:rPr lang="en-US" sz="4400" b="1" dirty="0">
                <a:solidFill>
                  <a:srgbClr val="FFFF00"/>
                </a:solidFill>
                <a:latin typeface="+mj-lt"/>
                <a:cs typeface="Times New Roman" pitchFamily="18" charset="0"/>
              </a:rPr>
              <a:t>IX</a:t>
            </a:r>
            <a:r>
              <a:rPr lang="vi-VN" sz="4400" b="1" dirty="0">
                <a:solidFill>
                  <a:srgbClr val="FFFF00"/>
                </a:solidFill>
                <a:effectLst/>
                <a:latin typeface="+mj-lt"/>
                <a:cs typeface="Times New Roman" pitchFamily="18" charset="0"/>
              </a:rPr>
              <a:t> </a:t>
            </a:r>
          </a:p>
          <a:p>
            <a:r>
              <a:rPr lang="vi-VN" sz="4400" b="1"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2"/>
            <a:ext cx="9144000" cy="5136356"/>
          </a:xfrm>
          <a:prstGeom prst="rect">
            <a:avLst/>
          </a:prstGeom>
        </p:spPr>
      </p:pic>
      <p:pic>
        <p:nvPicPr>
          <p:cNvPr id="4" name="Picture 3">
            <a:extLst>
              <a:ext uri="{FF2B5EF4-FFF2-40B4-BE49-F238E27FC236}">
                <a16:creationId xmlns="" xmlns:a16="http://schemas.microsoft.com/office/drawing/2014/main" id="{5F180E44-1B69-CA43-B33D-7606D18E8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61706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66700" y="133350"/>
            <a:ext cx="8572500" cy="1569660"/>
          </a:xfrm>
          <a:prstGeom prst="rect">
            <a:avLst/>
          </a:prstGeom>
          <a:noFill/>
          <a:ln>
            <a:solidFill>
              <a:srgbClr val="FFFF00"/>
            </a:solidFill>
          </a:ln>
          <a:effectLst>
            <a:glow rad="139700">
              <a:schemeClr val="accent3">
                <a:satMod val="175000"/>
                <a:alpha val="40000"/>
              </a:schemeClr>
            </a:glow>
          </a:effectLst>
        </p:spPr>
        <p:txBody>
          <a:bodyPr wrap="square" rtlCol="0">
            <a:spAutoFit/>
          </a:bodyPr>
          <a:lstStyle/>
          <a:p>
            <a:r>
              <a:rPr lang="vi-VN" sz="3200" dirty="0">
                <a:solidFill>
                  <a:prstClr val="white"/>
                </a:solidFill>
              </a:rPr>
              <a:t>Thiên Chúa đã ban tặng chúng ta những gì rất quý báu và trọng đại Người đã hứa, để nhờ đó anh em được thông phần bản tính Thiên Chúa.</a:t>
            </a:r>
            <a:endParaRPr lang="vi-VN" sz="3200" i="1" dirty="0">
              <a:solidFill>
                <a:prstClr val="white"/>
              </a:solidFill>
            </a:endParaRPr>
          </a:p>
        </p:txBody>
      </p:sp>
      <p:sp>
        <p:nvSpPr>
          <p:cNvPr id="4" name="TextBox 3"/>
          <p:cNvSpPr txBox="1"/>
          <p:nvPr/>
        </p:nvSpPr>
        <p:spPr>
          <a:xfrm>
            <a:off x="152400" y="4358669"/>
            <a:ext cx="8686800" cy="584775"/>
          </a:xfrm>
          <a:prstGeom prst="rect">
            <a:avLst/>
          </a:prstGeom>
          <a:noFill/>
        </p:spPr>
        <p:txBody>
          <a:bodyPr wrap="square" rtlCol="0">
            <a:spAutoFit/>
          </a:bodyPr>
          <a:lstStyle/>
          <a:p>
            <a:r>
              <a:rPr lang="vi-VN" sz="3200" dirty="0">
                <a:solidFill>
                  <a:prstClr val="white"/>
                </a:solidFill>
              </a:rPr>
              <a:t>Bài trích thư thứ hai của thánh Phê-rô tông đồ.</a:t>
            </a:r>
            <a:endParaRPr lang="en-US" sz="3200" dirty="0">
              <a:solidFill>
                <a:prstClr val="white"/>
              </a:solidFill>
            </a:endParaRPr>
          </a:p>
        </p:txBody>
      </p:sp>
    </p:spTree>
    <p:extLst>
      <p:ext uri="{BB962C8B-B14F-4D97-AF65-F5344CB8AC3E}">
        <p14:creationId xmlns:p14="http://schemas.microsoft.com/office/powerpoint/2010/main" val="2767770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800" b="1" dirty="0">
                <a:solidFill>
                  <a:schemeClr val="bg1"/>
                </a:solidFill>
                <a:latin typeface="+mj-lt"/>
                <a:cs typeface="Times New Roman" pitchFamily="18" charset="0"/>
              </a:rPr>
              <a:t>Lạy Thiên Chúa, con tin tưởng vào Ngài.</a:t>
            </a:r>
            <a:endParaRPr lang="vi-VN" sz="8800" b="1" dirty="0">
              <a:solidFill>
                <a:schemeClr val="bg1"/>
              </a:solidFill>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4093942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4400" b="1" dirty="0" err="1">
                <a:solidFill>
                  <a:schemeClr val="bg1"/>
                </a:solidFill>
                <a:latin typeface="+mj-lt"/>
                <a:cs typeface="Times New Roman" pitchFamily="18" charset="0"/>
              </a:rPr>
              <a:t>Lậy</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Chúa</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Giê-su</a:t>
            </a:r>
            <a:r>
              <a:rPr lang="en-US" sz="4400" b="1" dirty="0">
                <a:solidFill>
                  <a:schemeClr val="bg1"/>
                </a:solidFill>
                <a:latin typeface="+mj-lt"/>
                <a:cs typeface="Times New Roman" pitchFamily="18" charset="0"/>
              </a:rPr>
              <a:t> Ki-</a:t>
            </a:r>
            <a:r>
              <a:rPr lang="en-US" sz="4400" b="1" dirty="0" err="1">
                <a:solidFill>
                  <a:schemeClr val="bg1"/>
                </a:solidFill>
                <a:latin typeface="+mj-lt"/>
                <a:cs typeface="Times New Roman" pitchFamily="18" charset="0"/>
              </a:rPr>
              <a:t>tô</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là</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vị</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Chứng</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Nhân</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trung</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thành</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là</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Trưởng</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Tử</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trong</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số</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những</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người</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từ</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cõi</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chết</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trỗi</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dậy</a:t>
            </a:r>
            <a:r>
              <a:rPr lang="en-US" sz="4400" b="1" dirty="0">
                <a:solidFill>
                  <a:schemeClr val="bg1"/>
                </a:solidFill>
                <a:latin typeface="+mj-lt"/>
                <a:cs typeface="Times New Roman" pitchFamily="18" charset="0"/>
              </a:rPr>
              <a:t> , </a:t>
            </a:r>
            <a:r>
              <a:rPr lang="en-US" sz="4400" b="1" dirty="0" err="1">
                <a:solidFill>
                  <a:schemeClr val="bg1"/>
                </a:solidFill>
                <a:latin typeface="+mj-lt"/>
                <a:cs typeface="Times New Roman" pitchFamily="18" charset="0"/>
              </a:rPr>
              <a:t>Chúa</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đã</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yêu</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mến</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chúng</a:t>
            </a:r>
            <a:r>
              <a:rPr lang="en-US" sz="4400" b="1" dirty="0">
                <a:solidFill>
                  <a:schemeClr val="bg1"/>
                </a:solidFill>
                <a:latin typeface="+mj-lt"/>
                <a:cs typeface="Times New Roman" pitchFamily="18" charset="0"/>
              </a:rPr>
              <a:t> con , </a:t>
            </a:r>
            <a:r>
              <a:rPr lang="en-US" sz="4400" b="1" dirty="0" err="1">
                <a:solidFill>
                  <a:schemeClr val="bg1"/>
                </a:solidFill>
                <a:latin typeface="+mj-lt"/>
                <a:cs typeface="Times New Roman" pitchFamily="18" charset="0"/>
              </a:rPr>
              <a:t>và</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đã</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lấy</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máu</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mình</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rửa</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sạch</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tội</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lỗi</a:t>
            </a:r>
            <a:r>
              <a:rPr lang="en-US" sz="4400" b="1" dirty="0">
                <a:solidFill>
                  <a:schemeClr val="bg1"/>
                </a:solidFill>
                <a:latin typeface="+mj-lt"/>
                <a:cs typeface="Times New Roman" pitchFamily="18" charset="0"/>
              </a:rPr>
              <a:t> </a:t>
            </a:r>
            <a:r>
              <a:rPr lang="en-US" sz="4400" b="1" dirty="0" err="1">
                <a:solidFill>
                  <a:schemeClr val="bg1"/>
                </a:solidFill>
                <a:latin typeface="+mj-lt"/>
                <a:cs typeface="Times New Roman" pitchFamily="18" charset="0"/>
              </a:rPr>
              <a:t>chúng</a:t>
            </a:r>
            <a:r>
              <a:rPr lang="en-US" sz="4400" b="1" dirty="0">
                <a:solidFill>
                  <a:schemeClr val="bg1"/>
                </a:solidFill>
                <a:latin typeface="+mj-lt"/>
                <a:cs typeface="Times New Roman" pitchFamily="18" charset="0"/>
              </a:rPr>
              <a:t> con.</a:t>
            </a:r>
            <a:endParaRPr lang="en-US" sz="4400" b="1"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4093942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2"/>
            <a:ext cx="9144000" cy="5136356"/>
          </a:xfrm>
          <a:prstGeom prst="rect">
            <a:avLst/>
          </a:prstGeom>
        </p:spPr>
      </p:pic>
      <p:pic>
        <p:nvPicPr>
          <p:cNvPr id="4" name="Picture 3">
            <a:extLst>
              <a:ext uri="{FF2B5EF4-FFF2-40B4-BE49-F238E27FC236}">
                <a16:creationId xmlns="" xmlns:a16="http://schemas.microsoft.com/office/drawing/2014/main" id="{5F180E44-1B69-CA43-B33D-7606D18E8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78957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9957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dirty="0">
              <a:solidFill>
                <a:srgbClr val="FFFF00"/>
              </a:solidFill>
              <a:effectLst/>
              <a:latin typeface="+mj-lt"/>
              <a:cs typeface="Times New Roman" pitchFamily="18" charset="0"/>
            </a:endParaRPr>
          </a:p>
          <a:p>
            <a:endParaRPr lang="en-US" sz="4400" b="1" dirty="0">
              <a:solidFill>
                <a:srgbClr val="FFFF00"/>
              </a:solidFill>
              <a:effectLst/>
              <a:latin typeface="+mj-lt"/>
              <a:cs typeface="Times New Roman" pitchFamily="18" charset="0"/>
            </a:endParaRPr>
          </a:p>
          <a:p>
            <a:r>
              <a:rPr lang="en-US" sz="4400" b="1" dirty="0">
                <a:solidFill>
                  <a:srgbClr val="FFFF00"/>
                </a:solidFill>
                <a:effectLst/>
                <a:latin typeface="+mj-lt"/>
                <a:cs typeface="Times New Roman" pitchFamily="18" charset="0"/>
              </a:rPr>
              <a:t>THỨ BA</a:t>
            </a:r>
          </a:p>
          <a:p>
            <a:r>
              <a:rPr lang="vi-VN" sz="4400" b="1" dirty="0">
                <a:solidFill>
                  <a:srgbClr val="FFFF00"/>
                </a:solidFill>
                <a:effectLst/>
                <a:latin typeface="+mj-lt"/>
                <a:cs typeface="Times New Roman" pitchFamily="18" charset="0"/>
              </a:rPr>
              <a:t>SAU CHÚA NHẬT </a:t>
            </a:r>
            <a:r>
              <a:rPr lang="en-US" sz="4400" b="1" dirty="0">
                <a:solidFill>
                  <a:srgbClr val="FFFF00"/>
                </a:solidFill>
                <a:effectLst/>
                <a:latin typeface="+mj-lt"/>
                <a:cs typeface="Times New Roman" pitchFamily="18" charset="0"/>
              </a:rPr>
              <a:t>IX</a:t>
            </a:r>
            <a:endParaRPr lang="vi-VN" sz="4400" b="1" dirty="0">
              <a:solidFill>
                <a:srgbClr val="FFFF00"/>
              </a:solidFill>
              <a:effectLst/>
              <a:latin typeface="+mj-lt"/>
              <a:cs typeface="Times New Roman" pitchFamily="18" charset="0"/>
            </a:endParaRPr>
          </a:p>
          <a:p>
            <a:r>
              <a:rPr lang="vi-VN" sz="4400" b="1"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801930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372260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pic>
        <p:nvPicPr>
          <p:cNvPr id="4" name="Picture 3">
            <a:extLst>
              <a:ext uri="{FF2B5EF4-FFF2-40B4-BE49-F238E27FC236}">
                <a16:creationId xmlns="" xmlns:a16="http://schemas.microsoft.com/office/drawing/2014/main" id="{FFDFDB9D-9E35-98DE-108E-543841ED1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03789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457200" y="285749"/>
            <a:ext cx="7924800" cy="646331"/>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r>
              <a:rPr lang="vi-VN" sz="3600" dirty="0">
                <a:solidFill>
                  <a:prstClr val="white"/>
                </a:solidFill>
              </a:rPr>
              <a:t>Chúng ta mong đợi trời mới, đất mới.</a:t>
            </a:r>
            <a:endParaRPr lang="vi-VN" sz="3600" i="1" dirty="0">
              <a:solidFill>
                <a:prstClr val="white"/>
              </a:solidFill>
            </a:endParaRPr>
          </a:p>
        </p:txBody>
      </p:sp>
      <p:sp>
        <p:nvSpPr>
          <p:cNvPr id="4" name="TextBox 3"/>
          <p:cNvSpPr txBox="1"/>
          <p:nvPr/>
        </p:nvSpPr>
        <p:spPr>
          <a:xfrm>
            <a:off x="457200" y="4400550"/>
            <a:ext cx="8610600" cy="584775"/>
          </a:xfrm>
          <a:prstGeom prst="rect">
            <a:avLst/>
          </a:prstGeom>
          <a:noFill/>
        </p:spPr>
        <p:txBody>
          <a:bodyPr wrap="square" rtlCol="0">
            <a:spAutoFit/>
          </a:bodyPr>
          <a:lstStyle/>
          <a:p>
            <a:r>
              <a:rPr lang="vi-VN" sz="3200" dirty="0">
                <a:solidFill>
                  <a:prstClr val="white"/>
                </a:solidFill>
              </a:rPr>
              <a:t>Bài trích thư thứ hai của thánh Phê-rô tông đồ.</a:t>
            </a:r>
            <a:endParaRPr lang="en-US" sz="3200" dirty="0">
              <a:solidFill>
                <a:prstClr val="white"/>
              </a:solidFill>
            </a:endParaRPr>
          </a:p>
        </p:txBody>
      </p:sp>
    </p:spTree>
    <p:extLst>
      <p:ext uri="{BB962C8B-B14F-4D97-AF65-F5344CB8AC3E}">
        <p14:creationId xmlns:p14="http://schemas.microsoft.com/office/powerpoint/2010/main" val="31852785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fontScale="92500"/>
          </a:bodyPr>
          <a:lstStyle/>
          <a:p>
            <a:pPr algn="just"/>
            <a:r>
              <a:rPr lang="vi-VN" sz="8000" b="1" dirty="0">
                <a:solidFill>
                  <a:schemeClr val="bg1"/>
                </a:solidFill>
                <a:latin typeface="+mj-lt"/>
                <a:cs typeface="Times New Roman" pitchFamily="18" charset="0"/>
              </a:rPr>
              <a:t>Lạy Chúa, trải qua bao thế </a:t>
            </a:r>
            <a:r>
              <a:rPr lang="vi-VN" sz="8000" b="1" dirty="0" smtClean="0">
                <a:solidFill>
                  <a:schemeClr val="bg1"/>
                </a:solidFill>
                <a:latin typeface="+mj-lt"/>
                <a:cs typeface="Times New Roman" pitchFamily="18" charset="0"/>
              </a:rPr>
              <a:t>hệ,</a:t>
            </a:r>
            <a:r>
              <a:rPr lang="en-US" sz="8000" b="1" dirty="0" smtClean="0">
                <a:solidFill>
                  <a:schemeClr val="bg1"/>
                </a:solidFill>
                <a:latin typeface="+mj-lt"/>
                <a:cs typeface="Times New Roman" pitchFamily="18" charset="0"/>
              </a:rPr>
              <a:t> </a:t>
            </a:r>
            <a:r>
              <a:rPr lang="vi-VN" sz="8000" b="1" dirty="0" smtClean="0">
                <a:solidFill>
                  <a:schemeClr val="bg1"/>
                </a:solidFill>
                <a:latin typeface="+mj-lt"/>
                <a:cs typeface="Times New Roman" pitchFamily="18" charset="0"/>
              </a:rPr>
              <a:t>Ngài </a:t>
            </a:r>
            <a:r>
              <a:rPr lang="vi-VN" sz="8000" b="1" dirty="0">
                <a:solidFill>
                  <a:schemeClr val="bg1"/>
                </a:solidFill>
                <a:latin typeface="+mj-lt"/>
                <a:cs typeface="Times New Roman" pitchFamily="18" charset="0"/>
              </a:rPr>
              <a:t>vẫn là nơi chúng con trú ẩn.</a:t>
            </a:r>
            <a:endParaRPr lang="en-US" sz="8000" b="1"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cs typeface="Times New Roman" pitchFamily="18" charset="0"/>
              </a:rPr>
              <a:t>Đáp ca:</a:t>
            </a:r>
          </a:p>
        </p:txBody>
      </p:sp>
    </p:spTree>
    <p:extLst>
      <p:ext uri="{BB962C8B-B14F-4D97-AF65-F5344CB8AC3E}">
        <p14:creationId xmlns:p14="http://schemas.microsoft.com/office/powerpoint/2010/main" val="10021575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400" b="1" dirty="0">
                <a:solidFill>
                  <a:schemeClr val="bg1"/>
                </a:solidFill>
                <a:latin typeface="+mj-lt"/>
                <a:cs typeface="Times New Roman" pitchFamily="18" charset="0"/>
              </a:rPr>
              <a:t>Xin Thân Phụ Đức Giê-su Ki-tô, Chúa chúng ta, soi trí mở lòng cho chúng ta thấy rõ, đâu là niềm hy vọng, mà ơn Người kêu gọi đem lại cho chúng </a:t>
            </a:r>
            <a:r>
              <a:rPr lang="vi-VN" sz="5400" b="1" dirty="0" smtClean="0">
                <a:solidFill>
                  <a:schemeClr val="bg1"/>
                </a:solidFill>
                <a:latin typeface="+mj-lt"/>
                <a:cs typeface="Times New Roman" pitchFamily="18" charset="0"/>
              </a:rPr>
              <a:t>ta</a:t>
            </a:r>
            <a:r>
              <a:rPr lang="en-US" sz="5400" b="1" dirty="0" smtClean="0">
                <a:solidFill>
                  <a:schemeClr val="bg1"/>
                </a:solidFill>
                <a:latin typeface="+mj-lt"/>
                <a:cs typeface="Times New Roman" pitchFamily="18" charset="0"/>
              </a:rPr>
              <a:t>.</a:t>
            </a:r>
            <a:endParaRPr lang="en-US" sz="5400" b="1"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cs typeface="Times New Roman" pitchFamily="18" charset="0"/>
              </a:rPr>
              <a:t>Alleluia-Alleluia:</a:t>
            </a:r>
          </a:p>
        </p:txBody>
      </p:sp>
      <p:sp>
        <p:nvSpPr>
          <p:cNvPr id="4" name="Rectangle 3"/>
          <p:cNvSpPr/>
          <p:nvPr/>
        </p:nvSpPr>
        <p:spPr>
          <a:xfrm>
            <a:off x="6019800" y="4497169"/>
            <a:ext cx="1664237" cy="646331"/>
          </a:xfrm>
          <a:prstGeom prst="rect">
            <a:avLst/>
          </a:prstGeom>
        </p:spPr>
        <p:txBody>
          <a:bodyPr wrap="none">
            <a:spAutoFit/>
          </a:bodyPr>
          <a:lstStyle/>
          <a:p>
            <a:pPr algn="r"/>
            <a:r>
              <a:rPr lang="en-US" sz="3600" b="1" u="sng" dirty="0">
                <a:solidFill>
                  <a:srgbClr val="FFFF00"/>
                </a:solidFill>
                <a:effectLst>
                  <a:outerShdw blurRad="38100" dist="38100" dir="2700000" algn="tl">
                    <a:srgbClr val="000000">
                      <a:alpha val="43137"/>
                    </a:srgbClr>
                  </a:outerShdw>
                </a:effectLst>
                <a:cs typeface="Times New Roman" pitchFamily="18" charset="0"/>
              </a:rPr>
              <a:t>Alleluia:</a:t>
            </a:r>
          </a:p>
        </p:txBody>
      </p:sp>
    </p:spTree>
    <p:extLst>
      <p:ext uri="{BB962C8B-B14F-4D97-AF65-F5344CB8AC3E}">
        <p14:creationId xmlns:p14="http://schemas.microsoft.com/office/powerpoint/2010/main" val="937852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pic>
        <p:nvPicPr>
          <p:cNvPr id="4" name="Picture 3">
            <a:extLst>
              <a:ext uri="{FF2B5EF4-FFF2-40B4-BE49-F238E27FC236}">
                <a16:creationId xmlns="" xmlns:a16="http://schemas.microsoft.com/office/drawing/2014/main" id="{FFDFDB9D-9E35-98DE-108E-543841ED1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30935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36754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58261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dirty="0">
              <a:solidFill>
                <a:srgbClr val="FFFF00"/>
              </a:solidFill>
              <a:effectLst/>
              <a:latin typeface="+mj-lt"/>
              <a:cs typeface="Times New Roman" pitchFamily="18" charset="0"/>
            </a:endParaRPr>
          </a:p>
          <a:p>
            <a:endParaRPr lang="en-US" b="1" dirty="0">
              <a:solidFill>
                <a:srgbClr val="FFFF00"/>
              </a:solidFill>
              <a:effectLst/>
              <a:latin typeface="+mj-lt"/>
              <a:cs typeface="Times New Roman" pitchFamily="18" charset="0"/>
            </a:endParaRPr>
          </a:p>
          <a:p>
            <a:r>
              <a:rPr lang="en-US" sz="4400" b="1" dirty="0">
                <a:solidFill>
                  <a:srgbClr val="FFFF00"/>
                </a:solidFill>
                <a:effectLst/>
                <a:latin typeface="+mj-lt"/>
                <a:cs typeface="Times New Roman" pitchFamily="18" charset="0"/>
              </a:rPr>
              <a:t>THỨ HAI</a:t>
            </a:r>
          </a:p>
          <a:p>
            <a:r>
              <a:rPr lang="vi-VN" sz="4400" b="1" dirty="0">
                <a:solidFill>
                  <a:srgbClr val="FFFF00"/>
                </a:solidFill>
                <a:effectLst/>
                <a:latin typeface="+mj-lt"/>
                <a:cs typeface="Times New Roman" pitchFamily="18" charset="0"/>
              </a:rPr>
              <a:t>SAU CHÚA NHẬT </a:t>
            </a:r>
            <a:r>
              <a:rPr lang="en-US" sz="4400" b="1" dirty="0">
                <a:solidFill>
                  <a:srgbClr val="FFFF00"/>
                </a:solidFill>
                <a:latin typeface="+mj-lt"/>
                <a:cs typeface="Times New Roman" pitchFamily="18" charset="0"/>
              </a:rPr>
              <a:t>IX</a:t>
            </a:r>
            <a:r>
              <a:rPr lang="vi-VN" sz="4400" b="1" dirty="0">
                <a:solidFill>
                  <a:srgbClr val="FFFF00"/>
                </a:solidFill>
                <a:effectLst/>
                <a:latin typeface="+mj-lt"/>
                <a:cs typeface="Times New Roman" pitchFamily="18" charset="0"/>
              </a:rPr>
              <a:t> </a:t>
            </a:r>
          </a:p>
          <a:p>
            <a:r>
              <a:rPr lang="vi-VN" sz="4400" b="1"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17956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941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dirty="0">
              <a:solidFill>
                <a:srgbClr val="FFFF00"/>
              </a:solidFill>
              <a:effectLst/>
              <a:latin typeface="+mj-lt"/>
              <a:cs typeface="Times New Roman" pitchFamily="18" charset="0"/>
            </a:endParaRPr>
          </a:p>
          <a:p>
            <a:endParaRPr lang="en-US" sz="4400" b="1" dirty="0">
              <a:solidFill>
                <a:srgbClr val="FFFF00"/>
              </a:solidFill>
              <a:effectLst/>
              <a:latin typeface="+mj-lt"/>
              <a:cs typeface="Times New Roman" pitchFamily="18" charset="0"/>
            </a:endParaRPr>
          </a:p>
          <a:p>
            <a:r>
              <a:rPr lang="en-US" sz="4400" b="1" dirty="0">
                <a:solidFill>
                  <a:srgbClr val="FFFF00"/>
                </a:solidFill>
                <a:effectLst/>
                <a:latin typeface="+mj-lt"/>
                <a:cs typeface="Times New Roman" pitchFamily="18" charset="0"/>
              </a:rPr>
              <a:t>THỨ BA</a:t>
            </a:r>
          </a:p>
          <a:p>
            <a:r>
              <a:rPr lang="vi-VN" sz="4400" b="1" dirty="0">
                <a:solidFill>
                  <a:srgbClr val="FFFF00"/>
                </a:solidFill>
                <a:effectLst/>
                <a:latin typeface="+mj-lt"/>
                <a:cs typeface="Times New Roman" pitchFamily="18" charset="0"/>
              </a:rPr>
              <a:t>SAU CHÚA NHẬT </a:t>
            </a:r>
            <a:r>
              <a:rPr lang="en-US" sz="4400" b="1" dirty="0">
                <a:solidFill>
                  <a:srgbClr val="FFFF00"/>
                </a:solidFill>
                <a:effectLst/>
                <a:latin typeface="+mj-lt"/>
                <a:cs typeface="Times New Roman" pitchFamily="18" charset="0"/>
              </a:rPr>
              <a:t>IX</a:t>
            </a:r>
            <a:endParaRPr lang="vi-VN" sz="4400" b="1" dirty="0">
              <a:solidFill>
                <a:srgbClr val="FFFF00"/>
              </a:solidFill>
              <a:effectLst/>
              <a:latin typeface="+mj-lt"/>
              <a:cs typeface="Times New Roman" pitchFamily="18" charset="0"/>
            </a:endParaRPr>
          </a:p>
          <a:p>
            <a:r>
              <a:rPr lang="vi-VN" sz="4400" b="1"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46386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pic>
        <p:nvPicPr>
          <p:cNvPr id="4" name="Picture 3">
            <a:extLst>
              <a:ext uri="{FF2B5EF4-FFF2-40B4-BE49-F238E27FC236}">
                <a16:creationId xmlns="" xmlns:a16="http://schemas.microsoft.com/office/drawing/2014/main" id="{FFDFDB9D-9E35-98DE-108E-543841ED1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097712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457200" y="285749"/>
            <a:ext cx="7924800" cy="646331"/>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r>
              <a:rPr lang="vi-VN" sz="3600" dirty="0">
                <a:solidFill>
                  <a:prstClr val="white"/>
                </a:solidFill>
              </a:rPr>
              <a:t>Chúng ta mong đợi trời mới, đất mới.</a:t>
            </a:r>
            <a:endParaRPr lang="vi-VN" sz="3600" i="1" dirty="0">
              <a:solidFill>
                <a:prstClr val="white"/>
              </a:solidFill>
            </a:endParaRPr>
          </a:p>
        </p:txBody>
      </p:sp>
      <p:sp>
        <p:nvSpPr>
          <p:cNvPr id="4" name="TextBox 3"/>
          <p:cNvSpPr txBox="1"/>
          <p:nvPr/>
        </p:nvSpPr>
        <p:spPr>
          <a:xfrm>
            <a:off x="457200" y="4400550"/>
            <a:ext cx="8610600" cy="584775"/>
          </a:xfrm>
          <a:prstGeom prst="rect">
            <a:avLst/>
          </a:prstGeom>
          <a:noFill/>
        </p:spPr>
        <p:txBody>
          <a:bodyPr wrap="square" rtlCol="0">
            <a:spAutoFit/>
          </a:bodyPr>
          <a:lstStyle/>
          <a:p>
            <a:r>
              <a:rPr lang="vi-VN" sz="3200" dirty="0">
                <a:solidFill>
                  <a:prstClr val="white"/>
                </a:solidFill>
              </a:rPr>
              <a:t>Bài trích thư thứ hai của thánh Phê-rô tông đồ.</a:t>
            </a:r>
            <a:endParaRPr lang="en-US" sz="3200" dirty="0">
              <a:solidFill>
                <a:prstClr val="white"/>
              </a:solidFill>
            </a:endParaRPr>
          </a:p>
        </p:txBody>
      </p:sp>
    </p:spTree>
    <p:extLst>
      <p:ext uri="{BB962C8B-B14F-4D97-AF65-F5344CB8AC3E}">
        <p14:creationId xmlns:p14="http://schemas.microsoft.com/office/powerpoint/2010/main" val="14762448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fontScale="92500"/>
          </a:bodyPr>
          <a:lstStyle/>
          <a:p>
            <a:pPr algn="just"/>
            <a:r>
              <a:rPr lang="vi-VN" sz="8000" b="1" dirty="0">
                <a:solidFill>
                  <a:schemeClr val="bg1"/>
                </a:solidFill>
                <a:latin typeface="+mj-lt"/>
                <a:cs typeface="Times New Roman" pitchFamily="18" charset="0"/>
              </a:rPr>
              <a:t>Lạy Chúa, trải qua bao thế hệ, Ngài vẫn là nơi chúng con trú ẩn.</a:t>
            </a:r>
            <a:endParaRPr lang="vi-VN" sz="8000" b="1" dirty="0">
              <a:solidFill>
                <a:schemeClr val="bg1"/>
              </a:solidFill>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35534017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400" b="1" dirty="0">
                <a:solidFill>
                  <a:schemeClr val="bg1"/>
                </a:solidFill>
                <a:latin typeface="+mj-lt"/>
                <a:cs typeface="Times New Roman" pitchFamily="18" charset="0"/>
              </a:rPr>
              <a:t>Xin </a:t>
            </a:r>
            <a:r>
              <a:rPr lang="en-US" sz="5400" b="1" dirty="0" err="1">
                <a:solidFill>
                  <a:schemeClr val="bg1"/>
                </a:solidFill>
                <a:latin typeface="+mj-lt"/>
                <a:cs typeface="Times New Roman" pitchFamily="18" charset="0"/>
              </a:rPr>
              <a:t>Thân</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Phụ</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Đức</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Giê-su</a:t>
            </a:r>
            <a:r>
              <a:rPr lang="en-US" sz="5400" b="1" dirty="0">
                <a:solidFill>
                  <a:schemeClr val="bg1"/>
                </a:solidFill>
                <a:latin typeface="+mj-lt"/>
                <a:cs typeface="Times New Roman" pitchFamily="18" charset="0"/>
              </a:rPr>
              <a:t> Ki-</a:t>
            </a:r>
            <a:r>
              <a:rPr lang="en-US" sz="5400" b="1" dirty="0" err="1">
                <a:solidFill>
                  <a:schemeClr val="bg1"/>
                </a:solidFill>
                <a:latin typeface="+mj-lt"/>
                <a:cs typeface="Times New Roman" pitchFamily="18" charset="0"/>
              </a:rPr>
              <a:t>tô</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Chúa</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chúng</a:t>
            </a:r>
            <a:r>
              <a:rPr lang="en-US" sz="5400" b="1" dirty="0">
                <a:solidFill>
                  <a:schemeClr val="bg1"/>
                </a:solidFill>
                <a:latin typeface="+mj-lt"/>
                <a:cs typeface="Times New Roman" pitchFamily="18" charset="0"/>
              </a:rPr>
              <a:t> ta, soi </a:t>
            </a:r>
            <a:r>
              <a:rPr lang="en-US" sz="5400" b="1" dirty="0" err="1">
                <a:solidFill>
                  <a:schemeClr val="bg1"/>
                </a:solidFill>
                <a:latin typeface="+mj-lt"/>
                <a:cs typeface="Times New Roman" pitchFamily="18" charset="0"/>
              </a:rPr>
              <a:t>trí</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mở</a:t>
            </a:r>
            <a:r>
              <a:rPr lang="en-US" sz="5400" b="1" dirty="0">
                <a:solidFill>
                  <a:schemeClr val="bg1"/>
                </a:solidFill>
                <a:latin typeface="+mj-lt"/>
                <a:cs typeface="Times New Roman" pitchFamily="18" charset="0"/>
              </a:rPr>
              <a:t> long </a:t>
            </a:r>
            <a:r>
              <a:rPr lang="en-US" sz="5400" b="1" dirty="0" err="1">
                <a:solidFill>
                  <a:schemeClr val="bg1"/>
                </a:solidFill>
                <a:latin typeface="+mj-lt"/>
                <a:cs typeface="Times New Roman" pitchFamily="18" charset="0"/>
              </a:rPr>
              <a:t>cho</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chúng</a:t>
            </a:r>
            <a:r>
              <a:rPr lang="en-US" sz="5400" b="1" dirty="0">
                <a:solidFill>
                  <a:schemeClr val="bg1"/>
                </a:solidFill>
                <a:latin typeface="+mj-lt"/>
                <a:cs typeface="Times New Roman" pitchFamily="18" charset="0"/>
              </a:rPr>
              <a:t> ta </a:t>
            </a:r>
            <a:r>
              <a:rPr lang="en-US" sz="5400" b="1" dirty="0" err="1">
                <a:solidFill>
                  <a:schemeClr val="bg1"/>
                </a:solidFill>
                <a:latin typeface="+mj-lt"/>
                <a:cs typeface="Times New Roman" pitchFamily="18" charset="0"/>
              </a:rPr>
              <a:t>thấy</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rõ</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đâu</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là</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niềm</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hy</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vọng</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ơn</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Người</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kêu</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gọi</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đem</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lại</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cho</a:t>
            </a:r>
            <a:r>
              <a:rPr lang="en-US" sz="5400" b="1" dirty="0">
                <a:solidFill>
                  <a:schemeClr val="bg1"/>
                </a:solidFill>
                <a:latin typeface="+mj-lt"/>
                <a:cs typeface="Times New Roman" pitchFamily="18" charset="0"/>
              </a:rPr>
              <a:t> </a:t>
            </a:r>
            <a:r>
              <a:rPr lang="en-US" sz="5400" b="1" dirty="0" err="1">
                <a:solidFill>
                  <a:schemeClr val="bg1"/>
                </a:solidFill>
                <a:latin typeface="+mj-lt"/>
                <a:cs typeface="Times New Roman" pitchFamily="18" charset="0"/>
              </a:rPr>
              <a:t>chúng</a:t>
            </a:r>
            <a:r>
              <a:rPr lang="en-US" sz="5400" b="1" dirty="0">
                <a:solidFill>
                  <a:schemeClr val="bg1"/>
                </a:solidFill>
                <a:latin typeface="+mj-lt"/>
                <a:cs typeface="Times New Roman" pitchFamily="18" charset="0"/>
              </a:rPr>
              <a:t> ta.</a:t>
            </a:r>
            <a:endParaRPr lang="en-US" sz="5400" b="1"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019800" y="4497169"/>
            <a:ext cx="1664237" cy="646331"/>
          </a:xfrm>
          <a:prstGeom prst="rect">
            <a:avLst/>
          </a:prstGeom>
        </p:spPr>
        <p:txBody>
          <a:bodyPr wrap="none">
            <a:spAutoFit/>
          </a:bodyPr>
          <a:lstStyle/>
          <a:p>
            <a:pPr algn="r"/>
            <a:r>
              <a:rPr lang="en-US" sz="3600" b="1" u="sng" dirty="0">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pic>
        <p:nvPicPr>
          <p:cNvPr id="4" name="Picture 3">
            <a:extLst>
              <a:ext uri="{FF2B5EF4-FFF2-40B4-BE49-F238E27FC236}">
                <a16:creationId xmlns="" xmlns:a16="http://schemas.microsoft.com/office/drawing/2014/main" id="{FFDFDB9D-9E35-98DE-108E-543841ED1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59209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40655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440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dirty="0">
              <a:solidFill>
                <a:srgbClr val="FFFF00"/>
              </a:solidFill>
              <a:effectLst/>
              <a:latin typeface="+mj-lt"/>
              <a:cs typeface="Times New Roman" pitchFamily="18" charset="0"/>
            </a:endParaRPr>
          </a:p>
          <a:p>
            <a:endParaRPr lang="en-US" sz="4400" b="1" dirty="0">
              <a:solidFill>
                <a:srgbClr val="FFFF00"/>
              </a:solidFill>
              <a:effectLst/>
              <a:latin typeface="+mj-lt"/>
              <a:cs typeface="Times New Roman" pitchFamily="18" charset="0"/>
            </a:endParaRPr>
          </a:p>
          <a:p>
            <a:r>
              <a:rPr lang="en-US" sz="4400" b="1" dirty="0">
                <a:solidFill>
                  <a:srgbClr val="FFFF00"/>
                </a:solidFill>
                <a:effectLst/>
                <a:latin typeface="+mj-lt"/>
                <a:cs typeface="Times New Roman" pitchFamily="18" charset="0"/>
              </a:rPr>
              <a:t>THỨ TƯ</a:t>
            </a:r>
          </a:p>
          <a:p>
            <a:r>
              <a:rPr lang="vi-VN" sz="4400" b="1" dirty="0">
                <a:solidFill>
                  <a:srgbClr val="FFFF00"/>
                </a:solidFill>
                <a:effectLst/>
                <a:latin typeface="+mj-lt"/>
                <a:cs typeface="Times New Roman" pitchFamily="18" charset="0"/>
              </a:rPr>
              <a:t>SAU CHÚA NHẬT </a:t>
            </a:r>
            <a:r>
              <a:rPr lang="en-US" sz="4400" b="1" dirty="0">
                <a:solidFill>
                  <a:srgbClr val="FFFF00"/>
                </a:solidFill>
                <a:effectLst/>
                <a:latin typeface="+mj-lt"/>
                <a:cs typeface="Times New Roman" pitchFamily="18" charset="0"/>
              </a:rPr>
              <a:t>IX</a:t>
            </a:r>
            <a:endParaRPr lang="vi-VN" sz="4400" b="1" dirty="0">
              <a:solidFill>
                <a:srgbClr val="FFFF00"/>
              </a:solidFill>
              <a:effectLst/>
              <a:latin typeface="+mj-lt"/>
              <a:cs typeface="Times New Roman" pitchFamily="18" charset="0"/>
            </a:endParaRPr>
          </a:p>
          <a:p>
            <a:r>
              <a:rPr lang="vi-VN" sz="4400" b="1"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232761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40"/>
            <a:ext cx="9144000" cy="5107619"/>
          </a:xfrm>
          <a:prstGeom prst="rect">
            <a:avLst/>
          </a:prstGeom>
        </p:spPr>
      </p:pic>
    </p:spTree>
    <p:extLst>
      <p:ext uri="{BB962C8B-B14F-4D97-AF65-F5344CB8AC3E}">
        <p14:creationId xmlns:p14="http://schemas.microsoft.com/office/powerpoint/2010/main" val="1539952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pic>
        <p:nvPicPr>
          <p:cNvPr id="4" name="Picture 3">
            <a:extLst>
              <a:ext uri="{FF2B5EF4-FFF2-40B4-BE49-F238E27FC236}">
                <a16:creationId xmlns="" xmlns:a16="http://schemas.microsoft.com/office/drawing/2014/main" id="{F1B48093-E3A1-5F30-E764-6B4C7A8A7C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46468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76200" y="133350"/>
            <a:ext cx="8763000" cy="1077218"/>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r>
              <a:rPr lang="vi-VN" sz="3200" dirty="0">
                <a:solidFill>
                  <a:schemeClr val="bg1"/>
                </a:solidFill>
              </a:rPr>
              <a:t>Anh phải khơi dậy đặc sủng của Thiên Chúa, đặc sủng anh đã nhận được khi tôi đặt tay trên anh.</a:t>
            </a:r>
            <a:endParaRPr lang="vi-VN" sz="3200" i="1" dirty="0">
              <a:solidFill>
                <a:schemeClr val="bg1"/>
              </a:solidFill>
            </a:endParaRPr>
          </a:p>
        </p:txBody>
      </p:sp>
      <p:sp>
        <p:nvSpPr>
          <p:cNvPr id="4" name="TextBox 3"/>
          <p:cNvSpPr txBox="1"/>
          <p:nvPr/>
        </p:nvSpPr>
        <p:spPr>
          <a:xfrm>
            <a:off x="103632" y="4554313"/>
            <a:ext cx="8991599" cy="461665"/>
          </a:xfrm>
          <a:prstGeom prst="rect">
            <a:avLst/>
          </a:prstGeom>
          <a:noFill/>
        </p:spPr>
        <p:txBody>
          <a:bodyPr wrap="square" rtlCol="0">
            <a:spAutoFit/>
          </a:bodyPr>
          <a:lstStyle/>
          <a:p>
            <a:r>
              <a:rPr lang="vi-VN" sz="2400" dirty="0">
                <a:solidFill>
                  <a:schemeClr val="bg1"/>
                </a:solidFill>
              </a:rPr>
              <a:t>Khởi đầu thư thứ hai của thánh Phao-lô tông đồ gửi ông Ti-mô-thê.</a:t>
            </a:r>
            <a:endParaRPr lang="en-US" sz="2400" dirty="0">
              <a:solidFill>
                <a:schemeClr val="bg1"/>
              </a:solidFill>
            </a:endParaRPr>
          </a:p>
        </p:txBody>
      </p:sp>
    </p:spTree>
    <p:extLst>
      <p:ext uri="{BB962C8B-B14F-4D97-AF65-F5344CB8AC3E}">
        <p14:creationId xmlns:p14="http://schemas.microsoft.com/office/powerpoint/2010/main" val="1946540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800" b="1" dirty="0">
                <a:solidFill>
                  <a:schemeClr val="bg1"/>
                </a:solidFill>
                <a:latin typeface="+mj-lt"/>
                <a:cs typeface="Times New Roman" pitchFamily="18" charset="0"/>
              </a:rPr>
              <a:t>Lạy Chúa, con ngước mắt hướng nhìn lên Chúa.</a:t>
            </a:r>
            <a:endParaRPr lang="en-US" sz="8800" b="1"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5750"/>
            <a:ext cx="29337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870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000" b="1" dirty="0">
                <a:solidFill>
                  <a:schemeClr val="bg1"/>
                </a:solidFill>
                <a:latin typeface="+mj-lt"/>
                <a:cs typeface="Times New Roman" pitchFamily="18" charset="0"/>
              </a:rPr>
              <a:t>Chúa nói : Chính Thầy là sự sống lại và là sự sống ; ai tin vào Thầy, sẽ không bao giờ phải chết.</a:t>
            </a:r>
            <a:endParaRPr lang="en-US" sz="6000" b="1"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pic>
        <p:nvPicPr>
          <p:cNvPr id="4" name="Picture 3">
            <a:extLst>
              <a:ext uri="{FF2B5EF4-FFF2-40B4-BE49-F238E27FC236}">
                <a16:creationId xmlns="" xmlns:a16="http://schemas.microsoft.com/office/drawing/2014/main" id="{F1B48093-E3A1-5F30-E764-6B4C7A8A7C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96516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11518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5318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53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dirty="0">
              <a:solidFill>
                <a:srgbClr val="FFFF00"/>
              </a:solidFill>
              <a:effectLst/>
              <a:latin typeface="+mj-lt"/>
              <a:cs typeface="Times New Roman" pitchFamily="18" charset="0"/>
            </a:endParaRPr>
          </a:p>
          <a:p>
            <a:endParaRPr lang="en-US" sz="4400" b="1" dirty="0">
              <a:solidFill>
                <a:srgbClr val="FFFF00"/>
              </a:solidFill>
              <a:effectLst/>
              <a:latin typeface="+mj-lt"/>
              <a:cs typeface="Times New Roman" pitchFamily="18" charset="0"/>
            </a:endParaRPr>
          </a:p>
          <a:p>
            <a:r>
              <a:rPr lang="en-US" sz="4400" b="1" dirty="0">
                <a:solidFill>
                  <a:srgbClr val="FFFF00"/>
                </a:solidFill>
                <a:effectLst/>
                <a:latin typeface="+mj-lt"/>
                <a:cs typeface="Times New Roman" pitchFamily="18" charset="0"/>
              </a:rPr>
              <a:t>THỨ NĂM</a:t>
            </a:r>
          </a:p>
          <a:p>
            <a:r>
              <a:rPr lang="vi-VN" sz="4400" b="1" dirty="0">
                <a:solidFill>
                  <a:srgbClr val="FFFF00"/>
                </a:solidFill>
                <a:effectLst/>
                <a:latin typeface="+mj-lt"/>
                <a:cs typeface="Times New Roman" pitchFamily="18" charset="0"/>
              </a:rPr>
              <a:t>SAU CHÚA NHẬT </a:t>
            </a:r>
            <a:r>
              <a:rPr lang="en-US" sz="4400" b="1" dirty="0">
                <a:solidFill>
                  <a:srgbClr val="FFFF00"/>
                </a:solidFill>
                <a:latin typeface="+mj-lt"/>
                <a:cs typeface="Times New Roman" pitchFamily="18" charset="0"/>
              </a:rPr>
              <a:t>IX</a:t>
            </a:r>
            <a:r>
              <a:rPr lang="vi-VN" sz="4400" b="1" dirty="0">
                <a:solidFill>
                  <a:srgbClr val="FFFF00"/>
                </a:solidFill>
                <a:effectLst/>
                <a:latin typeface="+mj-lt"/>
                <a:cs typeface="Times New Roman" pitchFamily="18" charset="0"/>
              </a:rPr>
              <a:t> </a:t>
            </a:r>
          </a:p>
          <a:p>
            <a:r>
              <a:rPr lang="vi-VN" sz="4400" b="1"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63806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pic>
        <p:nvPicPr>
          <p:cNvPr id="4" name="Picture 3">
            <a:extLst>
              <a:ext uri="{FF2B5EF4-FFF2-40B4-BE49-F238E27FC236}">
                <a16:creationId xmlns="" xmlns:a16="http://schemas.microsoft.com/office/drawing/2014/main" id="{7C05CB39-7176-421B-2813-779180C0E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31350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2"/>
            <a:ext cx="9144000" cy="5136356"/>
          </a:xfrm>
          <a:prstGeom prst="rect">
            <a:avLst/>
          </a:prstGeom>
        </p:spPr>
      </p:pic>
      <p:pic>
        <p:nvPicPr>
          <p:cNvPr id="4" name="Picture 3">
            <a:extLst>
              <a:ext uri="{FF2B5EF4-FFF2-40B4-BE49-F238E27FC236}">
                <a16:creationId xmlns="" xmlns:a16="http://schemas.microsoft.com/office/drawing/2014/main" id="{5F180E44-1B69-CA43-B33D-7606D18E8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829030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76200" y="133350"/>
            <a:ext cx="8915400" cy="1077218"/>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pPr lvl="0">
              <a:defRPr/>
            </a:pPr>
            <a:r>
              <a:rPr lang="vi-VN" sz="3200" dirty="0">
                <a:solidFill>
                  <a:prstClr val="white"/>
                </a:solidFill>
              </a:rPr>
              <a:t>Lời Thiên Chúa đâu bị xiềng xích. Nếu ta cùng chết với Người, ta sẽ cùng sống với Người.</a:t>
            </a:r>
            <a:endParaRPr kumimoji="0" lang="vi-VN" sz="3200" b="0" i="1" u="none" strike="noStrike" kern="1200" cap="none" spc="0" normalizeH="0" baseline="0" noProof="0" dirty="0">
              <a:ln>
                <a:noFill/>
              </a:ln>
              <a:solidFill>
                <a:prstClr val="white"/>
              </a:solidFill>
              <a:effectLst/>
              <a:uLnTx/>
              <a:uFillTx/>
              <a:ea typeface="+mn-ea"/>
              <a:cs typeface="+mn-cs"/>
            </a:endParaRPr>
          </a:p>
        </p:txBody>
      </p:sp>
      <p:sp>
        <p:nvSpPr>
          <p:cNvPr id="4" name="TextBox 3"/>
          <p:cNvSpPr txBox="1"/>
          <p:nvPr/>
        </p:nvSpPr>
        <p:spPr>
          <a:xfrm>
            <a:off x="196213" y="4629150"/>
            <a:ext cx="8795387" cy="461665"/>
          </a:xfrm>
          <a:prstGeom prst="rect">
            <a:avLst/>
          </a:prstGeom>
          <a:noFill/>
        </p:spPr>
        <p:txBody>
          <a:bodyPr wrap="square" rtlCol="0">
            <a:spAutoFit/>
          </a:bodyPr>
          <a:lstStyle/>
          <a:p>
            <a:pPr lvl="0">
              <a:defRPr/>
            </a:pPr>
            <a:r>
              <a:rPr lang="vi-VN" sz="2400" dirty="0">
                <a:solidFill>
                  <a:prstClr val="white"/>
                </a:solidFill>
              </a:rPr>
              <a:t>Bài trích thư thứ hai của thánh Phao-lô tông đồ gửi ông Ti-mô-thê.</a:t>
            </a:r>
            <a:endParaRPr kumimoji="0" lang="en-US" sz="2400" b="0" i="0" u="none" strike="noStrike" kern="1200" cap="none" spc="0" normalizeH="0" baseline="0" noProof="0" dirty="0">
              <a:ln>
                <a:noFill/>
              </a:ln>
              <a:solidFill>
                <a:prstClr val="white"/>
              </a:solidFill>
              <a:effectLst/>
              <a:uLnTx/>
              <a:uFillTx/>
              <a:latin typeface="UTM American Sans"/>
            </a:endParaRPr>
          </a:p>
        </p:txBody>
      </p:sp>
    </p:spTree>
    <p:extLst>
      <p:ext uri="{BB962C8B-B14F-4D97-AF65-F5344CB8AC3E}">
        <p14:creationId xmlns:p14="http://schemas.microsoft.com/office/powerpoint/2010/main" val="29991526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000" b="1" dirty="0">
                <a:solidFill>
                  <a:schemeClr val="bg1"/>
                </a:solidFill>
                <a:latin typeface="+mj-lt"/>
                <a:cs typeface="Times New Roman" pitchFamily="18" charset="0"/>
              </a:rPr>
              <a:t>Lạy Chúa, đường nẻo Ngài, xin dạy cho con biết.</a:t>
            </a:r>
            <a:endParaRPr lang="en-US" sz="8000" b="1"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805959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8150"/>
            <a:ext cx="9144000" cy="4629149"/>
          </a:xfrm>
        </p:spPr>
        <p:txBody>
          <a:bodyPr>
            <a:noAutofit/>
          </a:bodyPr>
          <a:lstStyle/>
          <a:p>
            <a:pPr algn="just"/>
            <a:r>
              <a:rPr lang="vi-VN" sz="6000" b="1" dirty="0">
                <a:solidFill>
                  <a:schemeClr val="bg1"/>
                </a:solidFill>
                <a:latin typeface="+mj-lt"/>
                <a:cs typeface="Times New Roman" pitchFamily="18" charset="0"/>
              </a:rPr>
              <a:t>Đấng Cứu Độ chúng ta là Đức Giê-su Ki-tô đã tiêu diệt thần chết, và đã dùng Tin Mừng mà làm sáng tỏ phúc trường sinh.</a:t>
            </a:r>
            <a:endParaRPr lang="en-US" sz="6000" b="1"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pic>
        <p:nvPicPr>
          <p:cNvPr id="4" name="Picture 3">
            <a:extLst>
              <a:ext uri="{FF2B5EF4-FFF2-40B4-BE49-F238E27FC236}">
                <a16:creationId xmlns="" xmlns:a16="http://schemas.microsoft.com/office/drawing/2014/main" id="{7C05CB39-7176-421B-2813-779180C0E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91197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11518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r>
              <a:rPr lang="en-US" sz="4400" b="1" dirty="0" smtClean="0">
                <a:solidFill>
                  <a:srgbClr val="C00000"/>
                </a:solidFill>
                <a:effectLst/>
                <a:latin typeface="+mj-lt"/>
                <a:cs typeface="Times New Roman" pitchFamily="18" charset="0"/>
              </a:rPr>
              <a:t>THỨ </a:t>
            </a:r>
            <a:r>
              <a:rPr lang="en-US" sz="4400" b="1" dirty="0">
                <a:solidFill>
                  <a:srgbClr val="C00000"/>
                </a:solidFill>
                <a:effectLst/>
                <a:latin typeface="+mj-lt"/>
                <a:cs typeface="Times New Roman" pitchFamily="18" charset="0"/>
              </a:rPr>
              <a:t>SÁU</a:t>
            </a:r>
          </a:p>
          <a:p>
            <a:r>
              <a:rPr lang="vi-VN" sz="4400" b="1" dirty="0">
                <a:solidFill>
                  <a:srgbClr val="C00000"/>
                </a:solidFill>
                <a:effectLst/>
                <a:latin typeface="+mj-lt"/>
                <a:cs typeface="Times New Roman" pitchFamily="18" charset="0"/>
              </a:rPr>
              <a:t>SAU CHÚA NHẬT </a:t>
            </a:r>
            <a:r>
              <a:rPr lang="en-US" sz="4400" b="1" dirty="0">
                <a:solidFill>
                  <a:srgbClr val="C00000"/>
                </a:solidFill>
                <a:latin typeface="+mj-lt"/>
                <a:cs typeface="Times New Roman" pitchFamily="18" charset="0"/>
              </a:rPr>
              <a:t>IX</a:t>
            </a:r>
            <a:r>
              <a:rPr lang="vi-VN" sz="4400" b="1" dirty="0">
                <a:solidFill>
                  <a:srgbClr val="C00000"/>
                </a:solidFill>
                <a:effectLst/>
                <a:latin typeface="+mj-lt"/>
                <a:cs typeface="Times New Roman" pitchFamily="18" charset="0"/>
              </a:rPr>
              <a:t> </a:t>
            </a:r>
          </a:p>
          <a:p>
            <a:r>
              <a:rPr lang="vi-VN" sz="4400" b="1" dirty="0">
                <a:solidFill>
                  <a:srgbClr val="C00000"/>
                </a:solidFill>
                <a:effectLst/>
                <a:latin typeface="+mj-lt"/>
                <a:cs typeface="Times New Roman" pitchFamily="18" charset="0"/>
              </a:rPr>
              <a:t>THƯỜNG </a:t>
            </a:r>
            <a:r>
              <a:rPr lang="vi-VN" sz="4400" b="1" dirty="0" smtClean="0">
                <a:solidFill>
                  <a:srgbClr val="C00000"/>
                </a:solidFill>
                <a:effectLst/>
                <a:latin typeface="+mj-lt"/>
                <a:cs typeface="Times New Roman" pitchFamily="18" charset="0"/>
              </a:rPr>
              <a:t>NIÊN</a:t>
            </a:r>
            <a:endParaRPr lang="en-US" sz="4400" b="1" dirty="0" smtClean="0">
              <a:solidFill>
                <a:srgbClr val="C00000"/>
              </a:solidFill>
              <a:effectLst/>
              <a:latin typeface="+mj-lt"/>
              <a:cs typeface="Times New Roman" pitchFamily="18" charset="0"/>
            </a:endParaRPr>
          </a:p>
          <a:p>
            <a:r>
              <a:rPr lang="en-US" sz="4400" b="1" dirty="0" err="1" smtClean="0">
                <a:solidFill>
                  <a:srgbClr val="C00000"/>
                </a:solidFill>
                <a:latin typeface="+mj-lt"/>
                <a:cs typeface="Times New Roman" pitchFamily="18" charset="0"/>
              </a:rPr>
              <a:t>Thánh</a:t>
            </a:r>
            <a:r>
              <a:rPr lang="en-US" sz="4400" b="1" dirty="0" smtClean="0">
                <a:solidFill>
                  <a:srgbClr val="C00000"/>
                </a:solidFill>
                <a:latin typeface="+mj-lt"/>
                <a:cs typeface="Times New Roman" pitchFamily="18" charset="0"/>
              </a:rPr>
              <a:t> </a:t>
            </a:r>
            <a:r>
              <a:rPr lang="en-US" sz="4400" b="1" dirty="0" err="1" smtClean="0">
                <a:solidFill>
                  <a:srgbClr val="C00000"/>
                </a:solidFill>
                <a:latin typeface="+mj-lt"/>
                <a:cs typeface="Times New Roman" pitchFamily="18" charset="0"/>
              </a:rPr>
              <a:t>Tâm</a:t>
            </a:r>
            <a:r>
              <a:rPr lang="en-US" sz="4400" b="1" dirty="0" smtClean="0">
                <a:solidFill>
                  <a:srgbClr val="C00000"/>
                </a:solidFill>
                <a:latin typeface="+mj-lt"/>
                <a:cs typeface="Times New Roman" pitchFamily="18" charset="0"/>
              </a:rPr>
              <a:t> </a:t>
            </a:r>
            <a:r>
              <a:rPr lang="en-US" sz="4400" b="1" dirty="0" err="1" smtClean="0">
                <a:solidFill>
                  <a:srgbClr val="C00000"/>
                </a:solidFill>
                <a:latin typeface="+mj-lt"/>
                <a:cs typeface="Times New Roman" pitchFamily="18" charset="0"/>
              </a:rPr>
              <a:t>Chúa</a:t>
            </a:r>
            <a:r>
              <a:rPr lang="en-US" sz="4400" b="1" dirty="0" smtClean="0">
                <a:solidFill>
                  <a:srgbClr val="C00000"/>
                </a:solidFill>
                <a:latin typeface="+mj-lt"/>
                <a:cs typeface="Times New Roman" pitchFamily="18" charset="0"/>
              </a:rPr>
              <a:t> </a:t>
            </a:r>
            <a:r>
              <a:rPr lang="en-US" sz="4400" b="1" dirty="0" err="1" smtClean="0">
                <a:solidFill>
                  <a:srgbClr val="C00000"/>
                </a:solidFill>
                <a:latin typeface="+mj-lt"/>
                <a:cs typeface="Times New Roman" pitchFamily="18" charset="0"/>
              </a:rPr>
              <a:t>Giêsu</a:t>
            </a:r>
            <a:endParaRPr lang="en-US" sz="4400" b="1" dirty="0" smtClean="0">
              <a:solidFill>
                <a:srgbClr val="C00000"/>
              </a:solidFill>
              <a:latin typeface="+mj-lt"/>
              <a:cs typeface="Times New Roman" pitchFamily="18" charset="0"/>
            </a:endParaRPr>
          </a:p>
          <a:p>
            <a:r>
              <a:rPr lang="en-US" sz="4400" b="1" dirty="0" err="1" smtClean="0">
                <a:solidFill>
                  <a:srgbClr val="C00000"/>
                </a:solidFill>
                <a:effectLst/>
                <a:latin typeface="+mj-lt"/>
                <a:cs typeface="Times New Roman" pitchFamily="18" charset="0"/>
              </a:rPr>
              <a:t>Lễ</a:t>
            </a:r>
            <a:r>
              <a:rPr lang="en-US" sz="4400" b="1" dirty="0" smtClean="0">
                <a:solidFill>
                  <a:srgbClr val="C00000"/>
                </a:solidFill>
                <a:effectLst/>
                <a:latin typeface="+mj-lt"/>
                <a:cs typeface="Times New Roman" pitchFamily="18" charset="0"/>
              </a:rPr>
              <a:t> </a:t>
            </a:r>
            <a:r>
              <a:rPr lang="en-US" sz="4400" b="1" dirty="0" err="1" smtClean="0">
                <a:solidFill>
                  <a:srgbClr val="C00000"/>
                </a:solidFill>
                <a:effectLst/>
                <a:latin typeface="+mj-lt"/>
                <a:cs typeface="Times New Roman" pitchFamily="18" charset="0"/>
              </a:rPr>
              <a:t>Trọng</a:t>
            </a:r>
            <a:endParaRPr lang="en-US" sz="4400" b="1" dirty="0" smtClean="0">
              <a:solidFill>
                <a:srgbClr val="C00000"/>
              </a:solidFill>
              <a:effectLst/>
              <a:latin typeface="+mj-lt"/>
              <a:cs typeface="Times New Roman" pitchFamily="18" charset="0"/>
            </a:endParaRPr>
          </a:p>
          <a:p>
            <a:r>
              <a:rPr lang="en-US" sz="4400" b="1" dirty="0" smtClean="0">
                <a:solidFill>
                  <a:srgbClr val="C00000"/>
                </a:solidFill>
                <a:latin typeface="+mj-lt"/>
                <a:cs typeface="Times New Roman" pitchFamily="18" charset="0"/>
              </a:rPr>
              <a:t>( </a:t>
            </a:r>
            <a:r>
              <a:rPr lang="en-US" sz="4400" b="1" dirty="0" err="1" smtClean="0">
                <a:solidFill>
                  <a:srgbClr val="C00000"/>
                </a:solidFill>
                <a:latin typeface="+mj-lt"/>
                <a:cs typeface="Times New Roman" pitchFamily="18" charset="0"/>
              </a:rPr>
              <a:t>Sách</a:t>
            </a:r>
            <a:r>
              <a:rPr lang="en-US" sz="4400" b="1" dirty="0" smtClean="0">
                <a:solidFill>
                  <a:srgbClr val="C00000"/>
                </a:solidFill>
                <a:latin typeface="+mj-lt"/>
                <a:cs typeface="Times New Roman" pitchFamily="18" charset="0"/>
              </a:rPr>
              <a:t> </a:t>
            </a:r>
            <a:r>
              <a:rPr lang="en-US" sz="4400" b="1" dirty="0" err="1" smtClean="0">
                <a:solidFill>
                  <a:srgbClr val="C00000"/>
                </a:solidFill>
                <a:latin typeface="+mj-lt"/>
                <a:cs typeface="Times New Roman" pitchFamily="18" charset="0"/>
              </a:rPr>
              <a:t>bài</a:t>
            </a:r>
            <a:r>
              <a:rPr lang="en-US" sz="4400" b="1" dirty="0" smtClean="0">
                <a:solidFill>
                  <a:srgbClr val="C00000"/>
                </a:solidFill>
                <a:latin typeface="+mj-lt"/>
                <a:cs typeface="Times New Roman" pitchFamily="18" charset="0"/>
              </a:rPr>
              <a:t> </a:t>
            </a:r>
            <a:r>
              <a:rPr lang="en-US" sz="4400" b="1" dirty="0" err="1" smtClean="0">
                <a:solidFill>
                  <a:srgbClr val="C00000"/>
                </a:solidFill>
                <a:latin typeface="+mj-lt"/>
                <a:cs typeface="Times New Roman" pitchFamily="18" charset="0"/>
              </a:rPr>
              <a:t>đọc</a:t>
            </a:r>
            <a:r>
              <a:rPr lang="en-US" sz="4400" b="1" dirty="0" smtClean="0">
                <a:solidFill>
                  <a:srgbClr val="C00000"/>
                </a:solidFill>
                <a:latin typeface="+mj-lt"/>
                <a:cs typeface="Times New Roman" pitchFamily="18" charset="0"/>
              </a:rPr>
              <a:t> </a:t>
            </a:r>
            <a:r>
              <a:rPr lang="en-US" sz="4400" b="1" dirty="0" err="1" smtClean="0">
                <a:solidFill>
                  <a:srgbClr val="C00000"/>
                </a:solidFill>
                <a:latin typeface="+mj-lt"/>
                <a:cs typeface="Times New Roman" pitchFamily="18" charset="0"/>
              </a:rPr>
              <a:t>quyển</a:t>
            </a:r>
            <a:r>
              <a:rPr lang="en-US" sz="4400" b="1" dirty="0" smtClean="0">
                <a:solidFill>
                  <a:srgbClr val="C00000"/>
                </a:solidFill>
                <a:latin typeface="+mj-lt"/>
                <a:cs typeface="Times New Roman" pitchFamily="18" charset="0"/>
              </a:rPr>
              <a:t> 2 </a:t>
            </a:r>
            <a:r>
              <a:rPr lang="en-US" sz="4400" b="1" dirty="0" err="1" smtClean="0">
                <a:solidFill>
                  <a:srgbClr val="C00000"/>
                </a:solidFill>
                <a:latin typeface="+mj-lt"/>
                <a:cs typeface="Times New Roman" pitchFamily="18" charset="0"/>
              </a:rPr>
              <a:t>trang</a:t>
            </a:r>
            <a:r>
              <a:rPr lang="en-US" sz="4400" b="1" dirty="0" smtClean="0">
                <a:solidFill>
                  <a:srgbClr val="C00000"/>
                </a:solidFill>
                <a:latin typeface="+mj-lt"/>
                <a:cs typeface="Times New Roman" pitchFamily="18" charset="0"/>
              </a:rPr>
              <a:t> 729 )</a:t>
            </a:r>
            <a:endParaRPr lang="vi-VN" sz="4400" b="1" dirty="0">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3913294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27"/>
            <a:ext cx="9144000" cy="5134246"/>
          </a:xfrm>
          <a:prstGeom prst="rect">
            <a:avLst/>
          </a:prstGeom>
        </p:spPr>
      </p:pic>
    </p:spTree>
    <p:extLst>
      <p:ext uri="{BB962C8B-B14F-4D97-AF65-F5344CB8AC3E}">
        <p14:creationId xmlns:p14="http://schemas.microsoft.com/office/powerpoint/2010/main" val="38392696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1809626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Chủ</a:t>
            </a:r>
            <a:r>
              <a:rPr lang="en-US" sz="4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000" b="1"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tế</a:t>
            </a:r>
            <a:r>
              <a:rPr lang="en-US" sz="4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en-US" sz="4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Vinh</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danh</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Thiên</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trên</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các</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tầng</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trời</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b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br>
            <a:r>
              <a:rPr lang="vi-VN" sz="54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A+B:</a:t>
            </a:r>
            <a:r>
              <a:rPr lang="vi-VN" sz="54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54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endParaRPr lang="vi-VN" sz="54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9727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66700" y="133350"/>
            <a:ext cx="8572500" cy="1569660"/>
          </a:xfrm>
          <a:prstGeom prst="rect">
            <a:avLst/>
          </a:prstGeom>
          <a:noFill/>
          <a:ln>
            <a:solidFill>
              <a:srgbClr val="FFFF00"/>
            </a:solidFill>
          </a:ln>
          <a:effectLst>
            <a:glow rad="139700">
              <a:schemeClr val="accent3">
                <a:satMod val="175000"/>
                <a:alpha val="40000"/>
              </a:schemeClr>
            </a:glow>
          </a:effectLst>
        </p:spPr>
        <p:txBody>
          <a:bodyPr wrap="square" rtlCol="0">
            <a:spAutoFit/>
          </a:bodyPr>
          <a:lstStyle/>
          <a:p>
            <a:r>
              <a:rPr lang="vi-VN" sz="3200" dirty="0">
                <a:solidFill>
                  <a:prstClr val="white"/>
                </a:solidFill>
              </a:rPr>
              <a:t>Thiên Chúa đã ban tặng chúng ta những gì rất quý báu và trọng đại Người đã hứa, để nhờ đó anh em được thông phần bản tính Thiên Chúa.</a:t>
            </a:r>
            <a:endParaRPr lang="vi-VN" sz="3200" i="1" dirty="0">
              <a:solidFill>
                <a:prstClr val="white"/>
              </a:solidFill>
            </a:endParaRPr>
          </a:p>
        </p:txBody>
      </p:sp>
      <p:sp>
        <p:nvSpPr>
          <p:cNvPr id="4" name="TextBox 3"/>
          <p:cNvSpPr txBox="1"/>
          <p:nvPr/>
        </p:nvSpPr>
        <p:spPr>
          <a:xfrm>
            <a:off x="152400" y="4358669"/>
            <a:ext cx="8686800" cy="584775"/>
          </a:xfrm>
          <a:prstGeom prst="rect">
            <a:avLst/>
          </a:prstGeom>
          <a:noFill/>
        </p:spPr>
        <p:txBody>
          <a:bodyPr wrap="square" rtlCol="0">
            <a:spAutoFit/>
          </a:bodyPr>
          <a:lstStyle/>
          <a:p>
            <a:r>
              <a:rPr lang="vi-VN" sz="3200" dirty="0">
                <a:solidFill>
                  <a:prstClr val="white"/>
                </a:solidFill>
              </a:rPr>
              <a:t>Bài trích thư thứ hai của thánh Phê-rô tông đồ.</a:t>
            </a:r>
            <a:endParaRPr lang="en-US" sz="3200" dirty="0">
              <a:solidFill>
                <a:prstClr val="white"/>
              </a:solidFill>
            </a:endParaRPr>
          </a:p>
        </p:txBody>
      </p:sp>
    </p:spTree>
    <p:extLst>
      <p:ext uri="{BB962C8B-B14F-4D97-AF65-F5344CB8AC3E}">
        <p14:creationId xmlns:p14="http://schemas.microsoft.com/office/powerpoint/2010/main" val="27359605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ngợi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chúc</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tụng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b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b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thờ</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lạy</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p>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tôn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vinh</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12367826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cảm</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tạ</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vì</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vinh</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quang</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cao</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cả</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0000"/>
              </a:lnSpc>
              <a:buFontTx/>
              <a:buNone/>
            </a:pPr>
            <a:r>
              <a:rPr lang="vi-VN"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1208642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Lạy</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một</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Thiên</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Giêsu</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Kitô</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5000"/>
              </a:lnSpc>
              <a:buFontTx/>
              <a:buNone/>
            </a:pPr>
            <a:r>
              <a:rPr lang="vi-VN"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34048997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21287435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48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24958232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vi-VN" sz="4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34688728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76200" y="133350"/>
            <a:ext cx="8915400" cy="923330"/>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pPr>
              <a:defRPr/>
            </a:pPr>
            <a:r>
              <a:rPr lang="en-US" sz="5400" dirty="0" err="1">
                <a:solidFill>
                  <a:prstClr val="white"/>
                </a:solidFill>
              </a:rPr>
              <a:t>Trái</a:t>
            </a:r>
            <a:r>
              <a:rPr lang="en-US" sz="5400" dirty="0">
                <a:solidFill>
                  <a:prstClr val="white"/>
                </a:solidFill>
              </a:rPr>
              <a:t> </a:t>
            </a:r>
            <a:r>
              <a:rPr lang="en-US" sz="5400" dirty="0" err="1">
                <a:solidFill>
                  <a:prstClr val="white"/>
                </a:solidFill>
              </a:rPr>
              <a:t>tim</a:t>
            </a:r>
            <a:r>
              <a:rPr lang="en-US" sz="5400" dirty="0">
                <a:solidFill>
                  <a:prstClr val="white"/>
                </a:solidFill>
              </a:rPr>
              <a:t> Ta </a:t>
            </a:r>
            <a:r>
              <a:rPr lang="en-US" sz="5400" dirty="0" err="1">
                <a:solidFill>
                  <a:prstClr val="white"/>
                </a:solidFill>
              </a:rPr>
              <a:t>thổn</a:t>
            </a:r>
            <a:r>
              <a:rPr lang="en-US" sz="5400" dirty="0">
                <a:solidFill>
                  <a:prstClr val="white"/>
                </a:solidFill>
              </a:rPr>
              <a:t> </a:t>
            </a:r>
            <a:r>
              <a:rPr lang="en-US" sz="5400" dirty="0" err="1">
                <a:solidFill>
                  <a:prstClr val="white"/>
                </a:solidFill>
              </a:rPr>
              <a:t>thức</a:t>
            </a:r>
            <a:r>
              <a:rPr lang="en-US" sz="5400" dirty="0">
                <a:solidFill>
                  <a:prstClr val="white"/>
                </a:solidFill>
              </a:rPr>
              <a:t>.</a:t>
            </a:r>
            <a:endParaRPr lang="vi-VN" sz="5400" i="1" dirty="0">
              <a:solidFill>
                <a:prstClr val="white"/>
              </a:solidFill>
            </a:endParaRPr>
          </a:p>
        </p:txBody>
      </p:sp>
      <p:sp>
        <p:nvSpPr>
          <p:cNvPr id="4" name="TextBox 3"/>
          <p:cNvSpPr txBox="1"/>
          <p:nvPr/>
        </p:nvSpPr>
        <p:spPr>
          <a:xfrm>
            <a:off x="228600" y="4095750"/>
            <a:ext cx="5181600" cy="954107"/>
          </a:xfrm>
          <a:prstGeom prst="rect">
            <a:avLst/>
          </a:prstGeom>
          <a:noFill/>
        </p:spPr>
        <p:txBody>
          <a:bodyPr wrap="square" rtlCol="0">
            <a:spAutoFit/>
          </a:bodyPr>
          <a:lstStyle/>
          <a:p>
            <a:pPr>
              <a:defRPr/>
            </a:pPr>
            <a:r>
              <a:rPr lang="en-US" sz="2800" dirty="0" err="1" smtClean="0">
                <a:solidFill>
                  <a:prstClr val="white"/>
                </a:solidFill>
              </a:rPr>
              <a:t>Bài</a:t>
            </a:r>
            <a:r>
              <a:rPr lang="en-US" sz="2800" dirty="0" smtClean="0">
                <a:solidFill>
                  <a:prstClr val="white"/>
                </a:solidFill>
              </a:rPr>
              <a:t> </a:t>
            </a:r>
            <a:r>
              <a:rPr lang="en-US" sz="2800" dirty="0" err="1" smtClean="0">
                <a:solidFill>
                  <a:prstClr val="white"/>
                </a:solidFill>
              </a:rPr>
              <a:t>đọc</a:t>
            </a:r>
            <a:r>
              <a:rPr lang="en-US" sz="2800" dirty="0" smtClean="0">
                <a:solidFill>
                  <a:prstClr val="white"/>
                </a:solidFill>
              </a:rPr>
              <a:t> 1</a:t>
            </a:r>
          </a:p>
          <a:p>
            <a:pPr>
              <a:defRPr/>
            </a:pPr>
            <a:r>
              <a:rPr lang="en-US" sz="2800" dirty="0" err="1" smtClean="0">
                <a:solidFill>
                  <a:prstClr val="white"/>
                </a:solidFill>
              </a:rPr>
              <a:t>Bài</a:t>
            </a:r>
            <a:r>
              <a:rPr lang="en-US" sz="2800" dirty="0" smtClean="0">
                <a:solidFill>
                  <a:prstClr val="white"/>
                </a:solidFill>
              </a:rPr>
              <a:t> </a:t>
            </a:r>
            <a:r>
              <a:rPr lang="en-US" sz="2800" dirty="0" err="1">
                <a:solidFill>
                  <a:prstClr val="white"/>
                </a:solidFill>
              </a:rPr>
              <a:t>trích</a:t>
            </a:r>
            <a:r>
              <a:rPr lang="en-US" sz="2800" dirty="0">
                <a:solidFill>
                  <a:prstClr val="white"/>
                </a:solidFill>
              </a:rPr>
              <a:t> </a:t>
            </a:r>
            <a:r>
              <a:rPr lang="en-US" sz="2800" dirty="0" err="1">
                <a:solidFill>
                  <a:prstClr val="white"/>
                </a:solidFill>
              </a:rPr>
              <a:t>sách</a:t>
            </a:r>
            <a:r>
              <a:rPr lang="en-US" sz="2800" dirty="0">
                <a:solidFill>
                  <a:prstClr val="white"/>
                </a:solidFill>
              </a:rPr>
              <a:t> </a:t>
            </a:r>
            <a:r>
              <a:rPr lang="en-US" sz="2800" dirty="0" err="1">
                <a:solidFill>
                  <a:prstClr val="white"/>
                </a:solidFill>
              </a:rPr>
              <a:t>ngôn</a:t>
            </a:r>
            <a:r>
              <a:rPr lang="en-US" sz="2800" dirty="0">
                <a:solidFill>
                  <a:prstClr val="white"/>
                </a:solidFill>
              </a:rPr>
              <a:t> </a:t>
            </a:r>
            <a:r>
              <a:rPr lang="en-US" sz="2800" dirty="0" err="1">
                <a:solidFill>
                  <a:prstClr val="white"/>
                </a:solidFill>
              </a:rPr>
              <a:t>sứ</a:t>
            </a:r>
            <a:r>
              <a:rPr lang="en-US" sz="2800" dirty="0">
                <a:solidFill>
                  <a:prstClr val="white"/>
                </a:solidFill>
              </a:rPr>
              <a:t> </a:t>
            </a:r>
            <a:r>
              <a:rPr lang="en-US" sz="2800" dirty="0" err="1">
                <a:solidFill>
                  <a:prstClr val="white"/>
                </a:solidFill>
              </a:rPr>
              <a:t>Hô-sê</a:t>
            </a:r>
            <a:r>
              <a:rPr lang="en-US" sz="2800" dirty="0">
                <a:solidFill>
                  <a:prstClr val="white"/>
                </a:solidFill>
              </a:rPr>
              <a:t>.</a:t>
            </a:r>
          </a:p>
        </p:txBody>
      </p:sp>
    </p:spTree>
    <p:extLst>
      <p:ext uri="{BB962C8B-B14F-4D97-AF65-F5344CB8AC3E}">
        <p14:creationId xmlns:p14="http://schemas.microsoft.com/office/powerpoint/2010/main" val="19184189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fontScale="85000" lnSpcReduction="10000"/>
          </a:bodyPr>
          <a:lstStyle/>
          <a:p>
            <a:pPr algn="just"/>
            <a:r>
              <a:rPr lang="vi-VN" sz="9600" b="1" dirty="0">
                <a:solidFill>
                  <a:srgbClr val="C00000"/>
                </a:solidFill>
                <a:latin typeface="+mj-lt"/>
                <a:cs typeface="Times New Roman" pitchFamily="18" charset="0"/>
              </a:rPr>
              <a:t>Các bạn sẽ vui mừng múc nước tận nguồn ơn cứu độ.</a:t>
            </a:r>
            <a:endParaRPr lang="en-US" sz="9600" b="1" dirty="0">
              <a:solidFill>
                <a:srgbClr val="C0000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dirty="0" err="1">
                <a:solidFill>
                  <a:srgbClr val="003399"/>
                </a:solidFill>
                <a:effectLst>
                  <a:outerShdw blurRad="38100" dist="38100" dir="2700000" algn="tl">
                    <a:srgbClr val="000000">
                      <a:alpha val="43137"/>
                    </a:srgbClr>
                  </a:outerShdw>
                </a:effectLst>
                <a:cs typeface="Times New Roman" pitchFamily="18" charset="0"/>
              </a:rPr>
              <a:t>Đáp</a:t>
            </a:r>
            <a:r>
              <a:rPr lang="en-US" sz="4400" b="1" u="sng" dirty="0">
                <a:solidFill>
                  <a:srgbClr val="003399"/>
                </a:solidFill>
                <a:effectLst>
                  <a:outerShdw blurRad="38100" dist="38100" dir="2700000" algn="tl">
                    <a:srgbClr val="000000">
                      <a:alpha val="43137"/>
                    </a:srgbClr>
                  </a:outerShdw>
                </a:effectLst>
                <a:cs typeface="Times New Roman" pitchFamily="18" charset="0"/>
              </a:rPr>
              <a:t> </a:t>
            </a:r>
            <a:r>
              <a:rPr lang="en-US" sz="4400" b="1" u="sng" dirty="0" err="1">
                <a:solidFill>
                  <a:srgbClr val="003399"/>
                </a:solidFill>
                <a:effectLst>
                  <a:outerShdw blurRad="38100" dist="38100" dir="2700000" algn="tl">
                    <a:srgbClr val="000000">
                      <a:alpha val="43137"/>
                    </a:srgbClr>
                  </a:outerShdw>
                </a:effectLst>
                <a:cs typeface="Times New Roman" pitchFamily="18" charset="0"/>
              </a:rPr>
              <a:t>ca</a:t>
            </a:r>
            <a:r>
              <a:rPr lang="en-US" sz="4400" b="1" u="sng" dirty="0">
                <a:solidFill>
                  <a:srgbClr val="003399"/>
                </a:solidFill>
                <a:effectLst>
                  <a:outerShdw blurRad="38100" dist="38100" dir="2700000" algn="tl">
                    <a:srgbClr val="000000">
                      <a:alpha val="43137"/>
                    </a:srgbClr>
                  </a:outerShdw>
                </a:effectLst>
                <a:cs typeface="Times New Roman" pitchFamily="18" charset="0"/>
              </a:rPr>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767" y="398436"/>
            <a:ext cx="29527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44924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76200" y="133350"/>
            <a:ext cx="8915400" cy="1323439"/>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pPr>
              <a:defRPr/>
            </a:pPr>
            <a:r>
              <a:rPr lang="vi-VN" sz="4000" dirty="0">
                <a:solidFill>
                  <a:prstClr val="white"/>
                </a:solidFill>
              </a:rPr>
              <a:t>Nhận biết tình thương của Đức Ki-tô, là tình thương vượt quá sự hiểu biết.</a:t>
            </a:r>
            <a:endParaRPr lang="vi-VN" sz="4000" i="1" dirty="0">
              <a:solidFill>
                <a:prstClr val="white"/>
              </a:solidFill>
            </a:endParaRPr>
          </a:p>
        </p:txBody>
      </p:sp>
      <p:sp>
        <p:nvSpPr>
          <p:cNvPr id="4" name="TextBox 3"/>
          <p:cNvSpPr txBox="1"/>
          <p:nvPr/>
        </p:nvSpPr>
        <p:spPr>
          <a:xfrm>
            <a:off x="152400" y="4095750"/>
            <a:ext cx="8839200" cy="892552"/>
          </a:xfrm>
          <a:prstGeom prst="rect">
            <a:avLst/>
          </a:prstGeom>
          <a:noFill/>
        </p:spPr>
        <p:txBody>
          <a:bodyPr wrap="square" rtlCol="0">
            <a:spAutoFit/>
          </a:bodyPr>
          <a:lstStyle/>
          <a:p>
            <a:pPr>
              <a:defRPr/>
            </a:pPr>
            <a:r>
              <a:rPr lang="en-US" sz="2800" dirty="0" err="1" smtClean="0">
                <a:solidFill>
                  <a:prstClr val="white"/>
                </a:solidFill>
              </a:rPr>
              <a:t>Bài</a:t>
            </a:r>
            <a:r>
              <a:rPr lang="en-US" sz="2800" dirty="0" smtClean="0">
                <a:solidFill>
                  <a:prstClr val="white"/>
                </a:solidFill>
              </a:rPr>
              <a:t> </a:t>
            </a:r>
            <a:r>
              <a:rPr lang="en-US" sz="2800" dirty="0" err="1" smtClean="0">
                <a:solidFill>
                  <a:prstClr val="white"/>
                </a:solidFill>
              </a:rPr>
              <a:t>đọc</a:t>
            </a:r>
            <a:r>
              <a:rPr lang="en-US" sz="2800" dirty="0" smtClean="0">
                <a:solidFill>
                  <a:prstClr val="white"/>
                </a:solidFill>
              </a:rPr>
              <a:t> </a:t>
            </a:r>
            <a:r>
              <a:rPr lang="en-US" sz="2800" dirty="0" smtClean="0">
                <a:solidFill>
                  <a:prstClr val="white"/>
                </a:solidFill>
              </a:rPr>
              <a:t>2</a:t>
            </a:r>
            <a:endParaRPr lang="en-US" sz="2800" dirty="0" smtClean="0">
              <a:solidFill>
                <a:prstClr val="white"/>
              </a:solidFill>
            </a:endParaRPr>
          </a:p>
          <a:p>
            <a:pPr>
              <a:defRPr/>
            </a:pPr>
            <a:r>
              <a:rPr lang="vi-VN" sz="2400" dirty="0">
                <a:solidFill>
                  <a:prstClr val="white"/>
                </a:solidFill>
              </a:rPr>
              <a:t>Bài trích thư của thánh Phao-lô tông đồ gửi tín hữu Ê-phê-xô.</a:t>
            </a:r>
            <a:endParaRPr lang="en-US" sz="2400" dirty="0">
              <a:solidFill>
                <a:prstClr val="white"/>
              </a:solidFill>
            </a:endParaRPr>
          </a:p>
        </p:txBody>
      </p:sp>
    </p:spTree>
    <p:extLst>
      <p:ext uri="{BB962C8B-B14F-4D97-AF65-F5344CB8AC3E}">
        <p14:creationId xmlns:p14="http://schemas.microsoft.com/office/powerpoint/2010/main" val="18416573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61950"/>
            <a:ext cx="9144000" cy="4629149"/>
          </a:xfrm>
        </p:spPr>
        <p:txBody>
          <a:bodyPr>
            <a:noAutofit/>
          </a:bodyPr>
          <a:lstStyle/>
          <a:p>
            <a:pPr algn="just"/>
            <a:r>
              <a:rPr lang="vi-VN" sz="6000" b="1" dirty="0">
                <a:solidFill>
                  <a:srgbClr val="C00000"/>
                </a:solidFill>
                <a:latin typeface="+mj-lt"/>
                <a:cs typeface="Times New Roman" pitchFamily="18" charset="0"/>
              </a:rPr>
              <a:t>Chúa nói : Anh em hãy mang lấy ách của tôi, và hãy học với tôi, vì tôi có lòng hiền hậu và khiêm nhường.</a:t>
            </a:r>
            <a:endParaRPr lang="en-US" sz="6000" b="1" dirty="0">
              <a:solidFill>
                <a:srgbClr val="C000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dirty="0">
                <a:solidFill>
                  <a:srgbClr val="003399"/>
                </a:solidFill>
                <a:effectLst>
                  <a:outerShdw blurRad="38100" dist="38100" dir="2700000" algn="tl">
                    <a:srgbClr val="000000">
                      <a:alpha val="43137"/>
                    </a:srgbClr>
                  </a:outerShdw>
                </a:effectLs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dirty="0">
                <a:solidFill>
                  <a:srgbClr val="003399"/>
                </a:solidFill>
                <a:effectLst>
                  <a:outerShdw blurRad="38100" dist="38100" dir="2700000" algn="tl">
                    <a:srgbClr val="000000">
                      <a:alpha val="43137"/>
                    </a:srgbClr>
                  </a:outerShdw>
                </a:effectLst>
                <a:cs typeface="Times New Roman" pitchFamily="18" charset="0"/>
              </a:rPr>
              <a:t>Alleluia:</a:t>
            </a:r>
          </a:p>
        </p:txBody>
      </p:sp>
    </p:spTree>
    <p:extLst>
      <p:ext uri="{BB962C8B-B14F-4D97-AF65-F5344CB8AC3E}">
        <p14:creationId xmlns:p14="http://schemas.microsoft.com/office/powerpoint/2010/main" val="2017596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800" b="1" dirty="0">
                <a:solidFill>
                  <a:schemeClr val="bg1"/>
                </a:solidFill>
                <a:latin typeface="+mj-lt"/>
                <a:cs typeface="Times New Roman" pitchFamily="18" charset="0"/>
              </a:rPr>
              <a:t>Lạy Thiên Chúa, con tin tưởng vào Ngài.</a:t>
            </a:r>
            <a:endParaRPr lang="en-US" sz="8800" b="1"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cs typeface="Times New Roman" pitchFamily="18" charset="0"/>
              </a:rPr>
              <a:t>Đáp ca: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5750"/>
            <a:ext cx="41624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365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27"/>
            <a:ext cx="9144000" cy="5134246"/>
          </a:xfrm>
          <a:prstGeom prst="rect">
            <a:avLst/>
          </a:prstGeom>
        </p:spPr>
      </p:pic>
    </p:spTree>
    <p:extLst>
      <p:ext uri="{BB962C8B-B14F-4D97-AF65-F5344CB8AC3E}">
        <p14:creationId xmlns:p14="http://schemas.microsoft.com/office/powerpoint/2010/main" val="33893448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57147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102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dirty="0">
              <a:solidFill>
                <a:srgbClr val="FFFF00"/>
              </a:solidFill>
              <a:effectLst/>
              <a:latin typeface="+mj-lt"/>
              <a:cs typeface="Times New Roman" pitchFamily="18" charset="0"/>
            </a:endParaRPr>
          </a:p>
          <a:p>
            <a:endParaRPr lang="en-US" sz="4400" b="1" dirty="0">
              <a:solidFill>
                <a:srgbClr val="FFFF00"/>
              </a:solidFill>
              <a:effectLst/>
              <a:latin typeface="+mj-lt"/>
              <a:cs typeface="Times New Roman" pitchFamily="18" charset="0"/>
            </a:endParaRPr>
          </a:p>
          <a:p>
            <a:r>
              <a:rPr lang="en-US" sz="4400" b="1" dirty="0">
                <a:solidFill>
                  <a:srgbClr val="FFFF00"/>
                </a:solidFill>
                <a:effectLst/>
                <a:latin typeface="+mj-lt"/>
                <a:cs typeface="Times New Roman" pitchFamily="18" charset="0"/>
              </a:rPr>
              <a:t>THỨ SÁU</a:t>
            </a:r>
          </a:p>
          <a:p>
            <a:r>
              <a:rPr lang="vi-VN" sz="4400" b="1" dirty="0">
                <a:solidFill>
                  <a:srgbClr val="FFFF00"/>
                </a:solidFill>
                <a:effectLst/>
                <a:latin typeface="+mj-lt"/>
                <a:cs typeface="Times New Roman" pitchFamily="18" charset="0"/>
              </a:rPr>
              <a:t>SAU CHÚA NHẬT </a:t>
            </a:r>
            <a:r>
              <a:rPr lang="en-US" sz="4400" b="1" dirty="0">
                <a:solidFill>
                  <a:srgbClr val="FFFF00"/>
                </a:solidFill>
                <a:latin typeface="+mj-lt"/>
                <a:cs typeface="Times New Roman" pitchFamily="18" charset="0"/>
              </a:rPr>
              <a:t>IX</a:t>
            </a:r>
            <a:r>
              <a:rPr lang="vi-VN" sz="4400" b="1" dirty="0">
                <a:solidFill>
                  <a:srgbClr val="FFFF00"/>
                </a:solidFill>
                <a:effectLst/>
                <a:latin typeface="+mj-lt"/>
                <a:cs typeface="Times New Roman" pitchFamily="18" charset="0"/>
              </a:rPr>
              <a:t> </a:t>
            </a:r>
          </a:p>
          <a:p>
            <a:r>
              <a:rPr lang="vi-VN" sz="4400" b="1"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8801473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pic>
        <p:nvPicPr>
          <p:cNvPr id="4" name="Picture 3">
            <a:extLst>
              <a:ext uri="{FF2B5EF4-FFF2-40B4-BE49-F238E27FC236}">
                <a16:creationId xmlns="" xmlns:a16="http://schemas.microsoft.com/office/drawing/2014/main" id="{8B3D9287-B7BE-9C79-AE12-5890C90E5C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 y="0"/>
            <a:ext cx="9141023" cy="5143500"/>
          </a:xfrm>
          <a:prstGeom prst="rect">
            <a:avLst/>
          </a:prstGeom>
        </p:spPr>
      </p:pic>
    </p:spTree>
    <p:extLst>
      <p:ext uri="{BB962C8B-B14F-4D97-AF65-F5344CB8AC3E}">
        <p14:creationId xmlns:p14="http://schemas.microsoft.com/office/powerpoint/2010/main" val="26186959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76200" y="133350"/>
            <a:ext cx="8610600" cy="1077218"/>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smtClean="0">
                <a:solidFill>
                  <a:prstClr val="white"/>
                </a:solidFill>
                <a:latin typeface="UTM American Sans"/>
              </a:rPr>
              <a:t>Những</a:t>
            </a:r>
            <a:r>
              <a:rPr lang="en-US" sz="3200" dirty="0" smtClean="0">
                <a:solidFill>
                  <a:prstClr val="white"/>
                </a:solidFill>
                <a:latin typeface="UTM American Sans"/>
              </a:rPr>
              <a:t> </a:t>
            </a:r>
            <a:r>
              <a:rPr lang="en-US" sz="3200" dirty="0" err="1" smtClean="0">
                <a:solidFill>
                  <a:prstClr val="white"/>
                </a:solidFill>
                <a:latin typeface="UTM American Sans"/>
              </a:rPr>
              <a:t>ai</a:t>
            </a:r>
            <a:r>
              <a:rPr lang="en-US" sz="3200" dirty="0" smtClean="0">
                <a:solidFill>
                  <a:prstClr val="white"/>
                </a:solidFill>
                <a:latin typeface="UTM American Sans"/>
              </a:rPr>
              <a:t> </a:t>
            </a:r>
            <a:r>
              <a:rPr lang="en-US" sz="3200" dirty="0" err="1" smtClean="0">
                <a:solidFill>
                  <a:prstClr val="white"/>
                </a:solidFill>
                <a:latin typeface="UTM American Sans"/>
              </a:rPr>
              <a:t>muốn</a:t>
            </a:r>
            <a:r>
              <a:rPr lang="en-US" sz="3200" dirty="0" smtClean="0">
                <a:solidFill>
                  <a:prstClr val="white"/>
                </a:solidFill>
                <a:latin typeface="UTM American Sans"/>
              </a:rPr>
              <a:t> </a:t>
            </a:r>
            <a:r>
              <a:rPr lang="en-US" sz="3200" dirty="0" err="1" smtClean="0">
                <a:solidFill>
                  <a:prstClr val="white"/>
                </a:solidFill>
                <a:latin typeface="UTM American Sans"/>
              </a:rPr>
              <a:t>sống</a:t>
            </a:r>
            <a:r>
              <a:rPr lang="en-US" sz="3200" dirty="0" smtClean="0">
                <a:solidFill>
                  <a:prstClr val="white"/>
                </a:solidFill>
                <a:latin typeface="UTM American Sans"/>
              </a:rPr>
              <a:t> </a:t>
            </a:r>
            <a:r>
              <a:rPr lang="en-US" sz="3200" dirty="0" err="1" smtClean="0">
                <a:solidFill>
                  <a:prstClr val="white"/>
                </a:solidFill>
                <a:latin typeface="UTM American Sans"/>
              </a:rPr>
              <a:t>đạo</a:t>
            </a:r>
            <a:r>
              <a:rPr lang="en-US" sz="3200" dirty="0" smtClean="0">
                <a:solidFill>
                  <a:prstClr val="white"/>
                </a:solidFill>
                <a:latin typeface="UTM American Sans"/>
              </a:rPr>
              <a:t> </a:t>
            </a:r>
            <a:r>
              <a:rPr lang="en-US" sz="3200" dirty="0" err="1" smtClean="0">
                <a:solidFill>
                  <a:prstClr val="white"/>
                </a:solidFill>
                <a:latin typeface="UTM American Sans"/>
              </a:rPr>
              <a:t>đức</a:t>
            </a:r>
            <a:r>
              <a:rPr lang="en-US" sz="3200" dirty="0" smtClean="0">
                <a:solidFill>
                  <a:prstClr val="white"/>
                </a:solidFill>
                <a:latin typeface="UTM American Sans"/>
              </a:rPr>
              <a:t> </a:t>
            </a:r>
            <a:r>
              <a:rPr lang="en-US" sz="3200" dirty="0" err="1" smtClean="0">
                <a:solidFill>
                  <a:prstClr val="white"/>
                </a:solidFill>
                <a:latin typeface="UTM American Sans"/>
              </a:rPr>
              <a:t>trong</a:t>
            </a:r>
            <a:r>
              <a:rPr lang="en-US" sz="3200" dirty="0" smtClean="0">
                <a:solidFill>
                  <a:prstClr val="white"/>
                </a:solidFill>
                <a:latin typeface="UTM American Sans"/>
              </a:rPr>
              <a:t> </a:t>
            </a:r>
            <a:r>
              <a:rPr lang="en-US" sz="3200" dirty="0" err="1" smtClean="0">
                <a:solidFill>
                  <a:prstClr val="white"/>
                </a:solidFill>
                <a:latin typeface="UTM American Sans"/>
              </a:rPr>
              <a:t>Đức</a:t>
            </a:r>
            <a:r>
              <a:rPr lang="en-US" sz="3200" dirty="0" smtClean="0">
                <a:solidFill>
                  <a:prstClr val="white"/>
                </a:solidFill>
                <a:latin typeface="UTM American Sans"/>
              </a:rPr>
              <a:t> Ki-</a:t>
            </a:r>
            <a:r>
              <a:rPr lang="en-US" sz="3200" dirty="0" err="1" smtClean="0">
                <a:solidFill>
                  <a:prstClr val="white"/>
                </a:solidFill>
                <a:latin typeface="UTM American Sans"/>
              </a:rPr>
              <a:t>tô</a:t>
            </a:r>
            <a:r>
              <a:rPr lang="en-US" sz="3200" dirty="0" smtClean="0">
                <a:solidFill>
                  <a:prstClr val="white"/>
                </a:solidFill>
                <a:latin typeface="UTM American Sans"/>
              </a:rPr>
              <a:t> </a:t>
            </a:r>
            <a:r>
              <a:rPr lang="en-US" sz="3200" dirty="0" err="1" smtClean="0">
                <a:solidFill>
                  <a:prstClr val="white"/>
                </a:solidFill>
                <a:latin typeface="UTM American Sans"/>
              </a:rPr>
              <a:t>đều</a:t>
            </a:r>
            <a:r>
              <a:rPr lang="en-US" sz="3200" dirty="0" smtClean="0">
                <a:solidFill>
                  <a:prstClr val="white"/>
                </a:solidFill>
                <a:latin typeface="UTM American Sans"/>
              </a:rPr>
              <a:t> </a:t>
            </a:r>
            <a:r>
              <a:rPr lang="en-US" sz="3200" dirty="0" err="1" smtClean="0">
                <a:solidFill>
                  <a:prstClr val="white"/>
                </a:solidFill>
                <a:latin typeface="UTM American Sans"/>
              </a:rPr>
              <a:t>sẽ</a:t>
            </a:r>
            <a:r>
              <a:rPr lang="en-US" sz="3200" dirty="0" smtClean="0">
                <a:solidFill>
                  <a:prstClr val="white"/>
                </a:solidFill>
                <a:latin typeface="UTM American Sans"/>
              </a:rPr>
              <a:t> </a:t>
            </a:r>
            <a:r>
              <a:rPr lang="en-US" sz="3200" dirty="0" err="1" smtClean="0">
                <a:solidFill>
                  <a:prstClr val="white"/>
                </a:solidFill>
                <a:latin typeface="UTM American Sans"/>
              </a:rPr>
              <a:t>bị</a:t>
            </a:r>
            <a:r>
              <a:rPr lang="en-US" sz="3200" dirty="0" smtClean="0">
                <a:solidFill>
                  <a:prstClr val="white"/>
                </a:solidFill>
                <a:latin typeface="UTM American Sans"/>
              </a:rPr>
              <a:t> </a:t>
            </a:r>
            <a:r>
              <a:rPr lang="en-US" sz="3200" dirty="0" err="1" smtClean="0">
                <a:solidFill>
                  <a:prstClr val="white"/>
                </a:solidFill>
                <a:latin typeface="UTM American Sans"/>
              </a:rPr>
              <a:t>bắt</a:t>
            </a:r>
            <a:r>
              <a:rPr lang="en-US" sz="3200" dirty="0" smtClean="0">
                <a:solidFill>
                  <a:prstClr val="white"/>
                </a:solidFill>
                <a:latin typeface="UTM American Sans"/>
              </a:rPr>
              <a:t> </a:t>
            </a:r>
            <a:r>
              <a:rPr lang="en-US" sz="3200" dirty="0" err="1" smtClean="0">
                <a:solidFill>
                  <a:prstClr val="white"/>
                </a:solidFill>
                <a:latin typeface="UTM American Sans"/>
              </a:rPr>
              <a:t>bớ</a:t>
            </a:r>
            <a:r>
              <a:rPr lang="en-US" sz="3200" dirty="0" smtClean="0">
                <a:solidFill>
                  <a:prstClr val="white"/>
                </a:solidFill>
                <a:latin typeface="UTM American Sans"/>
              </a:rPr>
              <a:t>.</a:t>
            </a:r>
            <a:endParaRPr kumimoji="0" lang="vi-VN" sz="3200" b="0" u="none" strike="noStrike" kern="1200" cap="none" spc="0" normalizeH="0" baseline="0" noProof="0" dirty="0">
              <a:ln>
                <a:noFill/>
              </a:ln>
              <a:solidFill>
                <a:prstClr val="white"/>
              </a:solidFill>
              <a:effectLst/>
              <a:uLnTx/>
              <a:uFillTx/>
            </a:endParaRPr>
          </a:p>
        </p:txBody>
      </p:sp>
      <p:sp>
        <p:nvSpPr>
          <p:cNvPr id="4" name="TextBox 3"/>
          <p:cNvSpPr txBox="1"/>
          <p:nvPr/>
        </p:nvSpPr>
        <p:spPr>
          <a:xfrm>
            <a:off x="70104" y="4095750"/>
            <a:ext cx="89214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UTM American Sans"/>
                <a:ea typeface="+mn-ea"/>
                <a:cs typeface="+mn-cs"/>
              </a:rPr>
              <a:t>Bài</a:t>
            </a:r>
            <a:r>
              <a:rPr kumimoji="0" lang="en-US" sz="2800" b="0" i="0" u="none" strike="noStrike" kern="1200" cap="none" spc="0" normalizeH="0" baseline="0" noProof="0" dirty="0">
                <a:ln>
                  <a:noFill/>
                </a:ln>
                <a:solidFill>
                  <a:prstClr val="white"/>
                </a:solidFill>
                <a:effectLst/>
                <a:uLnTx/>
                <a:uFillTx/>
                <a:latin typeface="UTM American Sans"/>
                <a:ea typeface="+mn-ea"/>
                <a:cs typeface="+mn-cs"/>
              </a:rPr>
              <a:t> </a:t>
            </a:r>
            <a:r>
              <a:rPr kumimoji="0" lang="en-US" sz="2800" b="0" i="0" u="none" strike="noStrike" kern="1200" cap="none" spc="0" normalizeH="0" baseline="0" noProof="0" dirty="0" err="1">
                <a:ln>
                  <a:noFill/>
                </a:ln>
                <a:solidFill>
                  <a:prstClr val="white"/>
                </a:solidFill>
                <a:effectLst/>
                <a:uLnTx/>
                <a:uFillTx/>
                <a:latin typeface="UTM American Sans"/>
                <a:ea typeface="+mn-ea"/>
                <a:cs typeface="+mn-cs"/>
              </a:rPr>
              <a:t>trích</a:t>
            </a:r>
            <a:r>
              <a:rPr kumimoji="0" lang="en-US" sz="2800" b="0" i="0" u="none" strike="noStrike" kern="1200" cap="none" spc="0" normalizeH="0" baseline="0" noProof="0" dirty="0">
                <a:ln>
                  <a:noFill/>
                </a:ln>
                <a:solidFill>
                  <a:prstClr val="white"/>
                </a:solidFill>
                <a:effectLst/>
                <a:uLnTx/>
                <a:uFillTx/>
                <a:latin typeface="UTM American Sans"/>
                <a:ea typeface="+mn-ea"/>
                <a:cs typeface="+mn-cs"/>
              </a:rPr>
              <a:t> </a:t>
            </a:r>
            <a:r>
              <a:rPr kumimoji="0" lang="en-US" sz="2800" b="0" i="0" u="none" strike="noStrike" kern="1200" cap="none" spc="0" normalizeH="0" baseline="0" noProof="0" dirty="0" err="1" smtClean="0">
                <a:ln>
                  <a:noFill/>
                </a:ln>
                <a:solidFill>
                  <a:prstClr val="white"/>
                </a:solidFill>
                <a:effectLst/>
                <a:uLnTx/>
                <a:uFillTx/>
                <a:latin typeface="UTM American Sans"/>
                <a:ea typeface="+mn-ea"/>
                <a:cs typeface="+mn-cs"/>
              </a:rPr>
              <a:t>trích</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thư</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thứ</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hai</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của</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thánh</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Phaolo</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tông</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đồ</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gửi</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tín</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hữu</a:t>
            </a:r>
            <a:r>
              <a:rPr kumimoji="0" lang="en-US" sz="28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2800" b="0" i="0" u="none" strike="noStrike" kern="1200" cap="none" spc="0" normalizeH="0" noProof="0" dirty="0" err="1" smtClean="0">
                <a:ln>
                  <a:noFill/>
                </a:ln>
                <a:solidFill>
                  <a:prstClr val="white"/>
                </a:solidFill>
                <a:effectLst/>
                <a:uLnTx/>
                <a:uFillTx/>
                <a:latin typeface="UTM American Sans"/>
                <a:ea typeface="+mn-ea"/>
                <a:cs typeface="+mn-cs"/>
              </a:rPr>
              <a:t>ti-mô-thê</a:t>
            </a:r>
            <a:endParaRPr kumimoji="0" lang="en-US" sz="2800" b="0" i="0" u="none" strike="noStrike" kern="1200" cap="none" spc="0" normalizeH="0" baseline="0" noProof="0" dirty="0">
              <a:ln>
                <a:noFill/>
              </a:ln>
              <a:solidFill>
                <a:prstClr val="white"/>
              </a:solidFill>
              <a:effectLst/>
              <a:uLnTx/>
              <a:uFillTx/>
              <a:latin typeface="UTM American Sans"/>
              <a:ea typeface="+mn-ea"/>
              <a:cs typeface="+mn-cs"/>
            </a:endParaRPr>
          </a:p>
        </p:txBody>
      </p:sp>
    </p:spTree>
    <p:extLst>
      <p:ext uri="{BB962C8B-B14F-4D97-AF65-F5344CB8AC3E}">
        <p14:creationId xmlns:p14="http://schemas.microsoft.com/office/powerpoint/2010/main" val="34167585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1" dirty="0" err="1" smtClean="0">
                <a:solidFill>
                  <a:schemeClr val="bg1"/>
                </a:solidFill>
                <a:latin typeface="+mj-lt"/>
                <a:cs typeface="Times New Roman" pitchFamily="18" charset="0"/>
              </a:rPr>
              <a:t>Lạy</a:t>
            </a:r>
            <a:r>
              <a:rPr lang="en-US" sz="8000" b="1" dirty="0" smtClean="0">
                <a:solidFill>
                  <a:schemeClr val="bg1"/>
                </a:solidFill>
                <a:latin typeface="+mj-lt"/>
                <a:cs typeface="Times New Roman" pitchFamily="18" charset="0"/>
              </a:rPr>
              <a:t> </a:t>
            </a:r>
            <a:r>
              <a:rPr lang="en-US" sz="8000" b="1" dirty="0" err="1" smtClean="0">
                <a:solidFill>
                  <a:schemeClr val="bg1"/>
                </a:solidFill>
                <a:latin typeface="+mj-lt"/>
                <a:cs typeface="Times New Roman" pitchFamily="18" charset="0"/>
              </a:rPr>
              <a:t>Chúa</a:t>
            </a:r>
            <a:r>
              <a:rPr lang="en-US" sz="8000" b="1" dirty="0" smtClean="0">
                <a:solidFill>
                  <a:schemeClr val="bg1"/>
                </a:solidFill>
                <a:latin typeface="+mj-lt"/>
                <a:cs typeface="Times New Roman" pitchFamily="18" charset="0"/>
              </a:rPr>
              <a:t> </a:t>
            </a:r>
            <a:r>
              <a:rPr lang="en-US" sz="8000" b="1" dirty="0" err="1" smtClean="0">
                <a:solidFill>
                  <a:schemeClr val="bg1"/>
                </a:solidFill>
                <a:latin typeface="+mj-lt"/>
                <a:cs typeface="Times New Roman" pitchFamily="18" charset="0"/>
              </a:rPr>
              <a:t>kẻ</a:t>
            </a:r>
            <a:r>
              <a:rPr lang="en-US" sz="8000" b="1" dirty="0" smtClean="0">
                <a:solidFill>
                  <a:schemeClr val="bg1"/>
                </a:solidFill>
                <a:latin typeface="+mj-lt"/>
                <a:cs typeface="Times New Roman" pitchFamily="18" charset="0"/>
              </a:rPr>
              <a:t> </a:t>
            </a:r>
            <a:r>
              <a:rPr lang="en-US" sz="8000" b="1" dirty="0" err="1" smtClean="0">
                <a:solidFill>
                  <a:schemeClr val="bg1"/>
                </a:solidFill>
                <a:latin typeface="+mj-lt"/>
                <a:cs typeface="Times New Roman" pitchFamily="18" charset="0"/>
              </a:rPr>
              <a:t>yêu</a:t>
            </a:r>
            <a:r>
              <a:rPr lang="en-US" sz="8000" b="1" dirty="0" smtClean="0">
                <a:solidFill>
                  <a:schemeClr val="bg1"/>
                </a:solidFill>
                <a:latin typeface="+mj-lt"/>
                <a:cs typeface="Times New Roman" pitchFamily="18" charset="0"/>
              </a:rPr>
              <a:t> </a:t>
            </a:r>
            <a:r>
              <a:rPr lang="en-US" sz="8000" b="1" dirty="0" err="1" smtClean="0">
                <a:solidFill>
                  <a:schemeClr val="bg1"/>
                </a:solidFill>
                <a:latin typeface="+mj-lt"/>
                <a:cs typeface="Times New Roman" pitchFamily="18" charset="0"/>
              </a:rPr>
              <a:t>luật</a:t>
            </a:r>
            <a:r>
              <a:rPr lang="en-US" sz="8000" b="1" dirty="0" smtClean="0">
                <a:solidFill>
                  <a:schemeClr val="bg1"/>
                </a:solidFill>
                <a:latin typeface="+mj-lt"/>
                <a:cs typeface="Times New Roman" pitchFamily="18" charset="0"/>
              </a:rPr>
              <a:t> </a:t>
            </a:r>
            <a:r>
              <a:rPr lang="en-US" sz="8000" b="1" dirty="0" err="1" smtClean="0">
                <a:solidFill>
                  <a:schemeClr val="bg1"/>
                </a:solidFill>
                <a:latin typeface="+mj-lt"/>
                <a:cs typeface="Times New Roman" pitchFamily="18" charset="0"/>
              </a:rPr>
              <a:t>Chúa</a:t>
            </a:r>
            <a:r>
              <a:rPr lang="en-US" sz="8000" b="1" dirty="0" smtClean="0">
                <a:solidFill>
                  <a:schemeClr val="bg1"/>
                </a:solidFill>
                <a:latin typeface="+mj-lt"/>
                <a:cs typeface="Times New Roman" pitchFamily="18" charset="0"/>
              </a:rPr>
              <a:t> </a:t>
            </a:r>
            <a:r>
              <a:rPr lang="en-US" sz="8000" b="1" dirty="0" err="1" smtClean="0">
                <a:solidFill>
                  <a:schemeClr val="bg1"/>
                </a:solidFill>
                <a:latin typeface="+mj-lt"/>
                <a:cs typeface="Times New Roman" pitchFamily="18" charset="0"/>
              </a:rPr>
              <a:t>đều</a:t>
            </a:r>
            <a:r>
              <a:rPr lang="en-US" sz="8000" b="1" dirty="0" smtClean="0">
                <a:solidFill>
                  <a:schemeClr val="bg1"/>
                </a:solidFill>
                <a:latin typeface="+mj-lt"/>
                <a:cs typeface="Times New Roman" pitchFamily="18" charset="0"/>
              </a:rPr>
              <a:t> </a:t>
            </a:r>
            <a:r>
              <a:rPr lang="en-US" sz="8000" b="1" dirty="0" err="1" smtClean="0">
                <a:solidFill>
                  <a:schemeClr val="bg1"/>
                </a:solidFill>
                <a:latin typeface="+mj-lt"/>
                <a:cs typeface="Times New Roman" pitchFamily="18" charset="0"/>
              </a:rPr>
              <a:t>hưởng</a:t>
            </a:r>
            <a:r>
              <a:rPr lang="en-US" sz="8000" b="1" dirty="0" smtClean="0">
                <a:solidFill>
                  <a:schemeClr val="bg1"/>
                </a:solidFill>
                <a:latin typeface="+mj-lt"/>
                <a:cs typeface="Times New Roman" pitchFamily="18" charset="0"/>
              </a:rPr>
              <a:t> an </a:t>
            </a:r>
            <a:r>
              <a:rPr lang="en-US" sz="8000" b="1" dirty="0" err="1" smtClean="0">
                <a:solidFill>
                  <a:schemeClr val="bg1"/>
                </a:solidFill>
                <a:latin typeface="+mj-lt"/>
                <a:cs typeface="Times New Roman" pitchFamily="18" charset="0"/>
              </a:rPr>
              <a:t>bình</a:t>
            </a:r>
            <a:r>
              <a:rPr lang="en-US" sz="8000" b="1" dirty="0" smtClean="0">
                <a:solidFill>
                  <a:schemeClr val="bg1"/>
                </a:solidFill>
                <a:latin typeface="+mj-lt"/>
                <a:cs typeface="Times New Roman" pitchFamily="18" charset="0"/>
              </a:rPr>
              <a:t> </a:t>
            </a:r>
            <a:r>
              <a:rPr lang="en-US" sz="8000" b="1" dirty="0" err="1" smtClean="0">
                <a:solidFill>
                  <a:schemeClr val="bg1"/>
                </a:solidFill>
                <a:latin typeface="+mj-lt"/>
                <a:cs typeface="Times New Roman" pitchFamily="18" charset="0"/>
              </a:rPr>
              <a:t>thư</a:t>
            </a:r>
            <a:r>
              <a:rPr lang="en-US" sz="8000" b="1" dirty="0" smtClean="0">
                <a:solidFill>
                  <a:schemeClr val="bg1"/>
                </a:solidFill>
                <a:latin typeface="+mj-lt"/>
                <a:cs typeface="Times New Roman" pitchFamily="18" charset="0"/>
              </a:rPr>
              <a:t> </a:t>
            </a:r>
            <a:r>
              <a:rPr lang="en-US" sz="8000" b="1" dirty="0" err="1" smtClean="0">
                <a:solidFill>
                  <a:schemeClr val="bg1"/>
                </a:solidFill>
                <a:latin typeface="+mj-lt"/>
                <a:cs typeface="Times New Roman" pitchFamily="18" charset="0"/>
              </a:rPr>
              <a:t>thái</a:t>
            </a:r>
            <a:endParaRPr lang="en-US" sz="8000" b="1"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 y="361950"/>
            <a:ext cx="9144000" cy="4629149"/>
          </a:xfrm>
        </p:spPr>
        <p:txBody>
          <a:bodyPr>
            <a:noAutofit/>
          </a:bodyPr>
          <a:lstStyle/>
          <a:p>
            <a:pPr algn="just"/>
            <a:r>
              <a:rPr lang="vi-VN" sz="6000" b="1" dirty="0">
                <a:solidFill>
                  <a:schemeClr val="bg1"/>
                </a:solidFill>
                <a:effectLst/>
                <a:latin typeface="+mj-lt"/>
                <a:cs typeface="Times New Roman" pitchFamily="18" charset="0"/>
              </a:rPr>
              <a:t>Chúa nói : </a:t>
            </a:r>
            <a:r>
              <a:rPr lang="en-US" sz="6000" b="1" dirty="0">
                <a:solidFill>
                  <a:schemeClr val="bg1"/>
                </a:solidFill>
                <a:latin typeface="+mj-lt"/>
                <a:cs typeface="Times New Roman" pitchFamily="18" charset="0"/>
              </a:rPr>
              <a:t>“Ai </a:t>
            </a:r>
            <a:r>
              <a:rPr lang="en-US" sz="6000" b="1" dirty="0" err="1">
                <a:solidFill>
                  <a:schemeClr val="bg1"/>
                </a:solidFill>
                <a:latin typeface="+mj-lt"/>
                <a:cs typeface="Times New Roman" pitchFamily="18" charset="0"/>
              </a:rPr>
              <a:t>yêu</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mến</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Thầy</a:t>
            </a:r>
            <a:r>
              <a:rPr lang="en-US" sz="6000" b="1" dirty="0">
                <a:solidFill>
                  <a:schemeClr val="bg1"/>
                </a:solidFill>
                <a:latin typeface="+mj-lt"/>
                <a:cs typeface="Times New Roman" pitchFamily="18" charset="0"/>
              </a:rPr>
              <a:t> , </a:t>
            </a:r>
            <a:r>
              <a:rPr lang="en-US" sz="6000" b="1" dirty="0" err="1">
                <a:solidFill>
                  <a:schemeClr val="bg1"/>
                </a:solidFill>
                <a:latin typeface="+mj-lt"/>
                <a:cs typeface="Times New Roman" pitchFamily="18" charset="0"/>
              </a:rPr>
              <a:t>thì</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sẽ</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giữ</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lời</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Thầy</a:t>
            </a:r>
            <a:r>
              <a:rPr lang="en-US" sz="6000" b="1" dirty="0">
                <a:solidFill>
                  <a:schemeClr val="bg1"/>
                </a:solidFill>
                <a:latin typeface="+mj-lt"/>
                <a:cs typeface="Times New Roman" pitchFamily="18" charset="0"/>
              </a:rPr>
              <a:t>. Cha </a:t>
            </a:r>
            <a:r>
              <a:rPr lang="en-US" sz="6000" b="1" dirty="0" err="1">
                <a:solidFill>
                  <a:schemeClr val="bg1"/>
                </a:solidFill>
                <a:latin typeface="+mj-lt"/>
                <a:cs typeface="Times New Roman" pitchFamily="18" charset="0"/>
              </a:rPr>
              <a:t>Thầy</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sẽ</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yêu</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mến</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người</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ấy</a:t>
            </a:r>
            <a:r>
              <a:rPr lang="en-US" sz="6000" b="1" dirty="0">
                <a:solidFill>
                  <a:schemeClr val="bg1"/>
                </a:solidFill>
                <a:latin typeface="+mj-lt"/>
                <a:cs typeface="Times New Roman" pitchFamily="18" charset="0"/>
              </a:rPr>
              <a:t>. Cha </a:t>
            </a:r>
            <a:r>
              <a:rPr lang="en-US" sz="6000" b="1" dirty="0" err="1">
                <a:solidFill>
                  <a:schemeClr val="bg1"/>
                </a:solidFill>
                <a:latin typeface="+mj-lt"/>
                <a:cs typeface="Times New Roman" pitchFamily="18" charset="0"/>
              </a:rPr>
              <a:t>Thầy</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và</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Thầy</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sẽ</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đến</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với</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người</a:t>
            </a:r>
            <a:r>
              <a:rPr lang="en-US" sz="6000" b="1" dirty="0">
                <a:solidFill>
                  <a:schemeClr val="bg1"/>
                </a:solidFill>
                <a:latin typeface="+mj-lt"/>
                <a:cs typeface="Times New Roman" pitchFamily="18" charset="0"/>
              </a:rPr>
              <a:t> </a:t>
            </a:r>
            <a:r>
              <a:rPr lang="en-US" sz="6000" b="1" dirty="0" err="1">
                <a:solidFill>
                  <a:schemeClr val="bg1"/>
                </a:solidFill>
                <a:latin typeface="+mj-lt"/>
                <a:cs typeface="Times New Roman" pitchFamily="18" charset="0"/>
              </a:rPr>
              <a:t>ấy</a:t>
            </a:r>
            <a:r>
              <a:rPr lang="en-US" sz="6000" b="1" dirty="0">
                <a:solidFill>
                  <a:schemeClr val="bg1"/>
                </a:solidFill>
                <a:latin typeface="+mj-lt"/>
                <a:cs typeface="Times New Roman" pitchFamily="18" charset="0"/>
              </a:rPr>
              <a:t>.”</a:t>
            </a:r>
            <a:endParaRPr lang="en-US" sz="6000" b="1" dirty="0">
              <a:solidFill>
                <a:schemeClr val="bg1"/>
              </a:solidFill>
              <a:effectLst/>
              <a:latin typeface="+mj-lt"/>
              <a:cs typeface="Times New Roman" pitchFamily="18" charset="0"/>
            </a:endParaRPr>
          </a:p>
        </p:txBody>
      </p:sp>
      <p:sp>
        <p:nvSpPr>
          <p:cNvPr id="2" name="TextBox 1"/>
          <p:cNvSpPr txBox="1"/>
          <p:nvPr/>
        </p:nvSpPr>
        <p:spPr>
          <a:xfrm>
            <a:off x="-9144" y="-1905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pic>
        <p:nvPicPr>
          <p:cNvPr id="4" name="Picture 3">
            <a:extLst>
              <a:ext uri="{FF2B5EF4-FFF2-40B4-BE49-F238E27FC236}">
                <a16:creationId xmlns="" xmlns:a16="http://schemas.microsoft.com/office/drawing/2014/main" id="{8B3D9287-B7BE-9C79-AE12-5890C90E5C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 y="0"/>
            <a:ext cx="9141023" cy="5143500"/>
          </a:xfrm>
          <a:prstGeom prst="rect">
            <a:avLst/>
          </a:prstGeom>
        </p:spPr>
      </p:pic>
    </p:spTree>
    <p:extLst>
      <p:ext uri="{BB962C8B-B14F-4D97-AF65-F5344CB8AC3E}">
        <p14:creationId xmlns:p14="http://schemas.microsoft.com/office/powerpoint/2010/main" val="5527776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42502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4400" b="1" dirty="0">
                <a:solidFill>
                  <a:schemeClr val="bg1"/>
                </a:solidFill>
                <a:latin typeface="+mj-lt"/>
                <a:cs typeface="Times New Roman" pitchFamily="18" charset="0"/>
              </a:rPr>
              <a:t>Lạy Chúa Giê-su Ki-tô là vị Chứng Nhân trung thành, là Trưởng Tử trong số những người từ cõi chết trỗi dậy, Chúa đã yêu mến chúng con, và đã lấy máu mình rửa sạch tội lỗi chúng con.</a:t>
            </a:r>
            <a:endParaRPr lang="en-US" sz="4400" b="1"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cs typeface="Times New Roman" pitchFamily="18" charset="0"/>
              </a:rPr>
              <a:t>Alleluia:</a:t>
            </a:r>
          </a:p>
        </p:txBody>
      </p:sp>
    </p:spTree>
    <p:extLst>
      <p:ext uri="{BB962C8B-B14F-4D97-AF65-F5344CB8AC3E}">
        <p14:creationId xmlns:p14="http://schemas.microsoft.com/office/powerpoint/2010/main" val="1673354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33350"/>
            <a:ext cx="9144000" cy="5010150"/>
          </a:xfrm>
        </p:spPr>
        <p:txBody>
          <a:bodyPr>
            <a:noAutofit/>
          </a:bodyPr>
          <a:lstStyle/>
          <a:p>
            <a:r>
              <a:rPr lang="en-US" b="1" dirty="0" smtClean="0">
                <a:solidFill>
                  <a:srgbClr val="002060"/>
                </a:solidFill>
                <a:effectLst/>
                <a:latin typeface="+mj-lt"/>
                <a:cs typeface="Times New Roman" pitchFamily="18" charset="0"/>
              </a:rPr>
              <a:t>THỨ </a:t>
            </a:r>
            <a:r>
              <a:rPr lang="en-US" b="1" dirty="0">
                <a:solidFill>
                  <a:srgbClr val="002060"/>
                </a:solidFill>
                <a:effectLst/>
                <a:latin typeface="+mj-lt"/>
                <a:cs typeface="Times New Roman" pitchFamily="18" charset="0"/>
              </a:rPr>
              <a:t>BẢY</a:t>
            </a:r>
          </a:p>
          <a:p>
            <a:r>
              <a:rPr lang="vi-VN" b="1" dirty="0">
                <a:solidFill>
                  <a:srgbClr val="002060"/>
                </a:solidFill>
                <a:effectLst/>
                <a:latin typeface="+mj-lt"/>
                <a:cs typeface="Times New Roman" pitchFamily="18" charset="0"/>
              </a:rPr>
              <a:t>SAU CHÚA NHẬT </a:t>
            </a:r>
            <a:r>
              <a:rPr lang="en-US" b="1" dirty="0">
                <a:solidFill>
                  <a:srgbClr val="002060"/>
                </a:solidFill>
                <a:latin typeface="+mj-lt"/>
                <a:cs typeface="Times New Roman" pitchFamily="18" charset="0"/>
              </a:rPr>
              <a:t>IX</a:t>
            </a:r>
            <a:r>
              <a:rPr lang="vi-VN" b="1" dirty="0">
                <a:solidFill>
                  <a:srgbClr val="002060"/>
                </a:solidFill>
                <a:effectLst/>
                <a:latin typeface="+mj-lt"/>
                <a:cs typeface="Times New Roman" pitchFamily="18" charset="0"/>
              </a:rPr>
              <a:t> </a:t>
            </a:r>
          </a:p>
          <a:p>
            <a:r>
              <a:rPr lang="vi-VN" b="1" dirty="0">
                <a:solidFill>
                  <a:srgbClr val="002060"/>
                </a:solidFill>
                <a:effectLst/>
                <a:latin typeface="+mj-lt"/>
                <a:cs typeface="Times New Roman" pitchFamily="18" charset="0"/>
              </a:rPr>
              <a:t>THƯỜNG </a:t>
            </a:r>
            <a:r>
              <a:rPr lang="vi-VN" b="1" dirty="0" smtClean="0">
                <a:solidFill>
                  <a:srgbClr val="002060"/>
                </a:solidFill>
                <a:effectLst/>
                <a:latin typeface="+mj-lt"/>
                <a:cs typeface="Times New Roman" pitchFamily="18" charset="0"/>
              </a:rPr>
              <a:t>NIÊN</a:t>
            </a:r>
            <a:endParaRPr lang="en-US" b="1" dirty="0" smtClean="0">
              <a:solidFill>
                <a:srgbClr val="002060"/>
              </a:solidFill>
              <a:effectLst/>
              <a:latin typeface="+mj-lt"/>
              <a:cs typeface="Times New Roman" pitchFamily="18" charset="0"/>
            </a:endParaRPr>
          </a:p>
          <a:p>
            <a:r>
              <a:rPr lang="en-US" b="1" dirty="0" err="1" smtClean="0">
                <a:solidFill>
                  <a:srgbClr val="002060"/>
                </a:solidFill>
                <a:latin typeface="+mj-lt"/>
                <a:cs typeface="Times New Roman" pitchFamily="18" charset="0"/>
              </a:rPr>
              <a:t>Trái</a:t>
            </a:r>
            <a:r>
              <a:rPr lang="en-US" b="1" dirty="0" smtClean="0">
                <a:solidFill>
                  <a:srgbClr val="002060"/>
                </a:solidFill>
                <a:latin typeface="+mj-lt"/>
                <a:cs typeface="Times New Roman" pitchFamily="18" charset="0"/>
              </a:rPr>
              <a:t> Tim </a:t>
            </a:r>
            <a:r>
              <a:rPr lang="en-US" b="1" dirty="0" err="1" smtClean="0">
                <a:solidFill>
                  <a:srgbClr val="002060"/>
                </a:solidFill>
                <a:latin typeface="+mj-lt"/>
                <a:cs typeface="Times New Roman" pitchFamily="18" charset="0"/>
              </a:rPr>
              <a:t>Vô</a:t>
            </a:r>
            <a:r>
              <a:rPr lang="en-US" b="1" dirty="0" smtClean="0">
                <a:solidFill>
                  <a:srgbClr val="002060"/>
                </a:solidFill>
                <a:latin typeface="+mj-lt"/>
                <a:cs typeface="Times New Roman" pitchFamily="18" charset="0"/>
              </a:rPr>
              <a:t> </a:t>
            </a:r>
            <a:r>
              <a:rPr lang="en-US" b="1" dirty="0" err="1" smtClean="0">
                <a:solidFill>
                  <a:srgbClr val="002060"/>
                </a:solidFill>
                <a:latin typeface="+mj-lt"/>
                <a:cs typeface="Times New Roman" pitchFamily="18" charset="0"/>
              </a:rPr>
              <a:t>Nhiễm</a:t>
            </a:r>
            <a:r>
              <a:rPr lang="en-US" b="1" dirty="0" smtClean="0">
                <a:solidFill>
                  <a:srgbClr val="002060"/>
                </a:solidFill>
                <a:latin typeface="+mj-lt"/>
                <a:cs typeface="Times New Roman" pitchFamily="18" charset="0"/>
              </a:rPr>
              <a:t> </a:t>
            </a:r>
            <a:r>
              <a:rPr lang="en-US" b="1" dirty="0" err="1" smtClean="0">
                <a:solidFill>
                  <a:srgbClr val="002060"/>
                </a:solidFill>
                <a:latin typeface="+mj-lt"/>
                <a:cs typeface="Times New Roman" pitchFamily="18" charset="0"/>
              </a:rPr>
              <a:t>Đức</a:t>
            </a:r>
            <a:r>
              <a:rPr lang="en-US" b="1" dirty="0" smtClean="0">
                <a:solidFill>
                  <a:srgbClr val="002060"/>
                </a:solidFill>
                <a:latin typeface="+mj-lt"/>
                <a:cs typeface="Times New Roman" pitchFamily="18" charset="0"/>
              </a:rPr>
              <a:t> </a:t>
            </a:r>
            <a:r>
              <a:rPr lang="en-US" b="1" dirty="0" err="1" smtClean="0">
                <a:solidFill>
                  <a:srgbClr val="002060"/>
                </a:solidFill>
                <a:latin typeface="+mj-lt"/>
                <a:cs typeface="Times New Roman" pitchFamily="18" charset="0"/>
              </a:rPr>
              <a:t>Mẹ</a:t>
            </a:r>
            <a:endParaRPr lang="en-US" b="1" dirty="0" smtClean="0">
              <a:solidFill>
                <a:srgbClr val="002060"/>
              </a:solidFill>
              <a:latin typeface="+mj-lt"/>
              <a:cs typeface="Times New Roman" pitchFamily="18" charset="0"/>
            </a:endParaRPr>
          </a:p>
          <a:p>
            <a:r>
              <a:rPr lang="en-US" b="1" i="1" dirty="0" smtClean="0">
                <a:solidFill>
                  <a:srgbClr val="C00000"/>
                </a:solidFill>
                <a:effectLst/>
                <a:latin typeface="+mj-lt"/>
                <a:cs typeface="Times New Roman" pitchFamily="18" charset="0"/>
              </a:rPr>
              <a:t>( </a:t>
            </a:r>
            <a:r>
              <a:rPr lang="en-US" b="1" i="1" dirty="0" err="1" smtClean="0">
                <a:solidFill>
                  <a:srgbClr val="C00000"/>
                </a:solidFill>
                <a:effectLst/>
                <a:latin typeface="+mj-lt"/>
                <a:cs typeface="Times New Roman" pitchFamily="18" charset="0"/>
              </a:rPr>
              <a:t>Sách</a:t>
            </a:r>
            <a:r>
              <a:rPr lang="en-US" b="1" i="1" dirty="0" smtClean="0">
                <a:solidFill>
                  <a:srgbClr val="C00000"/>
                </a:solidFill>
                <a:effectLst/>
                <a:latin typeface="+mj-lt"/>
                <a:cs typeface="Times New Roman" pitchFamily="18" charset="0"/>
              </a:rPr>
              <a:t> </a:t>
            </a:r>
            <a:r>
              <a:rPr lang="en-US" b="1" i="1" dirty="0" err="1" smtClean="0">
                <a:solidFill>
                  <a:srgbClr val="C00000"/>
                </a:solidFill>
                <a:effectLst/>
                <a:latin typeface="+mj-lt"/>
                <a:cs typeface="Times New Roman" pitchFamily="18" charset="0"/>
              </a:rPr>
              <a:t>bài</a:t>
            </a:r>
            <a:r>
              <a:rPr lang="en-US" b="1" i="1" dirty="0" smtClean="0">
                <a:solidFill>
                  <a:srgbClr val="C00000"/>
                </a:solidFill>
                <a:effectLst/>
                <a:latin typeface="+mj-lt"/>
                <a:cs typeface="Times New Roman" pitchFamily="18" charset="0"/>
              </a:rPr>
              <a:t> </a:t>
            </a:r>
            <a:r>
              <a:rPr lang="en-US" b="1" i="1" dirty="0" err="1" smtClean="0">
                <a:solidFill>
                  <a:srgbClr val="C00000"/>
                </a:solidFill>
                <a:effectLst/>
                <a:latin typeface="+mj-lt"/>
                <a:cs typeface="Times New Roman" pitchFamily="18" charset="0"/>
              </a:rPr>
              <a:t>đọc</a:t>
            </a:r>
            <a:r>
              <a:rPr lang="en-US" b="1" i="1" dirty="0" smtClean="0">
                <a:solidFill>
                  <a:srgbClr val="C00000"/>
                </a:solidFill>
                <a:effectLst/>
                <a:latin typeface="+mj-lt"/>
                <a:cs typeface="Times New Roman" pitchFamily="18" charset="0"/>
              </a:rPr>
              <a:t> </a:t>
            </a:r>
            <a:r>
              <a:rPr lang="en-US" b="1" i="1" dirty="0" err="1" smtClean="0">
                <a:solidFill>
                  <a:srgbClr val="C00000"/>
                </a:solidFill>
                <a:effectLst/>
                <a:latin typeface="+mj-lt"/>
                <a:cs typeface="Times New Roman" pitchFamily="18" charset="0"/>
              </a:rPr>
              <a:t>quyển</a:t>
            </a:r>
            <a:r>
              <a:rPr lang="en-US" b="1" i="1" dirty="0" smtClean="0">
                <a:solidFill>
                  <a:srgbClr val="C00000"/>
                </a:solidFill>
                <a:effectLst/>
                <a:latin typeface="+mj-lt"/>
                <a:cs typeface="Times New Roman" pitchFamily="18" charset="0"/>
              </a:rPr>
              <a:t> 3 )</a:t>
            </a:r>
          </a:p>
          <a:p>
            <a:r>
              <a:rPr lang="en-US" b="1" i="1" dirty="0" err="1" smtClean="0">
                <a:solidFill>
                  <a:srgbClr val="C00000"/>
                </a:solidFill>
                <a:latin typeface="+mj-lt"/>
                <a:cs typeface="Times New Roman" pitchFamily="18" charset="0"/>
              </a:rPr>
              <a:t>Bài</a:t>
            </a:r>
            <a:r>
              <a:rPr lang="en-US" b="1" i="1" dirty="0" smtClean="0">
                <a:solidFill>
                  <a:srgbClr val="C00000"/>
                </a:solidFill>
                <a:latin typeface="+mj-lt"/>
                <a:cs typeface="Times New Roman" pitchFamily="18" charset="0"/>
              </a:rPr>
              <a:t> </a:t>
            </a:r>
            <a:r>
              <a:rPr lang="en-US" b="1" i="1" dirty="0" err="1" smtClean="0">
                <a:solidFill>
                  <a:srgbClr val="C00000"/>
                </a:solidFill>
                <a:latin typeface="+mj-lt"/>
                <a:cs typeface="Times New Roman" pitchFamily="18" charset="0"/>
              </a:rPr>
              <a:t>đọc</a:t>
            </a:r>
            <a:r>
              <a:rPr lang="en-US" b="1" i="1" dirty="0" smtClean="0">
                <a:solidFill>
                  <a:srgbClr val="C00000"/>
                </a:solidFill>
                <a:latin typeface="+mj-lt"/>
                <a:cs typeface="Times New Roman" pitchFamily="18" charset="0"/>
              </a:rPr>
              <a:t> 1: 61,9-11 </a:t>
            </a:r>
            <a:r>
              <a:rPr lang="en-US" b="1" i="1" dirty="0" err="1" smtClean="0">
                <a:solidFill>
                  <a:srgbClr val="C00000"/>
                </a:solidFill>
                <a:latin typeface="+mj-lt"/>
                <a:cs typeface="Times New Roman" pitchFamily="18" charset="0"/>
              </a:rPr>
              <a:t>số</a:t>
            </a:r>
            <a:r>
              <a:rPr lang="en-US" b="1" i="1" dirty="0" smtClean="0">
                <a:solidFill>
                  <a:srgbClr val="C00000"/>
                </a:solidFill>
                <a:latin typeface="+mj-lt"/>
                <a:cs typeface="Times New Roman" pitchFamily="18" charset="0"/>
              </a:rPr>
              <a:t> 9 </a:t>
            </a:r>
            <a:r>
              <a:rPr lang="en-US" b="1" i="1" dirty="0" err="1" smtClean="0">
                <a:solidFill>
                  <a:srgbClr val="C00000"/>
                </a:solidFill>
                <a:latin typeface="+mj-lt"/>
                <a:cs typeface="Times New Roman" pitchFamily="18" charset="0"/>
              </a:rPr>
              <a:t>trang</a:t>
            </a:r>
            <a:r>
              <a:rPr lang="en-US" b="1" i="1" dirty="0" smtClean="0">
                <a:solidFill>
                  <a:srgbClr val="C00000"/>
                </a:solidFill>
                <a:latin typeface="+mj-lt"/>
                <a:cs typeface="Times New Roman" pitchFamily="18" charset="0"/>
              </a:rPr>
              <a:t> 82</a:t>
            </a:r>
          </a:p>
          <a:p>
            <a:r>
              <a:rPr lang="en-US" b="1" i="1" dirty="0" err="1" smtClean="0">
                <a:solidFill>
                  <a:srgbClr val="C00000"/>
                </a:solidFill>
                <a:latin typeface="+mj-lt"/>
                <a:cs typeface="Times New Roman" pitchFamily="18" charset="0"/>
              </a:rPr>
              <a:t>Đáp</a:t>
            </a:r>
            <a:r>
              <a:rPr lang="en-US" b="1" i="1" dirty="0" smtClean="0">
                <a:solidFill>
                  <a:srgbClr val="C00000"/>
                </a:solidFill>
                <a:latin typeface="+mj-lt"/>
                <a:cs typeface="Times New Roman" pitchFamily="18" charset="0"/>
              </a:rPr>
              <a:t> </a:t>
            </a:r>
            <a:r>
              <a:rPr lang="en-US" b="1" i="1" dirty="0" err="1" smtClean="0">
                <a:solidFill>
                  <a:srgbClr val="C00000"/>
                </a:solidFill>
                <a:latin typeface="+mj-lt"/>
                <a:cs typeface="Times New Roman" pitchFamily="18" charset="0"/>
              </a:rPr>
              <a:t>ca</a:t>
            </a:r>
            <a:r>
              <a:rPr lang="en-US" b="1" i="1" dirty="0" smtClean="0">
                <a:solidFill>
                  <a:srgbClr val="C00000"/>
                </a:solidFill>
                <a:latin typeface="+mj-lt"/>
                <a:cs typeface="Times New Roman" pitchFamily="18" charset="0"/>
              </a:rPr>
              <a:t>: </a:t>
            </a:r>
            <a:r>
              <a:rPr lang="en-US" b="1" i="1" dirty="0" err="1" smtClean="0">
                <a:solidFill>
                  <a:srgbClr val="C00000"/>
                </a:solidFill>
                <a:latin typeface="+mj-lt"/>
                <a:cs typeface="Times New Roman" pitchFamily="18" charset="0"/>
              </a:rPr>
              <a:t>số</a:t>
            </a:r>
            <a:r>
              <a:rPr lang="en-US" b="1" i="1" dirty="0" smtClean="0">
                <a:solidFill>
                  <a:srgbClr val="C00000"/>
                </a:solidFill>
                <a:latin typeface="+mj-lt"/>
                <a:cs typeface="Times New Roman" pitchFamily="18" charset="0"/>
              </a:rPr>
              <a:t> 1 </a:t>
            </a:r>
            <a:r>
              <a:rPr lang="en-US" b="1" i="1" dirty="0" err="1" smtClean="0">
                <a:solidFill>
                  <a:srgbClr val="C00000"/>
                </a:solidFill>
                <a:latin typeface="+mj-lt"/>
                <a:cs typeface="Times New Roman" pitchFamily="18" charset="0"/>
              </a:rPr>
              <a:t>trang</a:t>
            </a:r>
            <a:r>
              <a:rPr lang="en-US" b="1" i="1" dirty="0" smtClean="0">
                <a:solidFill>
                  <a:srgbClr val="C00000"/>
                </a:solidFill>
                <a:latin typeface="+mj-lt"/>
                <a:cs typeface="Times New Roman" pitchFamily="18" charset="0"/>
              </a:rPr>
              <a:t> 85</a:t>
            </a:r>
          </a:p>
          <a:p>
            <a:r>
              <a:rPr lang="en-US" b="1" i="1" dirty="0" smtClean="0">
                <a:solidFill>
                  <a:srgbClr val="C00000"/>
                </a:solidFill>
                <a:effectLst/>
                <a:latin typeface="+mj-lt"/>
                <a:cs typeface="Times New Roman" pitchFamily="18" charset="0"/>
              </a:rPr>
              <a:t>Tung </a:t>
            </a:r>
            <a:r>
              <a:rPr lang="en-US" b="1" i="1" dirty="0" err="1" smtClean="0">
                <a:solidFill>
                  <a:srgbClr val="C00000"/>
                </a:solidFill>
                <a:effectLst/>
                <a:latin typeface="+mj-lt"/>
                <a:cs typeface="Times New Roman" pitchFamily="18" charset="0"/>
              </a:rPr>
              <a:t>hô</a:t>
            </a:r>
            <a:r>
              <a:rPr lang="en-US" b="1" i="1" dirty="0" smtClean="0">
                <a:solidFill>
                  <a:srgbClr val="C00000"/>
                </a:solidFill>
                <a:effectLst/>
                <a:latin typeface="+mj-lt"/>
                <a:cs typeface="Times New Roman" pitchFamily="18" charset="0"/>
              </a:rPr>
              <a:t> Tin </a:t>
            </a:r>
            <a:r>
              <a:rPr lang="en-US" b="1" i="1" dirty="0" err="1" smtClean="0">
                <a:solidFill>
                  <a:srgbClr val="C00000"/>
                </a:solidFill>
                <a:effectLst/>
                <a:latin typeface="+mj-lt"/>
                <a:cs typeface="Times New Roman" pitchFamily="18" charset="0"/>
              </a:rPr>
              <a:t>Mừng</a:t>
            </a:r>
            <a:r>
              <a:rPr lang="en-US" b="1" i="1" dirty="0" smtClean="0">
                <a:solidFill>
                  <a:srgbClr val="C00000"/>
                </a:solidFill>
                <a:latin typeface="+mj-lt"/>
                <a:cs typeface="Times New Roman" pitchFamily="18" charset="0"/>
              </a:rPr>
              <a:t>: </a:t>
            </a:r>
            <a:r>
              <a:rPr lang="en-US" b="1" i="1" dirty="0" err="1" smtClean="0">
                <a:solidFill>
                  <a:srgbClr val="C00000"/>
                </a:solidFill>
                <a:latin typeface="+mj-lt"/>
                <a:cs typeface="Times New Roman" pitchFamily="18" charset="0"/>
              </a:rPr>
              <a:t>Lc</a:t>
            </a:r>
            <a:r>
              <a:rPr lang="en-US" b="1" i="1" dirty="0" smtClean="0">
                <a:solidFill>
                  <a:srgbClr val="C00000"/>
                </a:solidFill>
                <a:latin typeface="+mj-lt"/>
                <a:cs typeface="Times New Roman" pitchFamily="18" charset="0"/>
              </a:rPr>
              <a:t> 2,19 </a:t>
            </a:r>
            <a:r>
              <a:rPr lang="en-US" b="1" i="1" dirty="0" err="1" smtClean="0">
                <a:solidFill>
                  <a:srgbClr val="C00000"/>
                </a:solidFill>
                <a:latin typeface="+mj-lt"/>
                <a:cs typeface="Times New Roman" pitchFamily="18" charset="0"/>
              </a:rPr>
              <a:t>số</a:t>
            </a:r>
            <a:r>
              <a:rPr lang="en-US" b="1" i="1" dirty="0" smtClean="0">
                <a:solidFill>
                  <a:srgbClr val="C00000"/>
                </a:solidFill>
                <a:latin typeface="+mj-lt"/>
                <a:cs typeface="Times New Roman" pitchFamily="18" charset="0"/>
              </a:rPr>
              <a:t> 3 </a:t>
            </a:r>
            <a:r>
              <a:rPr lang="en-US" b="1" i="1" dirty="0" err="1" smtClean="0">
                <a:solidFill>
                  <a:srgbClr val="C00000"/>
                </a:solidFill>
                <a:latin typeface="+mj-lt"/>
                <a:cs typeface="Times New Roman" pitchFamily="18" charset="0"/>
              </a:rPr>
              <a:t>trang</a:t>
            </a:r>
            <a:r>
              <a:rPr lang="en-US" b="1" i="1" dirty="0" smtClean="0">
                <a:solidFill>
                  <a:srgbClr val="C00000"/>
                </a:solidFill>
                <a:latin typeface="+mj-lt"/>
                <a:cs typeface="Times New Roman" pitchFamily="18" charset="0"/>
              </a:rPr>
              <a:t> 90</a:t>
            </a:r>
            <a:endParaRPr lang="vi-VN" b="1" i="1" dirty="0">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37842816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16235240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76200" y="133350"/>
            <a:ext cx="8991600" cy="584775"/>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pPr>
              <a:defRPr/>
            </a:pPr>
            <a:r>
              <a:rPr lang="en-US" sz="3200" dirty="0" err="1" smtClean="0">
                <a:solidFill>
                  <a:prstClr val="white"/>
                </a:solidFill>
              </a:rPr>
              <a:t>Tôi</a:t>
            </a:r>
            <a:r>
              <a:rPr lang="en-US" sz="3200" dirty="0" smtClean="0">
                <a:solidFill>
                  <a:prstClr val="white"/>
                </a:solidFill>
              </a:rPr>
              <a:t> </a:t>
            </a:r>
            <a:r>
              <a:rPr lang="en-US" sz="3200" dirty="0" err="1" smtClean="0">
                <a:solidFill>
                  <a:prstClr val="white"/>
                </a:solidFill>
              </a:rPr>
              <a:t>mừng</a:t>
            </a:r>
            <a:r>
              <a:rPr lang="en-US" sz="3200" dirty="0" smtClean="0">
                <a:solidFill>
                  <a:prstClr val="white"/>
                </a:solidFill>
              </a:rPr>
              <a:t> </a:t>
            </a:r>
            <a:r>
              <a:rPr lang="en-US" sz="3200" dirty="0" err="1" smtClean="0">
                <a:solidFill>
                  <a:prstClr val="white"/>
                </a:solidFill>
              </a:rPr>
              <a:t>rỡ</a:t>
            </a:r>
            <a:r>
              <a:rPr lang="en-US" sz="3200" dirty="0" smtClean="0">
                <a:solidFill>
                  <a:prstClr val="white"/>
                </a:solidFill>
              </a:rPr>
              <a:t> </a:t>
            </a:r>
            <a:r>
              <a:rPr lang="en-US" sz="3200" dirty="0" err="1" smtClean="0">
                <a:solidFill>
                  <a:prstClr val="white"/>
                </a:solidFill>
              </a:rPr>
              <a:t>muôn</a:t>
            </a:r>
            <a:r>
              <a:rPr lang="en-US" sz="3200" dirty="0" smtClean="0">
                <a:solidFill>
                  <a:prstClr val="white"/>
                </a:solidFill>
              </a:rPr>
              <a:t> </a:t>
            </a:r>
            <a:r>
              <a:rPr lang="en-US" sz="3200" dirty="0" err="1" smtClean="0">
                <a:solidFill>
                  <a:prstClr val="white"/>
                </a:solidFill>
              </a:rPr>
              <a:t>phần</a:t>
            </a:r>
            <a:r>
              <a:rPr lang="en-US" sz="3200" dirty="0" smtClean="0">
                <a:solidFill>
                  <a:prstClr val="white"/>
                </a:solidFill>
              </a:rPr>
              <a:t> </a:t>
            </a:r>
            <a:r>
              <a:rPr lang="en-US" sz="3200" dirty="0" err="1" smtClean="0">
                <a:solidFill>
                  <a:prstClr val="white"/>
                </a:solidFill>
              </a:rPr>
              <a:t>nhờ</a:t>
            </a:r>
            <a:r>
              <a:rPr lang="en-US" sz="3200" dirty="0" smtClean="0">
                <a:solidFill>
                  <a:prstClr val="white"/>
                </a:solidFill>
              </a:rPr>
              <a:t> </a:t>
            </a:r>
            <a:r>
              <a:rPr lang="en-US" sz="3200" dirty="0" err="1" smtClean="0">
                <a:solidFill>
                  <a:prstClr val="white"/>
                </a:solidFill>
              </a:rPr>
              <a:t>Đức</a:t>
            </a:r>
            <a:r>
              <a:rPr lang="en-US" sz="3200" dirty="0" smtClean="0">
                <a:solidFill>
                  <a:prstClr val="white"/>
                </a:solidFill>
              </a:rPr>
              <a:t> </a:t>
            </a:r>
            <a:r>
              <a:rPr lang="en-US" sz="3200" dirty="0" err="1" smtClean="0">
                <a:solidFill>
                  <a:prstClr val="white"/>
                </a:solidFill>
              </a:rPr>
              <a:t>Chúa</a:t>
            </a:r>
            <a:endParaRPr lang="vi-VN" sz="3200" i="1" dirty="0">
              <a:solidFill>
                <a:prstClr val="white"/>
              </a:solidFill>
            </a:endParaRPr>
          </a:p>
        </p:txBody>
      </p:sp>
      <p:sp>
        <p:nvSpPr>
          <p:cNvPr id="4" name="TextBox 3"/>
          <p:cNvSpPr txBox="1"/>
          <p:nvPr/>
        </p:nvSpPr>
        <p:spPr>
          <a:xfrm>
            <a:off x="196213" y="4320540"/>
            <a:ext cx="5181600" cy="523220"/>
          </a:xfrm>
          <a:prstGeom prst="rect">
            <a:avLst/>
          </a:prstGeom>
          <a:noFill/>
        </p:spPr>
        <p:txBody>
          <a:bodyPr wrap="square" rtlCol="0">
            <a:spAutoFit/>
          </a:bodyPr>
          <a:lstStyle/>
          <a:p>
            <a:pPr>
              <a:defRPr/>
            </a:pPr>
            <a:r>
              <a:rPr lang="en-US" sz="2800" dirty="0" err="1">
                <a:solidFill>
                  <a:prstClr val="white"/>
                </a:solidFill>
              </a:rPr>
              <a:t>Bài</a:t>
            </a:r>
            <a:r>
              <a:rPr lang="en-US" sz="2800" dirty="0">
                <a:solidFill>
                  <a:prstClr val="white"/>
                </a:solidFill>
              </a:rPr>
              <a:t> </a:t>
            </a:r>
            <a:r>
              <a:rPr lang="en-US" sz="2800" dirty="0" err="1">
                <a:solidFill>
                  <a:prstClr val="white"/>
                </a:solidFill>
              </a:rPr>
              <a:t>trích</a:t>
            </a:r>
            <a:r>
              <a:rPr lang="en-US" sz="2800" dirty="0">
                <a:solidFill>
                  <a:prstClr val="white"/>
                </a:solidFill>
              </a:rPr>
              <a:t> </a:t>
            </a:r>
            <a:r>
              <a:rPr lang="en-US" sz="2800" dirty="0" err="1">
                <a:solidFill>
                  <a:prstClr val="white"/>
                </a:solidFill>
              </a:rPr>
              <a:t>sách</a:t>
            </a:r>
            <a:r>
              <a:rPr lang="en-US" sz="2800" dirty="0">
                <a:solidFill>
                  <a:prstClr val="white"/>
                </a:solidFill>
              </a:rPr>
              <a:t> </a:t>
            </a:r>
            <a:r>
              <a:rPr lang="en-US" sz="2800" dirty="0" err="1" smtClean="0">
                <a:solidFill>
                  <a:prstClr val="white"/>
                </a:solidFill>
              </a:rPr>
              <a:t>ngôn</a:t>
            </a:r>
            <a:r>
              <a:rPr lang="en-US" sz="2800" dirty="0" smtClean="0">
                <a:solidFill>
                  <a:prstClr val="white"/>
                </a:solidFill>
              </a:rPr>
              <a:t> </a:t>
            </a:r>
            <a:r>
              <a:rPr lang="en-US" sz="2800" dirty="0" err="1" smtClean="0">
                <a:solidFill>
                  <a:prstClr val="white"/>
                </a:solidFill>
              </a:rPr>
              <a:t>sứ</a:t>
            </a:r>
            <a:r>
              <a:rPr lang="en-US" sz="2800" dirty="0" smtClean="0">
                <a:solidFill>
                  <a:prstClr val="white"/>
                </a:solidFill>
              </a:rPr>
              <a:t> I-</a:t>
            </a:r>
            <a:r>
              <a:rPr lang="en-US" sz="2800" dirty="0" err="1" smtClean="0">
                <a:solidFill>
                  <a:prstClr val="white"/>
                </a:solidFill>
              </a:rPr>
              <a:t>sai</a:t>
            </a:r>
            <a:r>
              <a:rPr lang="en-US" sz="2800" dirty="0" smtClean="0">
                <a:solidFill>
                  <a:prstClr val="white"/>
                </a:solidFill>
              </a:rPr>
              <a:t>-a</a:t>
            </a:r>
            <a:endParaRPr lang="en-US" sz="2800" dirty="0">
              <a:solidFill>
                <a:prstClr val="white"/>
              </a:solidFill>
            </a:endParaRPr>
          </a:p>
        </p:txBody>
      </p:sp>
    </p:spTree>
    <p:extLst>
      <p:ext uri="{BB962C8B-B14F-4D97-AF65-F5344CB8AC3E}">
        <p14:creationId xmlns:p14="http://schemas.microsoft.com/office/powerpoint/2010/main" val="2716406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vi-VN" sz="8000" b="1" dirty="0">
                <a:solidFill>
                  <a:srgbClr val="002060"/>
                </a:solidFill>
                <a:latin typeface="+mj-lt"/>
                <a:cs typeface="Times New Roman" pitchFamily="18" charset="0"/>
              </a:rPr>
              <a:t>Tâm hồn con hỷ hoan vì Chúa, là Đấng cứu độ con.</a:t>
            </a:r>
            <a:endParaRPr lang="en-US" sz="8000" b="1" dirty="0">
              <a:solidFill>
                <a:srgbClr val="00206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dirty="0" err="1">
                <a:solidFill>
                  <a:srgbClr val="C00000"/>
                </a:solidFill>
                <a:effectLst>
                  <a:outerShdw blurRad="38100" dist="38100" dir="2700000" algn="tl">
                    <a:srgbClr val="000000">
                      <a:alpha val="43137"/>
                    </a:srgbClr>
                  </a:outerShdw>
                </a:effectLst>
                <a:cs typeface="Times New Roman" pitchFamily="18" charset="0"/>
              </a:rPr>
              <a:t>Đáp</a:t>
            </a:r>
            <a:r>
              <a:rPr lang="en-US" sz="4400" b="1" u="sng" dirty="0">
                <a:solidFill>
                  <a:srgbClr val="C00000"/>
                </a:solidFill>
                <a:effectLst>
                  <a:outerShdw blurRad="38100" dist="38100" dir="2700000" algn="tl">
                    <a:srgbClr val="000000">
                      <a:alpha val="43137"/>
                    </a:srgbClr>
                  </a:outerShdw>
                </a:effectLst>
                <a:cs typeface="Times New Roman" pitchFamily="18" charset="0"/>
              </a:rPr>
              <a:t> </a:t>
            </a:r>
            <a:r>
              <a:rPr lang="en-US" sz="4400" b="1" u="sng" dirty="0" err="1">
                <a:solidFill>
                  <a:srgbClr val="C00000"/>
                </a:solidFill>
                <a:effectLst>
                  <a:outerShdw blurRad="38100" dist="38100" dir="2700000" algn="tl">
                    <a:srgbClr val="000000">
                      <a:alpha val="43137"/>
                    </a:srgbClr>
                  </a:outerShdw>
                </a:effectLst>
                <a:cs typeface="Times New Roman" pitchFamily="18" charset="0"/>
              </a:rPr>
              <a:t>ca</a:t>
            </a:r>
            <a:r>
              <a:rPr lang="en-US" sz="4400" b="1" u="sng" dirty="0">
                <a:solidFill>
                  <a:srgbClr val="C00000"/>
                </a:solidFill>
                <a:effectLst>
                  <a:outerShdw blurRad="38100" dist="38100" dir="2700000" algn="tl">
                    <a:srgbClr val="000000">
                      <a:alpha val="43137"/>
                    </a:srgbClr>
                  </a:outerShdw>
                </a:effectLst>
                <a:cs typeface="Times New Roman" pitchFamily="18" charset="0"/>
              </a:rPr>
              <a:t>:</a:t>
            </a:r>
          </a:p>
        </p:txBody>
      </p:sp>
    </p:spTree>
    <p:extLst>
      <p:ext uri="{BB962C8B-B14F-4D97-AF65-F5344CB8AC3E}">
        <p14:creationId xmlns:p14="http://schemas.microsoft.com/office/powerpoint/2010/main" val="22675173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000" b="1" dirty="0">
                <a:solidFill>
                  <a:srgbClr val="002060"/>
                </a:solidFill>
                <a:latin typeface="+mj-lt"/>
                <a:cs typeface="Times New Roman" pitchFamily="18" charset="0"/>
              </a:rPr>
              <a:t>Đức Trinh Nữ Ma-ri-a thật diễm phúc, vì Mẹ hằng ghi nhớ Lời Thiên Chúa, và suy đi nghĩ lại trong lòng.</a:t>
            </a:r>
            <a:endParaRPr lang="en-US" sz="6000" b="1" dirty="0">
              <a:solidFill>
                <a:srgbClr val="00206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dirty="0">
                <a:solidFill>
                  <a:srgbClr val="C00000"/>
                </a:solidFill>
                <a:effectLst>
                  <a:outerShdw blurRad="38100" dist="38100" dir="2700000" algn="tl">
                    <a:srgbClr val="000000">
                      <a:alpha val="43137"/>
                    </a:srgbClr>
                  </a:outerShdw>
                </a:effectLs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dirty="0">
                <a:solidFill>
                  <a:srgbClr val="C00000"/>
                </a:solidFill>
                <a:effectLst>
                  <a:outerShdw blurRad="38100" dist="38100" dir="2700000" algn="tl">
                    <a:srgbClr val="000000">
                      <a:alpha val="43137"/>
                    </a:srgbClr>
                  </a:outerShdw>
                </a:effectLst>
                <a:cs typeface="Times New Roman" pitchFamily="18" charset="0"/>
              </a:rPr>
              <a:t>Alleluia:</a:t>
            </a:r>
          </a:p>
        </p:txBody>
      </p:sp>
    </p:spTree>
    <p:extLst>
      <p:ext uri="{BB962C8B-B14F-4D97-AF65-F5344CB8AC3E}">
        <p14:creationId xmlns:p14="http://schemas.microsoft.com/office/powerpoint/2010/main" val="3993669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28393038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245801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9130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dirty="0">
              <a:solidFill>
                <a:srgbClr val="FFFF00"/>
              </a:solidFill>
              <a:effectLst/>
              <a:latin typeface="+mj-lt"/>
              <a:cs typeface="Times New Roman" pitchFamily="18" charset="0"/>
            </a:endParaRPr>
          </a:p>
          <a:p>
            <a:endParaRPr lang="en-US" sz="4400" b="1" dirty="0">
              <a:solidFill>
                <a:srgbClr val="FFFF00"/>
              </a:solidFill>
              <a:effectLst/>
              <a:latin typeface="+mj-lt"/>
              <a:cs typeface="Times New Roman" pitchFamily="18" charset="0"/>
            </a:endParaRPr>
          </a:p>
          <a:p>
            <a:r>
              <a:rPr lang="en-US" sz="4400" b="1" dirty="0">
                <a:solidFill>
                  <a:srgbClr val="FFFF00"/>
                </a:solidFill>
                <a:effectLst/>
                <a:latin typeface="+mj-lt"/>
                <a:cs typeface="Times New Roman" pitchFamily="18" charset="0"/>
              </a:rPr>
              <a:t>THỨ BẢY</a:t>
            </a:r>
          </a:p>
          <a:p>
            <a:r>
              <a:rPr lang="vi-VN" sz="4400" b="1" dirty="0">
                <a:solidFill>
                  <a:srgbClr val="FFFF00"/>
                </a:solidFill>
                <a:effectLst/>
                <a:latin typeface="+mj-lt"/>
                <a:cs typeface="Times New Roman" pitchFamily="18" charset="0"/>
              </a:rPr>
              <a:t>SAU CHÚA NHẬT </a:t>
            </a:r>
            <a:r>
              <a:rPr lang="en-US" sz="4400" b="1" dirty="0">
                <a:solidFill>
                  <a:srgbClr val="FFFF00"/>
                </a:solidFill>
                <a:latin typeface="+mj-lt"/>
                <a:cs typeface="Times New Roman" pitchFamily="18" charset="0"/>
              </a:rPr>
              <a:t>IX</a:t>
            </a:r>
            <a:r>
              <a:rPr lang="vi-VN" sz="4400" b="1" dirty="0">
                <a:solidFill>
                  <a:srgbClr val="FFFF00"/>
                </a:solidFill>
                <a:effectLst/>
                <a:latin typeface="+mj-lt"/>
                <a:cs typeface="Times New Roman" pitchFamily="18" charset="0"/>
              </a:rPr>
              <a:t> </a:t>
            </a:r>
          </a:p>
          <a:p>
            <a:r>
              <a:rPr lang="vi-VN" sz="4400" b="1"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2"/>
            <a:ext cx="9144000" cy="5136356"/>
          </a:xfrm>
          <a:prstGeom prst="rect">
            <a:avLst/>
          </a:prstGeom>
        </p:spPr>
      </p:pic>
      <p:pic>
        <p:nvPicPr>
          <p:cNvPr id="4" name="Picture 3">
            <a:extLst>
              <a:ext uri="{FF2B5EF4-FFF2-40B4-BE49-F238E27FC236}">
                <a16:creationId xmlns="" xmlns:a16="http://schemas.microsoft.com/office/drawing/2014/main" id="{5F180E44-1B69-CA43-B33D-7606D18E8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435088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26055093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a:extLst>
              <a:ext uri="{FF2B5EF4-FFF2-40B4-BE49-F238E27FC236}">
                <a16:creationId xmlns="" xmlns:a16="http://schemas.microsoft.com/office/drawing/2014/main" id="{CDB0BAEA-8A13-1BBE-FEE0-035748DF07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954520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76200" y="133350"/>
            <a:ext cx="8991600" cy="1569660"/>
          </a:xfrm>
          <a:prstGeom prst="rect">
            <a:avLst/>
          </a:prstGeom>
          <a:noFill/>
          <a:ln>
            <a:solidFill>
              <a:srgbClr val="FFFF00"/>
            </a:solidFill>
          </a:ln>
          <a:effectLst>
            <a:glow rad="101600">
              <a:schemeClr val="accent3">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white"/>
                </a:solidFill>
                <a:effectLst/>
                <a:uLnTx/>
                <a:uFillTx/>
                <a:latin typeface="UTM American Sans"/>
                <a:ea typeface="+mn-ea"/>
                <a:cs typeface="+mn-cs"/>
              </a:rPr>
              <a:t>Hãy</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làm</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công</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việc</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người</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loan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báo</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Tin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Mừng</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tôi</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sắp</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phải</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đổ</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máu</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và</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Chúa</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sẽ</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trao</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cho</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tôi</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vòng</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hoa</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dành</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cho</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người</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công</a:t>
            </a:r>
            <a:r>
              <a:rPr kumimoji="0" lang="en-US" sz="3200" b="0" i="0" u="none" strike="noStrike" kern="1200" cap="none" spc="0" normalizeH="0" noProof="0" dirty="0" smtClean="0">
                <a:ln>
                  <a:noFill/>
                </a:ln>
                <a:solidFill>
                  <a:prstClr val="white"/>
                </a:solidFill>
                <a:effectLst/>
                <a:uLnTx/>
                <a:uFillTx/>
                <a:latin typeface="UTM American Sans"/>
                <a:ea typeface="+mn-ea"/>
                <a:cs typeface="+mn-cs"/>
              </a:rPr>
              <a:t> </a:t>
            </a:r>
            <a:r>
              <a:rPr kumimoji="0" lang="en-US" sz="3200" b="0" i="0" u="none" strike="noStrike" kern="1200" cap="none" spc="0" normalizeH="0" noProof="0" dirty="0" err="1" smtClean="0">
                <a:ln>
                  <a:noFill/>
                </a:ln>
                <a:solidFill>
                  <a:prstClr val="white"/>
                </a:solidFill>
                <a:effectLst/>
                <a:uLnTx/>
                <a:uFillTx/>
                <a:latin typeface="UTM American Sans"/>
                <a:ea typeface="+mn-ea"/>
                <a:cs typeface="+mn-cs"/>
              </a:rPr>
              <a:t>chính</a:t>
            </a:r>
            <a:endParaRPr kumimoji="0" lang="vi-VN" sz="3200" b="0" i="1" u="none" strike="noStrike" kern="1200" cap="none" spc="0" normalizeH="0" baseline="0" noProof="0" dirty="0">
              <a:ln>
                <a:noFill/>
              </a:ln>
              <a:solidFill>
                <a:prstClr val="white"/>
              </a:solidFill>
              <a:effectLst/>
              <a:uLnTx/>
              <a:uFillTx/>
              <a:ea typeface="+mn-ea"/>
              <a:cs typeface="+mn-cs"/>
            </a:endParaRPr>
          </a:p>
        </p:txBody>
      </p:sp>
      <p:sp>
        <p:nvSpPr>
          <p:cNvPr id="4" name="TextBox 3"/>
          <p:cNvSpPr txBox="1"/>
          <p:nvPr/>
        </p:nvSpPr>
        <p:spPr>
          <a:xfrm>
            <a:off x="196212" y="4095750"/>
            <a:ext cx="8795387" cy="954107"/>
          </a:xfrm>
          <a:prstGeom prst="rect">
            <a:avLst/>
          </a:prstGeom>
          <a:noFill/>
        </p:spPr>
        <p:txBody>
          <a:bodyPr wrap="square" rtlCol="0">
            <a:spAutoFit/>
          </a:bodyPr>
          <a:lstStyle/>
          <a:p>
            <a:pPr lvl="0">
              <a:defRPr/>
            </a:pPr>
            <a:r>
              <a:rPr lang="vi-VN" sz="2800" dirty="0">
                <a:solidFill>
                  <a:prstClr val="white"/>
                </a:solidFill>
              </a:rPr>
              <a:t>Bài trích trích thư thứ hai của thánh Phaolo tông đồ gửi tín hữu ti-mô-thê</a:t>
            </a:r>
            <a:endParaRPr lang="vi-VN" sz="2800" dirty="0">
              <a:solidFill>
                <a:prstClr val="white"/>
              </a:solidFill>
            </a:endParaRPr>
          </a:p>
        </p:txBody>
      </p:sp>
    </p:spTree>
    <p:extLst>
      <p:ext uri="{BB962C8B-B14F-4D97-AF65-F5344CB8AC3E}">
        <p14:creationId xmlns:p14="http://schemas.microsoft.com/office/powerpoint/2010/main" val="37009591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en-US" sz="7200" b="1" dirty="0" err="1" smtClean="0">
                <a:solidFill>
                  <a:schemeClr val="bg1"/>
                </a:solidFill>
                <a:latin typeface="+mj-lt"/>
                <a:cs typeface="Times New Roman" pitchFamily="18" charset="0"/>
              </a:rPr>
              <a:t>Lạy</a:t>
            </a:r>
            <a:r>
              <a:rPr lang="en-US" sz="7200" b="1" dirty="0" smtClean="0">
                <a:solidFill>
                  <a:schemeClr val="bg1"/>
                </a:solidFill>
                <a:latin typeface="+mj-lt"/>
                <a:cs typeface="Times New Roman" pitchFamily="18" charset="0"/>
              </a:rPr>
              <a:t> </a:t>
            </a:r>
            <a:r>
              <a:rPr lang="en-US" sz="7200" b="1" dirty="0" err="1" smtClean="0">
                <a:solidFill>
                  <a:schemeClr val="bg1"/>
                </a:solidFill>
                <a:latin typeface="+mj-lt"/>
                <a:cs typeface="Times New Roman" pitchFamily="18" charset="0"/>
              </a:rPr>
              <a:t>Chúa</a:t>
            </a:r>
            <a:r>
              <a:rPr lang="en-US" sz="7200" b="1" dirty="0" smtClean="0">
                <a:solidFill>
                  <a:schemeClr val="bg1"/>
                </a:solidFill>
                <a:latin typeface="+mj-lt"/>
                <a:cs typeface="Times New Roman" pitchFamily="18" charset="0"/>
              </a:rPr>
              <a:t>, </a:t>
            </a:r>
            <a:r>
              <a:rPr lang="en-US" sz="7200" b="1" dirty="0" err="1" smtClean="0">
                <a:solidFill>
                  <a:schemeClr val="bg1"/>
                </a:solidFill>
                <a:latin typeface="+mj-lt"/>
                <a:cs typeface="Times New Roman" pitchFamily="18" charset="0"/>
              </a:rPr>
              <a:t>miệng</a:t>
            </a:r>
            <a:r>
              <a:rPr lang="en-US" sz="7200" b="1" dirty="0" smtClean="0">
                <a:solidFill>
                  <a:schemeClr val="bg1"/>
                </a:solidFill>
                <a:latin typeface="+mj-lt"/>
                <a:cs typeface="Times New Roman" pitchFamily="18" charset="0"/>
              </a:rPr>
              <a:t> con </a:t>
            </a:r>
            <a:r>
              <a:rPr lang="en-US" sz="7200" b="1" dirty="0" err="1" smtClean="0">
                <a:solidFill>
                  <a:schemeClr val="bg1"/>
                </a:solidFill>
                <a:latin typeface="+mj-lt"/>
                <a:cs typeface="Times New Roman" pitchFamily="18" charset="0"/>
              </a:rPr>
              <a:t>sẽ</a:t>
            </a:r>
            <a:r>
              <a:rPr lang="en-US" sz="7200" b="1" dirty="0" smtClean="0">
                <a:solidFill>
                  <a:schemeClr val="bg1"/>
                </a:solidFill>
                <a:latin typeface="+mj-lt"/>
                <a:cs typeface="Times New Roman" pitchFamily="18" charset="0"/>
              </a:rPr>
              <a:t> </a:t>
            </a:r>
            <a:r>
              <a:rPr lang="en-US" sz="7200" b="1" dirty="0" err="1" smtClean="0">
                <a:solidFill>
                  <a:schemeClr val="bg1"/>
                </a:solidFill>
                <a:latin typeface="+mj-lt"/>
                <a:cs typeface="Times New Roman" pitchFamily="18" charset="0"/>
              </a:rPr>
              <a:t>tường</a:t>
            </a:r>
            <a:r>
              <a:rPr lang="en-US" sz="7200" b="1" dirty="0" smtClean="0">
                <a:solidFill>
                  <a:schemeClr val="bg1"/>
                </a:solidFill>
                <a:latin typeface="+mj-lt"/>
                <a:cs typeface="Times New Roman" pitchFamily="18" charset="0"/>
              </a:rPr>
              <a:t> </a:t>
            </a:r>
            <a:r>
              <a:rPr lang="en-US" sz="7200" b="1" dirty="0" err="1" smtClean="0">
                <a:solidFill>
                  <a:schemeClr val="bg1"/>
                </a:solidFill>
                <a:latin typeface="+mj-lt"/>
                <a:cs typeface="Times New Roman" pitchFamily="18" charset="0"/>
              </a:rPr>
              <a:t>thuật</a:t>
            </a:r>
            <a:r>
              <a:rPr lang="en-US" sz="7200" b="1" dirty="0" smtClean="0">
                <a:solidFill>
                  <a:schemeClr val="bg1"/>
                </a:solidFill>
                <a:latin typeface="+mj-lt"/>
                <a:cs typeface="Times New Roman" pitchFamily="18" charset="0"/>
              </a:rPr>
              <a:t> </a:t>
            </a:r>
            <a:r>
              <a:rPr lang="en-US" sz="7200" b="1" dirty="0" err="1" smtClean="0">
                <a:solidFill>
                  <a:schemeClr val="bg1"/>
                </a:solidFill>
                <a:latin typeface="+mj-lt"/>
                <a:cs typeface="Times New Roman" pitchFamily="18" charset="0"/>
              </a:rPr>
              <a:t>ơn</a:t>
            </a:r>
            <a:r>
              <a:rPr lang="en-US" sz="7200" b="1" dirty="0" smtClean="0">
                <a:solidFill>
                  <a:schemeClr val="bg1"/>
                </a:solidFill>
                <a:latin typeface="+mj-lt"/>
                <a:cs typeface="Times New Roman" pitchFamily="18" charset="0"/>
              </a:rPr>
              <a:t> </a:t>
            </a:r>
            <a:r>
              <a:rPr lang="en-US" sz="7200" b="1" dirty="0" err="1" smtClean="0">
                <a:solidFill>
                  <a:schemeClr val="bg1"/>
                </a:solidFill>
                <a:latin typeface="+mj-lt"/>
                <a:cs typeface="Times New Roman" pitchFamily="18" charset="0"/>
              </a:rPr>
              <a:t>cứu</a:t>
            </a:r>
            <a:r>
              <a:rPr lang="en-US" sz="7200" b="1" dirty="0" smtClean="0">
                <a:solidFill>
                  <a:schemeClr val="bg1"/>
                </a:solidFill>
                <a:latin typeface="+mj-lt"/>
                <a:cs typeface="Times New Roman" pitchFamily="18" charset="0"/>
              </a:rPr>
              <a:t> </a:t>
            </a:r>
            <a:r>
              <a:rPr lang="en-US" sz="7200" b="1" dirty="0" err="1" smtClean="0">
                <a:solidFill>
                  <a:schemeClr val="bg1"/>
                </a:solidFill>
                <a:latin typeface="+mj-lt"/>
                <a:cs typeface="Times New Roman" pitchFamily="18" charset="0"/>
              </a:rPr>
              <a:t>độ</a:t>
            </a:r>
            <a:r>
              <a:rPr lang="en-US" sz="7200" b="1" dirty="0" smtClean="0">
                <a:solidFill>
                  <a:schemeClr val="bg1"/>
                </a:solidFill>
                <a:latin typeface="+mj-lt"/>
                <a:cs typeface="Times New Roman" pitchFamily="18" charset="0"/>
              </a:rPr>
              <a:t> </a:t>
            </a:r>
            <a:r>
              <a:rPr lang="en-US" sz="7200" b="1" dirty="0" err="1" smtClean="0">
                <a:solidFill>
                  <a:schemeClr val="bg1"/>
                </a:solidFill>
                <a:latin typeface="+mj-lt"/>
                <a:cs typeface="Times New Roman" pitchFamily="18" charset="0"/>
              </a:rPr>
              <a:t>Ngài</a:t>
            </a:r>
            <a:r>
              <a:rPr lang="en-US" sz="7200" b="1" dirty="0" smtClean="0">
                <a:solidFill>
                  <a:schemeClr val="bg1"/>
                </a:solidFill>
                <a:latin typeface="+mj-lt"/>
                <a:cs typeface="Times New Roman" pitchFamily="18" charset="0"/>
              </a:rPr>
              <a:t> ban.</a:t>
            </a:r>
            <a:endParaRPr lang="en-US" sz="7200" b="1"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19012155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8000" b="1" dirty="0" err="1">
                <a:solidFill>
                  <a:schemeClr val="bg1"/>
                </a:solidFill>
                <a:latin typeface="+mj-lt"/>
                <a:cs typeface="Times New Roman" pitchFamily="18" charset="0"/>
              </a:rPr>
              <a:t>Phúc</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thay</a:t>
            </a:r>
            <a:r>
              <a:rPr lang="en-US" sz="8000" b="1" dirty="0">
                <a:solidFill>
                  <a:schemeClr val="bg1"/>
                </a:solidFill>
                <a:latin typeface="+mj-lt"/>
                <a:cs typeface="Times New Roman" pitchFamily="18" charset="0"/>
              </a:rPr>
              <a:t> ai </a:t>
            </a:r>
            <a:r>
              <a:rPr lang="en-US" sz="8000" b="1" dirty="0" err="1">
                <a:solidFill>
                  <a:schemeClr val="bg1"/>
                </a:solidFill>
                <a:latin typeface="+mj-lt"/>
                <a:cs typeface="Times New Roman" pitchFamily="18" charset="0"/>
              </a:rPr>
              <a:t>có</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tâm</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hồn</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nghèo</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khó</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vì</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Nước</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Trời</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là</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của</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họ</a:t>
            </a:r>
            <a:r>
              <a:rPr lang="en-US" sz="8000" b="1" dirty="0">
                <a:solidFill>
                  <a:schemeClr val="bg1"/>
                </a:solidFill>
                <a:latin typeface="+mj-lt"/>
                <a:cs typeface="Times New Roman" pitchFamily="18" charset="0"/>
              </a:rPr>
              <a:t>.</a:t>
            </a:r>
            <a:endParaRPr lang="en-US" sz="8000" b="1"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a:extLst>
              <a:ext uri="{FF2B5EF4-FFF2-40B4-BE49-F238E27FC236}">
                <a16:creationId xmlns="" xmlns:a16="http://schemas.microsoft.com/office/drawing/2014/main" id="{CDB0BAEA-8A13-1BBE-FEE0-035748DF07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967523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347615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TotalTime>
  <Words>1186</Words>
  <Application>Microsoft Office PowerPoint</Application>
  <PresentationFormat>On-screen Show (16:9)</PresentationFormat>
  <Paragraphs>158</Paragraphs>
  <Slides>97</Slides>
  <Notes>0</Notes>
  <HiddenSlides>0</HiddenSlides>
  <MMClips>0</MMClips>
  <ScaleCrop>false</ScaleCrop>
  <HeadingPairs>
    <vt:vector size="4" baseType="variant">
      <vt:variant>
        <vt:lpstr>Theme</vt:lpstr>
      </vt:variant>
      <vt:variant>
        <vt:i4>29</vt:i4>
      </vt:variant>
      <vt:variant>
        <vt:lpstr>Slide Titles</vt:lpstr>
      </vt:variant>
      <vt:variant>
        <vt:i4>97</vt:i4>
      </vt:variant>
    </vt:vector>
  </HeadingPairs>
  <TitlesOfParts>
    <vt:vector size="126"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12_Office Theme</vt:lpstr>
      <vt:lpstr>13_Office Theme</vt:lpstr>
      <vt:lpstr>15_Office Theme</vt:lpstr>
      <vt:lpstr>17_Office Theme</vt:lpstr>
      <vt:lpstr>19_Office Theme</vt:lpstr>
      <vt:lpstr>20_Office Theme</vt:lpstr>
      <vt:lpstr>21_Office Theme</vt:lpstr>
      <vt:lpstr>25_Office Theme</vt:lpstr>
      <vt:lpstr>26_Office Theme</vt:lpstr>
      <vt:lpstr>10_Office Theme</vt:lpstr>
      <vt:lpstr>11_Office Theme</vt:lpstr>
      <vt:lpstr>14_Office Theme</vt:lpstr>
      <vt:lpstr>18_Office Theme</vt:lpstr>
      <vt:lpstr>16_Office Theme</vt:lpstr>
      <vt:lpstr>22_Office Theme</vt:lpstr>
      <vt:lpstr>23_Office Theme</vt:lpstr>
      <vt:lpstr>36_Default Design</vt:lpstr>
      <vt:lpstr>24_Office Theme</vt:lpstr>
      <vt:lpstr>27_Office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RePack by Diakov</cp:lastModifiedBy>
  <cp:revision>49</cp:revision>
  <dcterms:created xsi:type="dcterms:W3CDTF">2022-10-30T00:36:35Z</dcterms:created>
  <dcterms:modified xsi:type="dcterms:W3CDTF">2024-05-09T12:53:27Z</dcterms:modified>
</cp:coreProperties>
</file>