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media/image1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  <p:sldMasterId id="2147483924" r:id="rId23"/>
  </p:sldMasterIdLst>
  <p:sldIdLst>
    <p:sldId id="256" r:id="rId24"/>
    <p:sldId id="263" r:id="rId25"/>
    <p:sldId id="338" r:id="rId26"/>
    <p:sldId id="257" r:id="rId27"/>
    <p:sldId id="258" r:id="rId28"/>
    <p:sldId id="259" r:id="rId29"/>
    <p:sldId id="262" r:id="rId30"/>
    <p:sldId id="313" r:id="rId31"/>
    <p:sldId id="329" r:id="rId32"/>
    <p:sldId id="260" r:id="rId33"/>
    <p:sldId id="339" r:id="rId34"/>
    <p:sldId id="330" r:id="rId35"/>
    <p:sldId id="332" r:id="rId36"/>
    <p:sldId id="333" r:id="rId37"/>
    <p:sldId id="334" r:id="rId38"/>
    <p:sldId id="336" r:id="rId39"/>
    <p:sldId id="337" r:id="rId40"/>
    <p:sldId id="335" r:id="rId41"/>
    <p:sldId id="340" r:id="rId42"/>
    <p:sldId id="264" r:id="rId43"/>
    <p:sldId id="265" r:id="rId44"/>
    <p:sldId id="266" r:id="rId45"/>
    <p:sldId id="267" r:id="rId46"/>
    <p:sldId id="314" r:id="rId47"/>
    <p:sldId id="328" r:id="rId48"/>
    <p:sldId id="261" r:id="rId49"/>
    <p:sldId id="341" r:id="rId50"/>
    <p:sldId id="268" r:id="rId51"/>
    <p:sldId id="269" r:id="rId52"/>
    <p:sldId id="270" r:id="rId53"/>
    <p:sldId id="271" r:id="rId54"/>
    <p:sldId id="315" r:id="rId55"/>
    <p:sldId id="327" r:id="rId56"/>
    <p:sldId id="272" r:id="rId57"/>
    <p:sldId id="342" r:id="rId58"/>
    <p:sldId id="273" r:id="rId59"/>
    <p:sldId id="274" r:id="rId60"/>
    <p:sldId id="275" r:id="rId61"/>
    <p:sldId id="276" r:id="rId62"/>
    <p:sldId id="316" r:id="rId63"/>
    <p:sldId id="326" r:id="rId64"/>
    <p:sldId id="277" r:id="rId65"/>
    <p:sldId id="343" r:id="rId66"/>
    <p:sldId id="278" r:id="rId67"/>
    <p:sldId id="279" r:id="rId68"/>
    <p:sldId id="280" r:id="rId69"/>
    <p:sldId id="281" r:id="rId70"/>
    <p:sldId id="317" r:id="rId71"/>
    <p:sldId id="325" r:id="rId72"/>
    <p:sldId id="282" r:id="rId73"/>
    <p:sldId id="283" r:id="rId74"/>
    <p:sldId id="284" r:id="rId75"/>
    <p:sldId id="285" r:id="rId76"/>
    <p:sldId id="286" r:id="rId77"/>
    <p:sldId id="318" r:id="rId78"/>
    <p:sldId id="324" r:id="rId79"/>
    <p:sldId id="287" r:id="rId80"/>
    <p:sldId id="293" r:id="rId81"/>
    <p:sldId id="294" r:id="rId82"/>
    <p:sldId id="344" r:id="rId83"/>
    <p:sldId id="288" r:id="rId84"/>
    <p:sldId id="289" r:id="rId85"/>
    <p:sldId id="290" r:id="rId86"/>
    <p:sldId id="291" r:id="rId87"/>
    <p:sldId id="319" r:id="rId88"/>
    <p:sldId id="323" r:id="rId89"/>
    <p:sldId id="292" r:id="rId90"/>
    <p:sldId id="345" r:id="rId91"/>
    <p:sldId id="295" r:id="rId92"/>
    <p:sldId id="296" r:id="rId93"/>
    <p:sldId id="297" r:id="rId94"/>
    <p:sldId id="298" r:id="rId95"/>
    <p:sldId id="320" r:id="rId96"/>
    <p:sldId id="322" r:id="rId97"/>
    <p:sldId id="299" r:id="rId98"/>
    <p:sldId id="346" r:id="rId99"/>
    <p:sldId id="300" r:id="rId100"/>
    <p:sldId id="301" r:id="rId101"/>
    <p:sldId id="302" r:id="rId102"/>
    <p:sldId id="303" r:id="rId103"/>
    <p:sldId id="321" r:id="rId104"/>
    <p:sldId id="304" r:id="rId10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25" d="100"/>
          <a:sy n="125" d="100"/>
        </p:scale>
        <p:origin x="-1618" y="-6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683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16" Type="http://schemas.openxmlformats.org/officeDocument/2006/relationships/slideMaster" Target="slideMasters/slideMaster16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102" Type="http://schemas.openxmlformats.org/officeDocument/2006/relationships/slide" Target="slides/slide7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7.xml"/><Relationship Id="rId95" Type="http://schemas.openxmlformats.org/officeDocument/2006/relationships/slide" Target="slides/slide72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slide" Target="slides/slide80.xml"/><Relationship Id="rId108" Type="http://schemas.openxmlformats.org/officeDocument/2006/relationships/theme" Target="theme/theme1.xml"/><Relationship Id="rId54" Type="http://schemas.openxmlformats.org/officeDocument/2006/relationships/slide" Target="slides/slide31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91" Type="http://schemas.openxmlformats.org/officeDocument/2006/relationships/slide" Target="slides/slide68.xml"/><Relationship Id="rId96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109" Type="http://schemas.openxmlformats.org/officeDocument/2006/relationships/tableStyles" Target="tableStyles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slide" Target="slides/slide64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62" Type="http://schemas.openxmlformats.org/officeDocument/2006/relationships/slide" Target="slides/slide39.xml"/><Relationship Id="rId83" Type="http://schemas.openxmlformats.org/officeDocument/2006/relationships/slide" Target="slides/slide60.xml"/><Relationship Id="rId88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68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659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16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502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7142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068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671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449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139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2609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164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9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9436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114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1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52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687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495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718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76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746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318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7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12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727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734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51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866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160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339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979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52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66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76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563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691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121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5307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333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007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1283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803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919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362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50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981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955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520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0317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899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39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7707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4328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37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598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77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004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590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66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088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640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6974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39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7707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4328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374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59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2545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7730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5906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661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088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640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697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39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770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4328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3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0821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5984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773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5906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66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0883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6404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6974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39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7707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43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3943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374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5984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7730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5906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661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0883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6404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6974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39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77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8850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4328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374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5984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7730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5906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661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0883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6404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6974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39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93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528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7707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4328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374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5984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7730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5906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661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0883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6404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69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1701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39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7707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4328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374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5984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7730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5906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661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0883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64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1514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6974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39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7707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4328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374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5984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7730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5906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661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08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6404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6974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128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0586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0842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8321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5385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7502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124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25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9509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282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7267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7287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3543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8177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2169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9956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3491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1421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70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3821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5591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7710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7265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252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66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91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21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734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89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851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49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674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23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14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16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55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979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1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76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96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54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01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42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795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29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91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005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866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34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98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600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89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472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31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274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621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68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016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82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6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126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133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127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87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555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765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8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003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2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584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0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187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578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361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909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762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388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5892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1670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127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0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46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046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421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581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527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056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696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830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874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045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6545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780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776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979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319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664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217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084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596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759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307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6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0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2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8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6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4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4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4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4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4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4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4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4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4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5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7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0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1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6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7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4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2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1CEF-0E74-488E-9CB3-0FFB9968B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62300-3C06-423A-AB93-3378BE259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8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143499"/>
          </a:xfrm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Ca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5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Nhật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V </a:t>
            </a:r>
            <a:r>
              <a:rPr lang="en-US" sz="5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Mùa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Chay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8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8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64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143499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cs typeface="Times New Roman" pitchFamily="18" charset="0"/>
              </a:rPr>
              <a:t>Thứ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> Ba </a:t>
            </a:r>
            <a:r>
              <a:rPr lang="en-US" sz="4800" b="1" dirty="0" err="1" smtClean="0">
                <a:solidFill>
                  <a:srgbClr val="002060"/>
                </a:solidFill>
                <a:cs typeface="Times New Roman" pitchFamily="18" charset="0"/>
              </a:rPr>
              <a:t>Ngày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> 19 </a:t>
            </a:r>
            <a:r>
              <a:rPr lang="en-US" sz="4800" b="1" dirty="0" err="1" smtClean="0">
                <a:solidFill>
                  <a:srgbClr val="002060"/>
                </a:solidFill>
                <a:cs typeface="Times New Roman" pitchFamily="18" charset="0"/>
              </a:rPr>
              <a:t>tháng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> 03</a:t>
            </a:r>
            <a:b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sz="4800" b="1" dirty="0" err="1" smtClean="0">
                <a:solidFill>
                  <a:srgbClr val="002060"/>
                </a:solidFill>
                <a:cs typeface="Times New Roman" pitchFamily="18" charset="0"/>
              </a:rPr>
              <a:t>Sau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cs typeface="Times New Roman" pitchFamily="18" charset="0"/>
              </a:rPr>
              <a:t>Chúa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cs typeface="Times New Roman" pitchFamily="18" charset="0"/>
              </a:rPr>
              <a:t>Nhật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> V </a:t>
            </a:r>
            <a:r>
              <a:rPr lang="en-US" sz="4800" b="1" dirty="0" err="1" smtClean="0">
                <a:solidFill>
                  <a:srgbClr val="002060"/>
                </a:solidFill>
                <a:cs typeface="Times New Roman" pitchFamily="18" charset="0"/>
              </a:rPr>
              <a:t>Mùa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cs typeface="Times New Roman" pitchFamily="18" charset="0"/>
              </a:rPr>
              <a:t>Chay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sz="4800" b="1" dirty="0" err="1" smtClean="0">
                <a:solidFill>
                  <a:srgbClr val="002060"/>
                </a:solidFill>
                <a:cs typeface="Times New Roman" pitchFamily="18" charset="0"/>
              </a:rPr>
              <a:t>Thánh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cs typeface="Times New Roman" pitchFamily="18" charset="0"/>
              </a:rPr>
              <a:t>Giuse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cs typeface="Times New Roman" pitchFamily="18" charset="0"/>
              </a:rPr>
              <a:t>Bạn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cs typeface="Times New Roman" pitchFamily="18" charset="0"/>
              </a:rPr>
              <a:t>Trăm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cs typeface="Times New Roman" pitchFamily="18" charset="0"/>
              </a:rPr>
              <a:t>Năm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sz="4800" b="1" dirty="0" err="1" smtClean="0">
                <a:solidFill>
                  <a:srgbClr val="002060"/>
                </a:solidFill>
                <a:cs typeface="Times New Roman" pitchFamily="18" charset="0"/>
              </a:rPr>
              <a:t>Đức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> Maria</a:t>
            </a:r>
            <a:b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sz="4800" b="1" dirty="0" err="1" smtClean="0">
                <a:solidFill>
                  <a:srgbClr val="002060"/>
                </a:solidFill>
                <a:cs typeface="Times New Roman" pitchFamily="18" charset="0"/>
              </a:rPr>
              <a:t>Lễ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cs typeface="Times New Roman" pitchFamily="18" charset="0"/>
              </a:rPr>
              <a:t>Trọng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sz="4800" b="1" dirty="0" smtClean="0">
                <a:solidFill>
                  <a:srgbClr val="C00000"/>
                </a:solidFill>
                <a:cs typeface="Times New Roman" pitchFamily="18" charset="0"/>
              </a:rPr>
              <a:t>( </a:t>
            </a:r>
            <a:r>
              <a:rPr lang="en-US" sz="4800" b="1" dirty="0" err="1" smtClean="0">
                <a:solidFill>
                  <a:srgbClr val="C00000"/>
                </a:solidFill>
                <a:cs typeface="Times New Roman" pitchFamily="18" charset="0"/>
              </a:rPr>
              <a:t>Sách</a:t>
            </a:r>
            <a:r>
              <a:rPr lang="en-US" sz="48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cs typeface="Times New Roman" pitchFamily="18" charset="0"/>
              </a:rPr>
              <a:t>đọc</a:t>
            </a:r>
            <a:r>
              <a:rPr lang="en-US" sz="48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cs typeface="Times New Roman" pitchFamily="18" charset="0"/>
              </a:rPr>
              <a:t>quyển</a:t>
            </a:r>
            <a:r>
              <a:rPr lang="en-US" sz="4800" b="1" dirty="0" smtClean="0">
                <a:solidFill>
                  <a:srgbClr val="C00000"/>
                </a:solidFill>
                <a:cs typeface="Times New Roman" pitchFamily="18" charset="0"/>
              </a:rPr>
              <a:t> 1 </a:t>
            </a:r>
            <a:r>
              <a:rPr lang="en-US" sz="4800" b="1" dirty="0" err="1" smtClean="0">
                <a:solidFill>
                  <a:srgbClr val="C00000"/>
                </a:solidFill>
                <a:cs typeface="Times New Roman" pitchFamily="18" charset="0"/>
              </a:rPr>
              <a:t>trang</a:t>
            </a:r>
            <a:r>
              <a:rPr lang="en-US" sz="4800" b="1" dirty="0" smtClean="0">
                <a:solidFill>
                  <a:srgbClr val="C00000"/>
                </a:solidFill>
                <a:cs typeface="Times New Roman" pitchFamily="18" charset="0"/>
              </a:rPr>
              <a:t> 717 </a:t>
            </a:r>
            <a:r>
              <a:rPr lang="en-US" sz="4800" b="1" dirty="0" smtClean="0">
                <a:solidFill>
                  <a:srgbClr val="002060"/>
                </a:solidFill>
                <a:cs typeface="Times New Roman" pitchFamily="18" charset="0"/>
              </a:rPr>
              <a:t>)</a:t>
            </a:r>
            <a:endParaRPr lang="en-US" sz="48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4"/>
            <a:ext cx="9144000" cy="511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7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874"/>
            <a:ext cx="9144000" cy="5136626"/>
          </a:xfrm>
        </p:spPr>
        <p:txBody>
          <a:bodyPr>
            <a:normAutofit/>
          </a:bodyPr>
          <a:lstStyle/>
          <a:p>
            <a:pPr algn="just"/>
            <a:r>
              <a:rPr lang="vi-VN" sz="7200" b="1" dirty="0">
                <a:solidFill>
                  <a:srgbClr val="002060"/>
                </a:solidFill>
                <a:cs typeface="Times New Roman" pitchFamily="18" charset="0"/>
              </a:rPr>
              <a:t>Dòng dõi Người sẽ trường tồn vạn kỷ.</a:t>
            </a:r>
            <a:endParaRPr lang="en-US" sz="72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cs typeface="Times New Roman" pitchFamily="18" charset="0"/>
              </a:rPr>
              <a:t>Đáp</a:t>
            </a:r>
            <a:r>
              <a:rPr lang="en-US" sz="3200" b="1" u="sng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cs typeface="Times New Roman" pitchFamily="18" charset="0"/>
              </a:rPr>
              <a:t>Ca</a:t>
            </a:r>
            <a:r>
              <a:rPr lang="en-US" sz="3200" b="1" u="sng" dirty="0" smtClean="0">
                <a:solidFill>
                  <a:srgbClr val="FF0000"/>
                </a:solidFill>
                <a:cs typeface="Times New Roman" pitchFamily="18" charset="0"/>
              </a:rPr>
              <a:t>:</a:t>
            </a:r>
            <a:endParaRPr lang="en-US" sz="3200" b="1" u="sng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9550"/>
            <a:ext cx="34956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54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874"/>
            <a:ext cx="9144000" cy="5136626"/>
          </a:xfrm>
        </p:spPr>
        <p:txBody>
          <a:bodyPr>
            <a:noAutofit/>
          </a:bodyPr>
          <a:lstStyle/>
          <a:p>
            <a:pPr algn="just"/>
            <a:r>
              <a:rPr lang="vi-VN" sz="6000" b="1" dirty="0">
                <a:solidFill>
                  <a:srgbClr val="002060"/>
                </a:solidFill>
                <a:cs typeface="Times New Roman" pitchFamily="18" charset="0"/>
              </a:rPr>
              <a:t>Lạy Chúa, phúc thay người ở trong thánh </a:t>
            </a:r>
            <a:r>
              <a:rPr lang="vi-VN" sz="6000" b="1" dirty="0" smtClean="0">
                <a:solidFill>
                  <a:srgbClr val="002060"/>
                </a:solidFill>
                <a:cs typeface="Times New Roman" pitchFamily="18" charset="0"/>
              </a:rPr>
              <a:t>điện</a:t>
            </a:r>
            <a:r>
              <a:rPr lang="en-US" sz="6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vi-VN" sz="6000" b="1" dirty="0" smtClean="0">
                <a:solidFill>
                  <a:srgbClr val="002060"/>
                </a:solidFill>
                <a:cs typeface="Times New Roman" pitchFamily="18" charset="0"/>
              </a:rPr>
              <a:t>họ </a:t>
            </a:r>
            <a:r>
              <a:rPr lang="vi-VN" sz="6000" b="1" dirty="0">
                <a:solidFill>
                  <a:srgbClr val="002060"/>
                </a:solidFill>
                <a:cs typeface="Times New Roman" pitchFamily="18" charset="0"/>
              </a:rPr>
              <a:t>luôn luôn được hát mừng Ngài.</a:t>
            </a:r>
            <a:endParaRPr lang="en-US" sz="6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cs typeface="Times New Roman" pitchFamily="18" charset="0"/>
              </a:rPr>
              <a:t>Tung </a:t>
            </a:r>
            <a:r>
              <a:rPr lang="en-US" sz="3200" b="1" u="sng" dirty="0" err="1">
                <a:solidFill>
                  <a:srgbClr val="FF0000"/>
                </a:solidFill>
                <a:cs typeface="Times New Roman" pitchFamily="18" charset="0"/>
              </a:rPr>
              <a:t>Hô</a:t>
            </a:r>
            <a:r>
              <a:rPr lang="en-US" sz="3200" b="1" u="sng" dirty="0">
                <a:solidFill>
                  <a:srgbClr val="FF0000"/>
                </a:solidFill>
                <a:cs typeface="Times New Roman" pitchFamily="18" charset="0"/>
              </a:rPr>
              <a:t> Tin </a:t>
            </a:r>
            <a:r>
              <a:rPr lang="en-US" sz="3200" b="1" u="sng" dirty="0" err="1">
                <a:solidFill>
                  <a:srgbClr val="FF0000"/>
                </a:solidFill>
                <a:cs typeface="Times New Roman" pitchFamily="18" charset="0"/>
              </a:rPr>
              <a:t>Mừng</a:t>
            </a:r>
            <a:r>
              <a:rPr lang="en-US" sz="3200" b="1" u="sng" dirty="0">
                <a:solidFill>
                  <a:srgbClr val="FF0000"/>
                </a:solidFill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2804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4"/>
            <a:ext cx="9144000" cy="511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2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97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64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4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143499"/>
          </a:xfrm>
        </p:spPr>
        <p:txBody>
          <a:bodyPr>
            <a:normAutofit/>
          </a:bodyPr>
          <a:lstStyle/>
          <a:p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Ba</a:t>
            </a:r>
            <a:b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Nhật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V</a:t>
            </a:r>
            <a:b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Mùa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Chay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93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7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874"/>
            <a:ext cx="9144000" cy="5136626"/>
          </a:xfrm>
        </p:spPr>
        <p:txBody>
          <a:bodyPr>
            <a:normAutofit/>
          </a:bodyPr>
          <a:lstStyle/>
          <a:p>
            <a:pPr algn="just"/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xin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nghe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lời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con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kêu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khẩn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con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kêu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mong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được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thấu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tới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Ngài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</a:t>
            </a:r>
            <a:r>
              <a:rPr lang="en-US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Ca</a:t>
            </a:r>
            <a:r>
              <a:rPr lang="en-US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  <a:endParaRPr lang="en-US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9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874"/>
            <a:ext cx="9144000" cy="5136626"/>
          </a:xfrm>
        </p:spPr>
        <p:txBody>
          <a:bodyPr>
            <a:noAutofit/>
          </a:bodyPr>
          <a:lstStyle/>
          <a:p>
            <a:pPr algn="just"/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Hạt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giống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là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lời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Thiên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người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gieo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giống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là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Đức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Ki-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 Ai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tuân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giữ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Lời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Người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sẽ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muôn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đời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tồn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tại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Tung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Hô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Tin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Mừng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7192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5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8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64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143499"/>
          </a:xfrm>
        </p:spPr>
        <p:txBody>
          <a:bodyPr>
            <a:normAutofit/>
          </a:bodyPr>
          <a:lstStyle/>
          <a:p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Tư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Nhật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V</a:t>
            </a:r>
            <a:b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Mùa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Chay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6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64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874"/>
            <a:ext cx="9144000" cy="5136626"/>
          </a:xfrm>
        </p:spPr>
        <p:txBody>
          <a:bodyPr>
            <a:normAutofit/>
          </a:bodyPr>
          <a:lstStyle/>
          <a:p>
            <a:pPr algn="just"/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Xin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dâng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lời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khen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ngợi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suy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tôn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muôn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đời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Ca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3350"/>
            <a:ext cx="3429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80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90550"/>
            <a:ext cx="9144000" cy="455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Hạnh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phúc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thay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người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thành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tâm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thiện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chí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hằng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ấp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ủ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lời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trong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lòng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nhờ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kiên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nhẫn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mà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sinh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hoa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kết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quả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Tung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Hô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Tin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Mừng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0563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3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32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64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143499"/>
          </a:xfrm>
        </p:spPr>
        <p:txBody>
          <a:bodyPr>
            <a:normAutofit/>
          </a:bodyPr>
          <a:lstStyle/>
          <a:p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Năm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Nhật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V</a:t>
            </a:r>
            <a:b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Mùa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Chay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874"/>
            <a:ext cx="9144000" cy="5136626"/>
          </a:xfrm>
        </p:spPr>
        <p:txBody>
          <a:bodyPr>
            <a:normAutofit/>
          </a:bodyPr>
          <a:lstStyle/>
          <a:p>
            <a:pPr algn="just"/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Giao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ước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đã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lập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ra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muôn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đời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nhớ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mãi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Ca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3350"/>
            <a:ext cx="30861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80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9550"/>
            <a:ext cx="9144000" cy="4933950"/>
          </a:xfrm>
        </p:spPr>
        <p:txBody>
          <a:bodyPr>
            <a:normAutofit/>
          </a:bodyPr>
          <a:lstStyle/>
          <a:p>
            <a:pPr algn="just"/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Ngày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hôm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nay,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anh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em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chớ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cứng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lòng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nhưng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hãy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nghe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Tung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Hô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Tin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Mừng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8459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143499"/>
          </a:xfrm>
        </p:spPr>
        <p:txBody>
          <a:bodyPr>
            <a:normAutofit/>
          </a:bodyPr>
          <a:lstStyle/>
          <a:p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Hai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Nhật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V</a:t>
            </a:r>
            <a:b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Mùa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Chay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73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649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143499"/>
          </a:xfrm>
        </p:spPr>
        <p:txBody>
          <a:bodyPr>
            <a:normAutofit/>
          </a:bodyPr>
          <a:lstStyle/>
          <a:p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Sáu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Nhật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V</a:t>
            </a:r>
            <a:b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Mùa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Chay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46"/>
            <a:ext cx="9144000" cy="511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874"/>
            <a:ext cx="9144000" cy="5136626"/>
          </a:xfrm>
        </p:spPr>
        <p:txBody>
          <a:bodyPr>
            <a:normAutofit/>
          </a:bodyPr>
          <a:lstStyle/>
          <a:p>
            <a:pPr algn="just"/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Lúc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ngặt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nghèo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tôi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kêu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cầu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Người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đã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nghe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tôi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Ca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3350"/>
            <a:ext cx="3629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80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" y="361950"/>
            <a:ext cx="9144000" cy="4552950"/>
          </a:xfrm>
        </p:spPr>
        <p:txBody>
          <a:bodyPr>
            <a:noAutofit/>
          </a:bodyPr>
          <a:lstStyle/>
          <a:p>
            <a:pPr algn="just"/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Lời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là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thần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khí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là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sự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sống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;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có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những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lời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đem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sự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sống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đời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đời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Tung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Hô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Tin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Mừng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8459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46"/>
            <a:ext cx="9144000" cy="511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7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73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143499"/>
          </a:xfrm>
        </p:spPr>
        <p:txBody>
          <a:bodyPr>
            <a:normAutofit/>
          </a:bodyPr>
          <a:lstStyle/>
          <a:p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Bảy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Nhật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V</a:t>
            </a:r>
            <a:b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Mùa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Chay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56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0"/>
            <a:ext cx="9144000" cy="51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3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874"/>
            <a:ext cx="9144000" cy="5136626"/>
          </a:xfrm>
        </p:spPr>
        <p:txBody>
          <a:bodyPr>
            <a:normAutofit/>
          </a:bodyPr>
          <a:lstStyle/>
          <a:p>
            <a:pPr algn="just"/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canh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giữ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chúng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ta,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như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mục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tử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canh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giữ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đàn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chiên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Ca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7721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3350"/>
            <a:ext cx="9144000" cy="501015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Đức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phán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Hãy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quẳng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khỏi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các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ngươi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mọi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tội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lỗi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phản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nghịch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các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ngươi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đã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phạm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Hãy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tạo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cho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mình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một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trái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tim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mới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một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thần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khí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mới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 </a:t>
            </a:r>
            <a:endParaRPr lang="en-US" sz="5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Tung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Hô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Tin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Mừng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3916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0"/>
            <a:ext cx="9144000" cy="51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00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143499"/>
          </a:xfrm>
        </p:spPr>
        <p:txBody>
          <a:bodyPr>
            <a:normAutofit/>
          </a:bodyPr>
          <a:lstStyle/>
          <a:p>
            <a:r>
              <a:rPr lang="en-US" sz="11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Tuần</a:t>
            </a: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11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Thánh</a:t>
            </a:r>
            <a:endParaRPr lang="en-US" sz="11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8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6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4384" y="6874"/>
            <a:ext cx="9144000" cy="5136626"/>
          </a:xfrm>
        </p:spPr>
        <p:txBody>
          <a:bodyPr>
            <a:normAutofit/>
          </a:bodyPr>
          <a:lstStyle/>
          <a:p>
            <a:pPr algn="just"/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dầu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qua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thung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lũng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âm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u con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sợ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gì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nguy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khốn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vì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có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ở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cùng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</a:t>
            </a:r>
            <a:r>
              <a:rPr lang="en-US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Ca</a:t>
            </a:r>
            <a:r>
              <a:rPr lang="en-US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  <a:endParaRPr lang="en-US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982" y="152400"/>
            <a:ext cx="31813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8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649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143499"/>
          </a:xfrm>
        </p:spPr>
        <p:txBody>
          <a:bodyPr>
            <a:normAutofit/>
          </a:bodyPr>
          <a:lstStyle/>
          <a:p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Hai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Tuần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Thánh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0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874"/>
            <a:ext cx="9144000" cy="5136626"/>
          </a:xfrm>
        </p:spPr>
        <p:txBody>
          <a:bodyPr>
            <a:normAutofit/>
          </a:bodyPr>
          <a:lstStyle/>
          <a:p>
            <a:pPr algn="just"/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là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nguồn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ánh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sáng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va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ơn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cứu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độ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của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tôi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Ca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8286"/>
            <a:ext cx="29813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3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3350"/>
            <a:ext cx="9144000" cy="5010150"/>
          </a:xfrm>
        </p:spPr>
        <p:txBody>
          <a:bodyPr>
            <a:normAutofit/>
          </a:bodyPr>
          <a:lstStyle/>
          <a:p>
            <a:pPr algn="just"/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Muôn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Vua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Ki-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chỉ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có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Ngài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thương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đến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thần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dân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tội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lỗi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5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Tung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Hô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Tin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Mừng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7140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66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649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143499"/>
          </a:xfrm>
        </p:spPr>
        <p:txBody>
          <a:bodyPr>
            <a:normAutofit/>
          </a:bodyPr>
          <a:lstStyle/>
          <a:p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Ba</a:t>
            </a:r>
            <a:b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Tuần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Thánh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30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874"/>
            <a:ext cx="9144000" cy="5136626"/>
          </a:xfrm>
        </p:spPr>
        <p:txBody>
          <a:bodyPr>
            <a:normAutofit/>
          </a:bodyPr>
          <a:lstStyle/>
          <a:p>
            <a:pPr algn="just"/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Đức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phán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 Ta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chẳng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vui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gì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khi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kẻ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gian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ác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phải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chết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nhung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vui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khi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nó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thay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đổi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đường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lối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để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sống</a:t>
            </a:r>
            <a:r>
              <a:rPr lang="en-US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5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Tung </a:t>
            </a:r>
            <a:r>
              <a:rPr lang="en-US" sz="32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Hô</a:t>
            </a:r>
            <a:r>
              <a:rPr lang="en-US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Tin </a:t>
            </a:r>
            <a:r>
              <a:rPr lang="en-US" sz="32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Mừng</a:t>
            </a:r>
            <a:r>
              <a:rPr lang="en-US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  <a:endParaRPr lang="en-US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7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6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874"/>
            <a:ext cx="9144000" cy="5136626"/>
          </a:xfrm>
        </p:spPr>
        <p:txBody>
          <a:bodyPr>
            <a:normAutofit/>
          </a:bodyPr>
          <a:lstStyle/>
          <a:p>
            <a:pPr algn="just"/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miệng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con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sẽ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tường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thuật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ơn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cứu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độ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Ngài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ban.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Ca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3350"/>
            <a:ext cx="4267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43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3350"/>
            <a:ext cx="9144000" cy="5010150"/>
          </a:xfrm>
        </p:spPr>
        <p:txBody>
          <a:bodyPr>
            <a:normAutofit/>
          </a:bodyPr>
          <a:lstStyle/>
          <a:p>
            <a:pPr algn="just"/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Muôn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Vua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Ki-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vì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vâng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lời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Thánh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Phụ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Ngài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đã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chịu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dẫn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đóng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đinh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vào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thập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giá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như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con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chiên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hiền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lành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bị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dẫn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làm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thịt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5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Tung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Hô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Tin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Mừng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4354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4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04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649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143499"/>
          </a:xfrm>
        </p:spPr>
        <p:txBody>
          <a:bodyPr>
            <a:normAutofit/>
          </a:bodyPr>
          <a:lstStyle/>
          <a:p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Tư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Tuần</a:t>
            </a: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Thánh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59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3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874"/>
            <a:ext cx="9144000" cy="5136626"/>
          </a:xfrm>
        </p:spPr>
        <p:txBody>
          <a:bodyPr>
            <a:normAutofit/>
          </a:bodyPr>
          <a:lstStyle/>
          <a:p>
            <a:pPr algn="just"/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Trời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đây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giờ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phút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thi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ân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xin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vì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ơn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cả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nghĩa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dày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Ca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47529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55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6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3350"/>
            <a:ext cx="9144000" cy="5010150"/>
          </a:xfrm>
        </p:spPr>
        <p:txBody>
          <a:bodyPr>
            <a:normAutofit/>
          </a:bodyPr>
          <a:lstStyle/>
          <a:p>
            <a:pPr algn="just"/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Muôn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Vua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Ki-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vì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vâng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lời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Thánh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Phụ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Ngài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đã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chịu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dẫn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đóng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đinh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vào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thập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giá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như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con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chiên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hiền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lành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bị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dẫn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đi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làm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thịt</a:t>
            </a:r>
            <a:r>
              <a:rPr lang="en-US" sz="5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5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4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Tung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Hô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Tin </a:t>
            </a:r>
            <a:r>
              <a:rPr lang="en-US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Mừng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3288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5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6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502</Words>
  <Application>Microsoft Office PowerPoint</Application>
  <PresentationFormat>On-screen Show (16:9)</PresentationFormat>
  <Paragraphs>52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23</vt:i4>
      </vt:variant>
      <vt:variant>
        <vt:lpstr>Slide Titles</vt:lpstr>
      </vt:variant>
      <vt:variant>
        <vt:i4>82</vt:i4>
      </vt:variant>
    </vt:vector>
  </HeadingPairs>
  <TitlesOfParts>
    <vt:vector size="105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9_Office Theme</vt:lpstr>
      <vt:lpstr>22_Office Theme</vt:lpstr>
      <vt:lpstr>Đáp Ca Sau Chúa Nhật V Mùa Chay</vt:lpstr>
      <vt:lpstr>PowerPoint Presentation</vt:lpstr>
      <vt:lpstr>PowerPoint Presentation</vt:lpstr>
      <vt:lpstr>Thứ Hai Sau Chúa Nhật V Mùa Chay</vt:lpstr>
      <vt:lpstr>PowerPoint Presentation</vt:lpstr>
      <vt:lpstr>Lạy Chúa, dầu qua thung lũng âm u con sợ gì nguy khốn, vì có chúa ở cùng.</vt:lpstr>
      <vt:lpstr>Đức Chúa phán: Ta chẳng vui gì khi kẻ gian ác phải chết, nhung vui khi nó thay đổi đường lối để sống.</vt:lpstr>
      <vt:lpstr>PowerPoint Presentation</vt:lpstr>
      <vt:lpstr>PowerPoint Presentation</vt:lpstr>
      <vt:lpstr>PowerPoint Presentation</vt:lpstr>
      <vt:lpstr>PowerPoint Presentation</vt:lpstr>
      <vt:lpstr>Thứ Ba Ngày 19 tháng 03 Sau Chúa Nhật V Mùa Chay Thánh Giuse Bạn Trăm Năm Đức Maria Lễ Trọng ( Sách bài đọc quyển 1 trang 717 )</vt:lpstr>
      <vt:lpstr>PowerPoint Presentation</vt:lpstr>
      <vt:lpstr>Dòng dõi Người sẽ trường tồn vạn kỷ.</vt:lpstr>
      <vt:lpstr>Lạy Chúa, phúc thay người ở trong thánh điện họ luôn luôn được hát mừng Ngài.</vt:lpstr>
      <vt:lpstr>PowerPoint Presentation</vt:lpstr>
      <vt:lpstr>PowerPoint Presentation</vt:lpstr>
      <vt:lpstr>PowerPoint Presentation</vt:lpstr>
      <vt:lpstr>PowerPoint Presentation</vt:lpstr>
      <vt:lpstr>Thứ Ba Sau Chúa Nhật V Mùa Chay</vt:lpstr>
      <vt:lpstr>PowerPoint Presentation</vt:lpstr>
      <vt:lpstr>Lạy Chúa, xin nghe lời con kêu khẩn, tiếng con kêu, mong được thấu tới Ngài.</vt:lpstr>
      <vt:lpstr>Hạt giống là lời Thiên Chúa, người gieo giống là Đức Ki-tô. Ai tuân giữ Lời Người sẽ muôn đời tồn tại.</vt:lpstr>
      <vt:lpstr>PowerPoint Presentation</vt:lpstr>
      <vt:lpstr>PowerPoint Presentation</vt:lpstr>
      <vt:lpstr>PowerPoint Presentation</vt:lpstr>
      <vt:lpstr>PowerPoint Presentation</vt:lpstr>
      <vt:lpstr>Thứ Tư Sau Chúa Nhật V Mùa Chay</vt:lpstr>
      <vt:lpstr>PowerPoint Presentation</vt:lpstr>
      <vt:lpstr>Xin dâng lời khen ngợi suy tôn muôn đời.</vt:lpstr>
      <vt:lpstr>Hạnh phúc thay người thành tâm thiện chí, hằng ấp ủ lời Chúa trong lòng, nhờ kiên nhẫn mà sinh hoa kết quả</vt:lpstr>
      <vt:lpstr>PowerPoint Presentation</vt:lpstr>
      <vt:lpstr>PowerPoint Presentation</vt:lpstr>
      <vt:lpstr>PowerPoint Presentation</vt:lpstr>
      <vt:lpstr>PowerPoint Presentation</vt:lpstr>
      <vt:lpstr>Thứ Năm Sau Chúa Nhật V Mùa Chay</vt:lpstr>
      <vt:lpstr>PowerPoint Presentation</vt:lpstr>
      <vt:lpstr>Giao ước đã lập ra, muôn đời Chúa nhớ mãi.</vt:lpstr>
      <vt:lpstr>Ngày hôm nay, anh em chớ cứng lòng, nhưng hãy nghe tiếng Chúa.</vt:lpstr>
      <vt:lpstr>PowerPoint Presentation</vt:lpstr>
      <vt:lpstr>PowerPoint Presentation</vt:lpstr>
      <vt:lpstr>PowerPoint Presentation</vt:lpstr>
      <vt:lpstr>PowerPoint Presentation</vt:lpstr>
      <vt:lpstr>Thứ Sáu Sau Chúa Nhật V Mùa Chay</vt:lpstr>
      <vt:lpstr>PowerPoint Presentation</vt:lpstr>
      <vt:lpstr>Lúc ngặt nghèo tôi kêu cầu Chúa: Người đã nghe tiếng tôi.</vt:lpstr>
      <vt:lpstr>Lạy Chúa, Lời Chúa là thần khí và là sự sống; Chúa có những lời đem lại sự sống đời đời.</vt:lpstr>
      <vt:lpstr>PowerPoint Presentation</vt:lpstr>
      <vt:lpstr>PowerPoint Presentation</vt:lpstr>
      <vt:lpstr>PowerPoint Presentation</vt:lpstr>
      <vt:lpstr>Thứ Bảy Sau Chúa Nhật V Mùa Chay</vt:lpstr>
      <vt:lpstr>PowerPoint Presentation</vt:lpstr>
      <vt:lpstr>Chúa canh giữ chúng ta, như mục tử canh giữ đàn chiên.</vt:lpstr>
      <vt:lpstr>Đức Chúa phán: Hãy quẳng khỏi các ngươi mọi tội lỗi phản nghịch các ngươi đã phạm. Hãy tạo cho mình một trái tim mới và một thần khí mới. </vt:lpstr>
      <vt:lpstr>PowerPoint Presentation</vt:lpstr>
      <vt:lpstr>PowerPoint Presentation</vt:lpstr>
      <vt:lpstr>PowerPoint Presentation</vt:lpstr>
      <vt:lpstr>Tuần Thánh</vt:lpstr>
      <vt:lpstr>PowerPoint Presentation</vt:lpstr>
      <vt:lpstr>PowerPoint Presentation</vt:lpstr>
      <vt:lpstr>Thứ Hai Tuần Thánh</vt:lpstr>
      <vt:lpstr>PowerPoint Presentation</vt:lpstr>
      <vt:lpstr>Chúa là nguồn ánh sáng va ơn cứu độ của tôi.</vt:lpstr>
      <vt:lpstr>Muôn lạy Vua Ki-tô, chỉ có Ngài thương đến thần dân tội lỗi.</vt:lpstr>
      <vt:lpstr>PowerPoint Presentation</vt:lpstr>
      <vt:lpstr>PowerPoint Presentation</vt:lpstr>
      <vt:lpstr>PowerPoint Presentation</vt:lpstr>
      <vt:lpstr>PowerPoint Presentation</vt:lpstr>
      <vt:lpstr>Thứ Ba Tuần Thánh</vt:lpstr>
      <vt:lpstr>PowerPoint Presentation</vt:lpstr>
      <vt:lpstr>Lạy Chúa, miệng con sẽ tường thuật ơn cứu độ Ngài ban.</vt:lpstr>
      <vt:lpstr>Muôn lạy Vua Ki-tô, vì vâng lời Thánh Phụ, Ngài đã chịu dẫn đi đóng đinh vào thập giá, như con chiên hiền lành bị dẫn đi làm thịt.</vt:lpstr>
      <vt:lpstr>PowerPoint Presentation</vt:lpstr>
      <vt:lpstr>PowerPoint Presentation</vt:lpstr>
      <vt:lpstr>PowerPoint Presentation</vt:lpstr>
      <vt:lpstr>PowerPoint Presentation</vt:lpstr>
      <vt:lpstr>Thứ Tư Tuần Thánh</vt:lpstr>
      <vt:lpstr>PowerPoint Presentation</vt:lpstr>
      <vt:lpstr>Lạy Chúa Trời, đây giờ phút thi ân, xin đáp lại, vì ơn cả nghĩa dày.</vt:lpstr>
      <vt:lpstr>Muôn lạy Vua Ki-tô, vì vâng lời Thánh Phụ, Ngài đã chịu dẫn đi đóng đinh vào thập giá, như con chiên hiền lành bị dẫn đi làm thịt.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Đáp Ca Sau Chúa Nhật I Mùa Chay</dc:title>
  <dc:creator>Hung Nam</dc:creator>
  <cp:lastModifiedBy>RePack by Diakov</cp:lastModifiedBy>
  <cp:revision>25</cp:revision>
  <dcterms:created xsi:type="dcterms:W3CDTF">2022-10-29T21:32:50Z</dcterms:created>
  <dcterms:modified xsi:type="dcterms:W3CDTF">2024-02-25T22:32:38Z</dcterms:modified>
</cp:coreProperties>
</file>