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</p:sldMasterIdLst>
  <p:notesMasterIdLst>
    <p:notesMasterId r:id="rId56"/>
  </p:notesMasterIdLst>
  <p:sldIdLst>
    <p:sldId id="256" r:id="rId13"/>
    <p:sldId id="333" r:id="rId14"/>
    <p:sldId id="257" r:id="rId15"/>
    <p:sldId id="304" r:id="rId16"/>
    <p:sldId id="271" r:id="rId17"/>
    <p:sldId id="258" r:id="rId18"/>
    <p:sldId id="259" r:id="rId19"/>
    <p:sldId id="320" r:id="rId20"/>
    <p:sldId id="319" r:id="rId21"/>
    <p:sldId id="336" r:id="rId22"/>
    <p:sldId id="260" r:id="rId23"/>
    <p:sldId id="278" r:id="rId24"/>
    <p:sldId id="334" r:id="rId25"/>
    <p:sldId id="279" r:id="rId26"/>
    <p:sldId id="280" r:id="rId27"/>
    <p:sldId id="281" r:id="rId28"/>
    <p:sldId id="321" r:id="rId29"/>
    <p:sldId id="318" r:id="rId30"/>
    <p:sldId id="335" r:id="rId31"/>
    <p:sldId id="303" r:id="rId32"/>
    <p:sldId id="283" r:id="rId33"/>
    <p:sldId id="284" r:id="rId34"/>
    <p:sldId id="285" r:id="rId35"/>
    <p:sldId id="286" r:id="rId36"/>
    <p:sldId id="322" r:id="rId37"/>
    <p:sldId id="317" r:id="rId38"/>
    <p:sldId id="287" r:id="rId39"/>
    <p:sldId id="288" r:id="rId40"/>
    <p:sldId id="289" r:id="rId41"/>
    <p:sldId id="290" r:id="rId42"/>
    <p:sldId id="291" r:id="rId43"/>
    <p:sldId id="323" r:id="rId44"/>
    <p:sldId id="316" r:id="rId45"/>
    <p:sldId id="292" r:id="rId46"/>
    <p:sldId id="293" r:id="rId47"/>
    <p:sldId id="305" r:id="rId48"/>
    <p:sldId id="295" r:id="rId49"/>
    <p:sldId id="296" r:id="rId50"/>
    <p:sldId id="324" r:id="rId51"/>
    <p:sldId id="315" r:id="rId52"/>
    <p:sldId id="297" r:id="rId53"/>
    <p:sldId id="338" r:id="rId54"/>
    <p:sldId id="339" r:id="rId5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5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76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715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6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430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722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729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86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828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4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19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3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954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35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33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54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676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089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15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9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774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65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0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558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175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196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548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350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947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0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631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583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0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1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7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9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0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0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4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7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1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2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5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1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3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9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70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82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19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418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19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58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4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831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51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6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26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5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16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819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313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09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08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38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95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871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7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4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873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968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16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419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650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83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545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1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32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5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76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7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67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43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722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729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8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82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449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0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1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Đáp Ca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V 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"/>
            <a:ext cx="9144000" cy="5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Ba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Chúa Tể càn khôn,</a:t>
            </a:r>
            <a:b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</a:br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cung điện Ngài xiết bao khả ái.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18" y="152400"/>
            <a:ext cx="31432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Lạy</a:t>
            </a: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Thiên Chúa,</a:t>
            </a: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xin</a:t>
            </a: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hướng </a:t>
            </a:r>
            <a:r>
              <a:rPr lang="vi-V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lòng con nghiêng về thánh ý, và thương ban cho con luật pháp Ngài.</a:t>
            </a: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0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Tư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Miệng người công chính niệm lẽ khôn ngoan.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52400"/>
            <a:ext cx="3581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Lạy Chúa, Lời Chúa là sự </a:t>
            </a:r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thật; </a:t>
            </a:r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xin Chúa lấy sự thật mà thánh hiến chúng con.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022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Năm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Hai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Chúa, xin Ngài nhớ đến con, bởi lòng thương dân Ngài.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3857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Hãy khiêm tốn đón nhận Lời đã gieo vào lòng anh em ; Lời ấy có sức cứu độ linh hồn anh em. 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40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Sáu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Chính Ta là Thượng Đế </a:t>
            </a:r>
            <a:r>
              <a:rPr lang="vi-VN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Chúa </a:t>
            </a:r>
            <a:r>
              <a:rPr lang="vi-VN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ngươi</a:t>
            </a:r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vi-VN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:</a:t>
            </a:r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vi-VN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hãy </a:t>
            </a:r>
            <a:r>
              <a:rPr lang="vi-VN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nghe Ta cảnh cáo.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4905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Lạy Chúa, xin mở lòng chúng con, để chúng con lắng nghe lời của Con Chúa.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23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"/>
            <a:ext cx="9144000" cy="5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Bảy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Mồng Một Tết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0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Chúa, xin đứng dậy, ngự về chốn nghỉ ngơi.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  <a:endParaRPr lang="en-US" sz="3200" b="1" u="sng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28098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Đức Giê-su rao giảng Tin Mừng Nước Trời, và chữa hết mọi kẻ bệnh hoạn tật nguyền trong dân.</a:t>
            </a: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40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212</Words>
  <Application>Microsoft Office PowerPoint</Application>
  <PresentationFormat>On-screen Show (16:9)</PresentationFormat>
  <Paragraphs>32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Office Theme</vt:lpstr>
      <vt:lpstr>1_Office Theme</vt:lpstr>
      <vt:lpstr>4_Office Theme</vt:lpstr>
      <vt:lpstr>5_Office Theme</vt:lpstr>
      <vt:lpstr>6_Office Theme</vt:lpstr>
      <vt:lpstr>10_Office Theme</vt:lpstr>
      <vt:lpstr>11_Office Theme</vt:lpstr>
      <vt:lpstr>12_Office Theme</vt:lpstr>
      <vt:lpstr>2_Office Theme</vt:lpstr>
      <vt:lpstr>13_Office Theme</vt:lpstr>
      <vt:lpstr>14_Office Theme</vt:lpstr>
      <vt:lpstr>7_Office Theme</vt:lpstr>
      <vt:lpstr>Đáp Ca Sau Chúa Nhật V  Thường Niên</vt:lpstr>
      <vt:lpstr>PowerPoint Presentation</vt:lpstr>
      <vt:lpstr>Thứ Hai Sau Chúa Nhật V  Thường Niên</vt:lpstr>
      <vt:lpstr>PowerPoint Presentation</vt:lpstr>
      <vt:lpstr>PowerPoint Presentation</vt:lpstr>
      <vt:lpstr>Lạy Chúa, xin đứng dậy, ngự về chốn nghỉ ngơi.</vt:lpstr>
      <vt:lpstr>Đức Giê-su rao giảng Tin Mừng Nước Trời, và chữa hết mọi kẻ bệnh hoạn tật nguyền trong dân.</vt:lpstr>
      <vt:lpstr>PowerPoint Presentation</vt:lpstr>
      <vt:lpstr>PowerPoint Presentation</vt:lpstr>
      <vt:lpstr>PowerPoint Presentation</vt:lpstr>
      <vt:lpstr>PowerPoint Presentation</vt:lpstr>
      <vt:lpstr>Thứ Ba Sau Chúa Nhật V  Thường Niên</vt:lpstr>
      <vt:lpstr>PowerPoint Presentation</vt:lpstr>
      <vt:lpstr>PowerPoint Presentation</vt:lpstr>
      <vt:lpstr>Lạy Chúa Tể càn khôn, cung điện Ngài xiết bao khả ái.</vt:lpstr>
      <vt:lpstr>Lạy Thiên Chúa, xin hướng lòng con nghiêng về thánh ý, và thương ban cho con luật pháp Ngài.</vt:lpstr>
      <vt:lpstr>PowerPoint Presentation</vt:lpstr>
      <vt:lpstr>PowerPoint Presentation</vt:lpstr>
      <vt:lpstr>PowerPoint Presentation</vt:lpstr>
      <vt:lpstr>PowerPoint Presentation</vt:lpstr>
      <vt:lpstr>Thứ Tư Sau Chúa Nhật V  Thường Niên</vt:lpstr>
      <vt:lpstr>PowerPoint Presentation</vt:lpstr>
      <vt:lpstr>Miệng người công chính niệm lẽ khôn ngoan.</vt:lpstr>
      <vt:lpstr>Lạy Chúa, Lời Chúa là sự thật; xin Chúa lấy sự thật mà thánh hiến chúng con.</vt:lpstr>
      <vt:lpstr>PowerPoint Presentation</vt:lpstr>
      <vt:lpstr>PowerPoint Presentation</vt:lpstr>
      <vt:lpstr>PowerPoint Presentation</vt:lpstr>
      <vt:lpstr>Thứ Năm Sau Chúa Nhật V  Thường Niên</vt:lpstr>
      <vt:lpstr>PowerPoint Presentation</vt:lpstr>
      <vt:lpstr>Lạy Chúa, xin Ngài nhớ đến con, bởi lòng thương dân Ngài.</vt:lpstr>
      <vt:lpstr>Hãy khiêm tốn đón nhận Lời đã gieo vào lòng anh em ; Lời ấy có sức cứu độ linh hồn anh em. </vt:lpstr>
      <vt:lpstr>PowerPoint Presentation</vt:lpstr>
      <vt:lpstr>PowerPoint Presentation</vt:lpstr>
      <vt:lpstr>PowerPoint Presentation</vt:lpstr>
      <vt:lpstr>Thứ Sáu Sau Chúa Nhật V  Thường Niên</vt:lpstr>
      <vt:lpstr>PowerPoint Presentation</vt:lpstr>
      <vt:lpstr>Chính Ta là Thượng Đế Chúa ngươi : hãy nghe Ta cảnh cáo.</vt:lpstr>
      <vt:lpstr>Lạy Chúa, xin mở lòng chúng con, để chúng con lắng nghe lời của Con Chúa.</vt:lpstr>
      <vt:lpstr>PowerPoint Presentation</vt:lpstr>
      <vt:lpstr>PowerPoint Presentation</vt:lpstr>
      <vt:lpstr>PowerPoint Presentation</vt:lpstr>
      <vt:lpstr>Thứ Bảy Sau Chúa Nhật V Mồng Một Tết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Hung Nam</cp:lastModifiedBy>
  <cp:revision>21</cp:revision>
  <dcterms:created xsi:type="dcterms:W3CDTF">2022-10-29T10:09:31Z</dcterms:created>
  <dcterms:modified xsi:type="dcterms:W3CDTF">2024-01-16T09:26:19Z</dcterms:modified>
</cp:coreProperties>
</file>