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8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9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804" r:id="rId12"/>
    <p:sldMasterId id="2147483828" r:id="rId13"/>
    <p:sldMasterId id="2147483840" r:id="rId14"/>
    <p:sldMasterId id="2147483888" r:id="rId15"/>
    <p:sldMasterId id="2147483936" r:id="rId16"/>
    <p:sldMasterId id="2147483984" r:id="rId17"/>
    <p:sldMasterId id="2147484056" r:id="rId18"/>
    <p:sldMasterId id="2147484068" r:id="rId19"/>
    <p:sldMasterId id="2147484080" r:id="rId20"/>
    <p:sldMasterId id="2147484092" r:id="rId21"/>
    <p:sldMasterId id="2147484104" r:id="rId22"/>
    <p:sldMasterId id="2147484116" r:id="rId23"/>
    <p:sldMasterId id="2147484128" r:id="rId24"/>
    <p:sldMasterId id="2147484140" r:id="rId25"/>
    <p:sldMasterId id="2147484152" r:id="rId26"/>
    <p:sldMasterId id="2147484164" r:id="rId27"/>
    <p:sldMasterId id="2147484176" r:id="rId28"/>
    <p:sldMasterId id="2147484184" r:id="rId29"/>
    <p:sldMasterId id="2147484196" r:id="rId30"/>
    <p:sldMasterId id="2147484204" r:id="rId31"/>
  </p:sldMasterIdLst>
  <p:sldIdLst>
    <p:sldId id="261" r:id="rId32"/>
    <p:sldId id="377" r:id="rId33"/>
    <p:sldId id="369" r:id="rId34"/>
    <p:sldId id="370" r:id="rId35"/>
    <p:sldId id="371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72" r:id="rId46"/>
    <p:sldId id="373" r:id="rId47"/>
    <p:sldId id="374" r:id="rId48"/>
    <p:sldId id="388" r:id="rId49"/>
    <p:sldId id="375" r:id="rId50"/>
    <p:sldId id="387" r:id="rId51"/>
    <p:sldId id="376" r:id="rId52"/>
    <p:sldId id="266" r:id="rId53"/>
    <p:sldId id="256" r:id="rId54"/>
    <p:sldId id="368" r:id="rId55"/>
    <p:sldId id="389" r:id="rId56"/>
    <p:sldId id="303" r:id="rId57"/>
    <p:sldId id="304" r:id="rId58"/>
    <p:sldId id="257" r:id="rId59"/>
    <p:sldId id="258" r:id="rId60"/>
    <p:sldId id="306" r:id="rId61"/>
    <p:sldId id="305" r:id="rId62"/>
    <p:sldId id="390" r:id="rId63"/>
    <p:sldId id="259" r:id="rId64"/>
    <p:sldId id="351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52" r:id="rId74"/>
    <p:sldId id="367" r:id="rId75"/>
    <p:sldId id="353" r:id="rId76"/>
    <p:sldId id="354" r:id="rId77"/>
    <p:sldId id="357" r:id="rId78"/>
    <p:sldId id="356" r:id="rId79"/>
    <p:sldId id="358" r:id="rId80"/>
    <p:sldId id="355" r:id="rId81"/>
    <p:sldId id="267" r:id="rId82"/>
    <p:sldId id="308" r:id="rId83"/>
    <p:sldId id="345" r:id="rId84"/>
    <p:sldId id="293" r:id="rId85"/>
    <p:sldId id="271" r:id="rId86"/>
    <p:sldId id="325" r:id="rId87"/>
    <p:sldId id="335" r:id="rId88"/>
    <p:sldId id="310" r:id="rId89"/>
    <p:sldId id="289" r:id="rId90"/>
    <p:sldId id="323" r:id="rId91"/>
    <p:sldId id="346" r:id="rId92"/>
    <p:sldId id="294" r:id="rId93"/>
    <p:sldId id="291" r:id="rId94"/>
    <p:sldId id="326" r:id="rId95"/>
    <p:sldId id="337" r:id="rId96"/>
    <p:sldId id="292" r:id="rId97"/>
    <p:sldId id="276" r:id="rId98"/>
    <p:sldId id="311" r:id="rId99"/>
    <p:sldId id="347" r:id="rId100"/>
    <p:sldId id="288" r:id="rId101"/>
    <p:sldId id="278" r:id="rId102"/>
    <p:sldId id="327" r:id="rId103"/>
    <p:sldId id="339" r:id="rId104"/>
    <p:sldId id="340" r:id="rId105"/>
    <p:sldId id="279" r:id="rId106"/>
    <p:sldId id="280" r:id="rId107"/>
    <p:sldId id="315" r:id="rId108"/>
    <p:sldId id="348" r:id="rId109"/>
    <p:sldId id="281" r:id="rId110"/>
    <p:sldId id="282" r:id="rId111"/>
    <p:sldId id="328" r:id="rId112"/>
    <p:sldId id="341" r:id="rId113"/>
    <p:sldId id="283" r:id="rId114"/>
    <p:sldId id="284" r:id="rId115"/>
    <p:sldId id="319" r:id="rId116"/>
    <p:sldId id="349" r:id="rId117"/>
    <p:sldId id="285" r:id="rId118"/>
    <p:sldId id="286" r:id="rId119"/>
    <p:sldId id="329" r:id="rId120"/>
    <p:sldId id="343" r:id="rId121"/>
    <p:sldId id="287" r:id="rId1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84" Type="http://schemas.openxmlformats.org/officeDocument/2006/relationships/slide" Target="slides/slide53.xml"/><Relationship Id="rId89" Type="http://schemas.openxmlformats.org/officeDocument/2006/relationships/slide" Target="slides/slide58.xml"/><Relationship Id="rId112" Type="http://schemas.openxmlformats.org/officeDocument/2006/relationships/slide" Target="slides/slide8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102" Type="http://schemas.openxmlformats.org/officeDocument/2006/relationships/slide" Target="slides/slide71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9.xml"/><Relationship Id="rId95" Type="http://schemas.openxmlformats.org/officeDocument/2006/relationships/slide" Target="slides/slide6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113" Type="http://schemas.openxmlformats.org/officeDocument/2006/relationships/slide" Target="slides/slide82.xml"/><Relationship Id="rId118" Type="http://schemas.openxmlformats.org/officeDocument/2006/relationships/slide" Target="slides/slide87.xml"/><Relationship Id="rId80" Type="http://schemas.openxmlformats.org/officeDocument/2006/relationships/slide" Target="slides/slide49.xml"/><Relationship Id="rId85" Type="http://schemas.openxmlformats.org/officeDocument/2006/relationships/slide" Target="slides/slide54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59" Type="http://schemas.openxmlformats.org/officeDocument/2006/relationships/slide" Target="slides/slide28.xml"/><Relationship Id="rId103" Type="http://schemas.openxmlformats.org/officeDocument/2006/relationships/slide" Target="slides/slide72.xml"/><Relationship Id="rId108" Type="http://schemas.openxmlformats.org/officeDocument/2006/relationships/slide" Target="slides/slide77.xml"/><Relationship Id="rId124" Type="http://schemas.openxmlformats.org/officeDocument/2006/relationships/viewProps" Target="viewProps.xml"/><Relationship Id="rId54" Type="http://schemas.openxmlformats.org/officeDocument/2006/relationships/slide" Target="slides/slide23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91" Type="http://schemas.openxmlformats.org/officeDocument/2006/relationships/slide" Target="slides/slide60.xml"/><Relationship Id="rId96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8.xml"/><Relationship Id="rId114" Type="http://schemas.openxmlformats.org/officeDocument/2006/relationships/slide" Target="slides/slide83.xml"/><Relationship Id="rId119" Type="http://schemas.openxmlformats.org/officeDocument/2006/relationships/slide" Target="slides/slide88.xml"/><Relationship Id="rId44" Type="http://schemas.openxmlformats.org/officeDocument/2006/relationships/slide" Target="slides/slide13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81" Type="http://schemas.openxmlformats.org/officeDocument/2006/relationships/slide" Target="slides/slide50.xml"/><Relationship Id="rId86" Type="http://schemas.openxmlformats.org/officeDocument/2006/relationships/slide" Target="slides/slide55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8.xml"/><Relationship Id="rId109" Type="http://schemas.openxmlformats.org/officeDocument/2006/relationships/slide" Target="slides/slide78.xml"/><Relationship Id="rId34" Type="http://schemas.openxmlformats.org/officeDocument/2006/relationships/slide" Target="slides/slide3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76" Type="http://schemas.openxmlformats.org/officeDocument/2006/relationships/slide" Target="slides/slide45.xml"/><Relationship Id="rId97" Type="http://schemas.openxmlformats.org/officeDocument/2006/relationships/slide" Target="slides/slide66.xml"/><Relationship Id="rId104" Type="http://schemas.openxmlformats.org/officeDocument/2006/relationships/slide" Target="slides/slide73.xml"/><Relationship Id="rId120" Type="http://schemas.openxmlformats.org/officeDocument/2006/relationships/slide" Target="slides/slide89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92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66" Type="http://schemas.openxmlformats.org/officeDocument/2006/relationships/slide" Target="slides/slide35.xml"/><Relationship Id="rId87" Type="http://schemas.openxmlformats.org/officeDocument/2006/relationships/slide" Target="slides/slide56.xml"/><Relationship Id="rId110" Type="http://schemas.openxmlformats.org/officeDocument/2006/relationships/slide" Target="slides/slide79.xml"/><Relationship Id="rId115" Type="http://schemas.openxmlformats.org/officeDocument/2006/relationships/slide" Target="slides/slide84.xml"/><Relationship Id="rId61" Type="http://schemas.openxmlformats.org/officeDocument/2006/relationships/slide" Target="slides/slide30.xml"/><Relationship Id="rId82" Type="http://schemas.openxmlformats.org/officeDocument/2006/relationships/slide" Target="slides/slide5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56" Type="http://schemas.openxmlformats.org/officeDocument/2006/relationships/slide" Target="slides/slide25.xml"/><Relationship Id="rId77" Type="http://schemas.openxmlformats.org/officeDocument/2006/relationships/slide" Target="slides/slide46.xml"/><Relationship Id="rId100" Type="http://schemas.openxmlformats.org/officeDocument/2006/relationships/slide" Target="slides/slide69.xml"/><Relationship Id="rId105" Type="http://schemas.openxmlformats.org/officeDocument/2006/relationships/slide" Target="slides/slide74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93" Type="http://schemas.openxmlformats.org/officeDocument/2006/relationships/slide" Target="slides/slide62.xml"/><Relationship Id="rId98" Type="http://schemas.openxmlformats.org/officeDocument/2006/relationships/slide" Target="slides/slide67.xml"/><Relationship Id="rId121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5.xml"/><Relationship Id="rId67" Type="http://schemas.openxmlformats.org/officeDocument/2006/relationships/slide" Target="slides/slide36.xml"/><Relationship Id="rId116" Type="http://schemas.openxmlformats.org/officeDocument/2006/relationships/slide" Target="slides/slide8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62" Type="http://schemas.openxmlformats.org/officeDocument/2006/relationships/slide" Target="slides/slide31.xml"/><Relationship Id="rId83" Type="http://schemas.openxmlformats.org/officeDocument/2006/relationships/slide" Target="slides/slide52.xml"/><Relationship Id="rId88" Type="http://schemas.openxmlformats.org/officeDocument/2006/relationships/slide" Target="slides/slide57.xml"/><Relationship Id="rId111" Type="http://schemas.openxmlformats.org/officeDocument/2006/relationships/slide" Target="slides/slide80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5.xml"/><Relationship Id="rId57" Type="http://schemas.openxmlformats.org/officeDocument/2006/relationships/slide" Target="slides/slide26.xml"/><Relationship Id="rId106" Type="http://schemas.openxmlformats.org/officeDocument/2006/relationships/slide" Target="slides/slide7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21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94" Type="http://schemas.openxmlformats.org/officeDocument/2006/relationships/slide" Target="slides/slide63.xml"/><Relationship Id="rId99" Type="http://schemas.openxmlformats.org/officeDocument/2006/relationships/slide" Target="slides/slide68.xml"/><Relationship Id="rId101" Type="http://schemas.openxmlformats.org/officeDocument/2006/relationships/slide" Target="slides/slide70.xml"/><Relationship Id="rId122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42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591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200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77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05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47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20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408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81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84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3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14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45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18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55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7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03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56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84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14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45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18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06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75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03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56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847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3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14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45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55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06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75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03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56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847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3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14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18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55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06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75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03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56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847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3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1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45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18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55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06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75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03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56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754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9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37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867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30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06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997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11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919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458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38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64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59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43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44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072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992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46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458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03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38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64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59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436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441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072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992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461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4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037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38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64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59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43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44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072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992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4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458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03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380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64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594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43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44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0726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99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46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458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03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38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643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594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43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441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0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9925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461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4587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5781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7369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890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2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158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6109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06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232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452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5781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7369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89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2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1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29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6109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06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232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452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5781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7369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89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158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296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610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069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23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452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212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7338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5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9265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955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429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3073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014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8050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076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19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01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2245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9674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6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976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8132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5908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328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5407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4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7910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4707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608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45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310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1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085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5312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96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4549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8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956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9402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3386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348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5468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76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256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514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448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6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9" Type="http://schemas.openxmlformats.org/officeDocument/2006/relationships/image" Target="../media/image1.jp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2.jp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7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7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6290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33052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8515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1687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99"/>
                </a:solidFill>
              </a:rPr>
              <a:t>Tôi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mừng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rỡ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muôn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phần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nhờ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Đức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Chúa</a:t>
            </a:r>
            <a:r>
              <a:rPr lang="en-US" sz="3600" b="1" dirty="0" smtClean="0">
                <a:solidFill>
                  <a:srgbClr val="003399"/>
                </a:solidFill>
              </a:rPr>
              <a:t>.</a:t>
            </a:r>
            <a:endParaRPr lang="vi-VN" sz="3600" b="1" i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trích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sách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ngôn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sứ</a:t>
            </a:r>
            <a:r>
              <a:rPr lang="en-US" sz="3200" dirty="0" smtClean="0">
                <a:solidFill>
                  <a:srgbClr val="FFFF00"/>
                </a:solidFill>
              </a:rPr>
              <a:t> I-</a:t>
            </a:r>
            <a:r>
              <a:rPr lang="en-US" sz="3200" dirty="0" err="1" smtClean="0">
                <a:solidFill>
                  <a:srgbClr val="FFFF00"/>
                </a:solidFill>
              </a:rPr>
              <a:t>sai</a:t>
            </a:r>
            <a:r>
              <a:rPr lang="en-US" sz="3200" dirty="0" smtClean="0">
                <a:solidFill>
                  <a:srgbClr val="FFFF00"/>
                </a:solidFill>
              </a:rPr>
              <a:t>-a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Tâm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hồn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hỷ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hoan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đấng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cứu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độ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con.</a:t>
            </a:r>
            <a:endParaRPr lang="en-US" sz="7200" b="1" dirty="0">
              <a:solidFill>
                <a:srgbClr val="003399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Đức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Trinh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Nữ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Maria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thật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diễm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phúc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Mẹ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hằng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ghi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nhớ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Thiên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suy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đi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nghĩ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vi-VN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003399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cs typeface="Times New Roman" pitchFamily="18" charset="0"/>
              </a:rPr>
              <a:t>Alleluia-Alleluia:</a:t>
            </a:r>
            <a:endParaRPr lang="en-US" sz="32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0000"/>
                </a:solidFill>
                <a:cs typeface="Times New Roman" pitchFamily="18" charset="0"/>
              </a:rPr>
              <a:t>Alleluia:</a:t>
            </a:r>
            <a:endParaRPr lang="en-US" sz="36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7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3399"/>
                </a:solidFill>
              </a:rPr>
              <a:t>Khi tin theo, anh em đã nhận được Thánh Thần chưa ?</a:t>
            </a:r>
            <a:endParaRPr lang="vi-VN" sz="3600" b="1" i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Hỡi vương quốc trần </a:t>
            </a:r>
            <a:r>
              <a:rPr lang="vi-VN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gian,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nào </a:t>
            </a:r>
            <a:r>
              <a:rPr lang="vi-VN" sz="7200" b="1" dirty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hát khen Thượng Đế.</a:t>
            </a:r>
            <a:endParaRPr lang="en-US" sz="7200" b="1" dirty="0">
              <a:solidFill>
                <a:srgbClr val="003399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00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714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Anh </a:t>
            </a:r>
            <a:r>
              <a:rPr lang="vi-VN" sz="5400" b="1" dirty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em đã được trỗi dậy cùng với Đức Ki-tô, nên hãy tìm kiếm những gì thuộc thượng giới, nơi Đức Ki-tô đang ngự bên hữu Thiên Chúa.</a:t>
            </a:r>
            <a:endParaRPr lang="en-US" sz="5400" b="1" dirty="0">
              <a:solidFill>
                <a:srgbClr val="003399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Alleluia-Alleluia:</a:t>
            </a:r>
            <a:endParaRPr lang="en-US" sz="3200" b="1" u="sng" dirty="0">
              <a:solidFill>
                <a:srgbClr val="FF00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Alleluia:</a:t>
            </a:r>
            <a:endParaRPr lang="en-US" sz="3600" b="1" u="sng" dirty="0">
              <a:solidFill>
                <a:srgbClr val="FF0000"/>
              </a:solidFill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HAI NGÀY 13 THÁNG 05</a:t>
            </a:r>
          </a:p>
          <a:p>
            <a:r>
              <a:rPr lang="en-US" sz="4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Đức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Fatima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quyển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3</a:t>
            </a:r>
          </a:p>
          <a:p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1 : Is 61,9-11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82,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9</a:t>
            </a:r>
          </a:p>
          <a:p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85,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1</a:t>
            </a:r>
          </a:p>
          <a:p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Alleluia: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90,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3</a:t>
            </a:r>
          </a:p>
          <a:p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Tin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Lc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11,27-28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96, </a:t>
            </a:r>
            <a:r>
              <a:rPr lang="en-US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10</a:t>
            </a:r>
            <a:endParaRPr lang="en-US" sz="36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UTM American Sans" panose="02040603050506020204" pitchFamily="18" charset="0"/>
              </a:rPr>
              <a:t>THỨ BA 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NGÀY 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14-05</a:t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</a:br>
            <a:r>
              <a:rPr lang="en-US" sz="54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THÁNH MÁC-THI-A TÔNG ĐỒ</a:t>
            </a:r>
            <a:br>
              <a:rPr lang="en-US" sz="54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</a:br>
            <a:r>
              <a:rPr lang="en-US" sz="6000" b="1" dirty="0" err="1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Lễ</a:t>
            </a:r>
            <a:r>
              <a:rPr lang="en-US" sz="60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Kính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UTM American Sans" panose="02040603050506020204" pitchFamily="18" charset="0"/>
              </a:rPr>
              <a:t>( </a:t>
            </a:r>
            <a:r>
              <a:rPr lang="en-US" b="1" i="1" dirty="0" err="1" smtClean="0">
                <a:solidFill>
                  <a:schemeClr val="bg1"/>
                </a:solidFill>
                <a:latin typeface="UTM American Sans" panose="02040603050506020204" pitchFamily="18" charset="0"/>
              </a:rPr>
              <a:t>Sách</a:t>
            </a:r>
            <a:r>
              <a:rPr lang="en-US" b="1" i="1" dirty="0" smtClean="0">
                <a:solidFill>
                  <a:schemeClr val="bg1"/>
                </a:solidFill>
                <a:latin typeface="UTM American Sans" panose="020406030505060202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UTM American Sans" panose="02040603050506020204" pitchFamily="18" charset="0"/>
              </a:rPr>
              <a:t>bài</a:t>
            </a:r>
            <a:r>
              <a:rPr lang="en-US" b="1" i="1" dirty="0" smtClean="0">
                <a:solidFill>
                  <a:schemeClr val="bg1"/>
                </a:solidFill>
                <a:latin typeface="UTM American Sans" panose="020406030505060202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UTM American Sans" panose="02040603050506020204" pitchFamily="18" charset="0"/>
              </a:rPr>
              <a:t>đọc</a:t>
            </a:r>
            <a:r>
              <a:rPr lang="en-US" b="1" i="1" dirty="0" smtClean="0">
                <a:solidFill>
                  <a:schemeClr val="bg1"/>
                </a:solidFill>
                <a:latin typeface="UTM American Sans" panose="020406030505060202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UTM American Sans" panose="02040603050506020204" pitchFamily="18" charset="0"/>
              </a:rPr>
              <a:t>quyển</a:t>
            </a:r>
            <a:r>
              <a:rPr lang="en-US" b="1" i="1" dirty="0" smtClean="0">
                <a:solidFill>
                  <a:schemeClr val="bg1"/>
                </a:solidFill>
                <a:latin typeface="UTM American Sans" panose="02040603050506020204" pitchFamily="18" charset="0"/>
              </a:rPr>
              <a:t> 1 </a:t>
            </a:r>
            <a:r>
              <a:rPr lang="en-US" b="1" i="1" dirty="0" err="1" smtClean="0">
                <a:solidFill>
                  <a:schemeClr val="bg1"/>
                </a:solidFill>
                <a:latin typeface="UTM American Sans" panose="02040603050506020204" pitchFamily="18" charset="0"/>
              </a:rPr>
              <a:t>trang</a:t>
            </a:r>
            <a:r>
              <a:rPr lang="en-US" b="1" i="1" dirty="0" smtClean="0">
                <a:solidFill>
                  <a:schemeClr val="bg1"/>
                </a:solidFill>
                <a:latin typeface="UTM American Sans" panose="02040603050506020204" pitchFamily="18" charset="0"/>
              </a:rPr>
              <a:t> 728 )</a:t>
            </a:r>
            <a:endParaRPr lang="en-US" b="1" i="1" dirty="0">
              <a:solidFill>
                <a:schemeClr val="bg1"/>
              </a:solidFill>
              <a:effectLst/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22547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6690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9341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5305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5175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495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3399"/>
                </a:solidFill>
              </a:rPr>
              <a:t>Ông Mát-thi-a trúng thăm : ông được kể thêm vào số mười một Tông Đồ.</a:t>
            </a:r>
            <a:endParaRPr lang="vi-VN" sz="3600" b="1" i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Đáp</a:t>
            </a:r>
            <a:r>
              <a:rPr lang="en-US" sz="6600" b="1" u="sng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u="sng" dirty="0" err="1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ca</a:t>
            </a:r>
            <a:r>
              <a:rPr lang="en-US" sz="6600" b="1" u="sng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:</a:t>
            </a:r>
            <a:r>
              <a:rPr lang="en-US" sz="6600" b="1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cho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ông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ngồi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chung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với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hàng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quyền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quý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hàng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quyền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quý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dân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/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5400" b="1" u="sng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Alleluia-alleluia: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nói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: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Chính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Thầy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đã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chọn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em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từ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giữa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thế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gian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để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em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ra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đi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sinh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được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hoa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trái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và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hoa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trái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của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em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tồn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tại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UTM American Sans" panose="02040603050506020204" pitchFamily="18" charset="0"/>
              </a:rPr>
              <a:t>. </a:t>
            </a:r>
            <a:r>
              <a:rPr lang="en-US" sz="5400" b="1" u="sng" dirty="0" smtClean="0">
                <a:solidFill>
                  <a:srgbClr val="FFFF00"/>
                </a:solidFill>
                <a:effectLst/>
                <a:latin typeface="UTM American Sans" panose="02040603050506020204" pitchFamily="18" charset="0"/>
              </a:rPr>
              <a:t>Alleluia.</a:t>
            </a:r>
            <a:endParaRPr lang="en-US" sz="5400" b="1" u="sng" dirty="0">
              <a:solidFill>
                <a:srgbClr val="FFFF00"/>
              </a:solidFill>
              <a:effectLst/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6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99"/>
                </a:solidFill>
              </a:rPr>
              <a:t>Tôi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đã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chạy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hết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chặng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đường</a:t>
            </a:r>
            <a:r>
              <a:rPr lang="en-US" sz="3600" b="1" dirty="0" smtClean="0">
                <a:solidFill>
                  <a:srgbClr val="003399"/>
                </a:solidFill>
              </a:rPr>
              <a:t>, </a:t>
            </a:r>
            <a:r>
              <a:rPr lang="en-US" sz="3600" b="1" dirty="0" err="1" smtClean="0">
                <a:solidFill>
                  <a:srgbClr val="003399"/>
                </a:solidFill>
              </a:rPr>
              <a:t>chu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toàn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chức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vụ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tôi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đã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nhận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từ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Chúa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Giesu</a:t>
            </a:r>
            <a:r>
              <a:rPr lang="en-US" sz="3600" b="1" dirty="0" smtClean="0">
                <a:solidFill>
                  <a:srgbClr val="003399"/>
                </a:solidFill>
              </a:rPr>
              <a:t>.</a:t>
            </a:r>
            <a:endParaRPr lang="vi-VN" sz="3600" b="1" i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Hỡi vương quốc trần </a:t>
            </a:r>
            <a:r>
              <a:rPr lang="vi-VN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gian,</a:t>
            </a:r>
            <a:r>
              <a:rPr lang="en-US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nào </a:t>
            </a:r>
            <a:r>
              <a:rPr lang="vi-VN" sz="7200" b="1" dirty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hát khen Thượng Đế.</a:t>
            </a:r>
            <a:endParaRPr lang="en-US" sz="7200" b="1" dirty="0">
              <a:solidFill>
                <a:srgbClr val="003399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00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1" y="285750"/>
            <a:ext cx="3781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Thầy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sẽ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xin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Cha,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và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sẽ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ban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cho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một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đấng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bảo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trợ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khác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để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ở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luôn</a:t>
            </a:r>
            <a:r>
              <a:rPr lang="en-US" sz="5900" b="1" dirty="0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mãi</a:t>
            </a:r>
            <a:r>
              <a:rPr lang="en-US" sz="5900" b="1" smtClean="0">
                <a:solidFill>
                  <a:srgbClr val="003399"/>
                </a:solidFill>
                <a:latin typeface="UTM American Sans" pitchFamily="18" charset="0"/>
                <a:cs typeface="Times New Roman" pitchFamily="18" charset="0"/>
              </a:rPr>
              <a:t>.</a:t>
            </a:r>
            <a:endParaRPr lang="en-US" sz="5900" b="1" dirty="0">
              <a:solidFill>
                <a:srgbClr val="003399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0000"/>
                </a:solidFill>
                <a:latin typeface="UTM American Sans" pitchFamily="18" charset="0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3399"/>
                </a:solidFill>
              </a:rPr>
              <a:t>Tôi xin phó thác anh em cho Thiên Chúa, Đấng có sức xây dựng và ban cho anh em được hưởng phần gia tài.</a:t>
            </a:r>
            <a:endParaRPr lang="vi-VN" sz="3600" b="1" i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Hỡi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vương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quốc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trần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gian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nào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hát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khen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Thượng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4314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Lạy Chúa, Lời Chúa là sự thật; xin Chúa lấy sự thật mà thánh hiến chúng con.</a:t>
            </a:r>
            <a:endParaRPr lang="en-US" sz="66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Con cũng phải làm chứng tại Rô-ma nữa.</a:t>
            </a:r>
            <a:endParaRPr lang="vi-VN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Lạy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giữ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gìn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con,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bên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Ngài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, con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đang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ẩn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náu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8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048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 nói : “Lạy Cha, xin cho tất cả nên một, như Cha ở trong Con và Con ở trong Cha, để thế gian tin rằng Cha đã sai Con.”</a:t>
            </a:r>
            <a:endParaRPr lang="en-US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Đức Giê-su đã chết mà ông Phao-lô quả quyết là vẫn sống.</a:t>
            </a:r>
            <a:endParaRPr lang="vi-VN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đặt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báu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trên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cao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thẳm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1860"/>
            <a:ext cx="409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1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Thánh Thần sẽ dạy anh em mọi điều, và sẽ làm cho anh em nhớ lại mọi điều Thầy đã nói với anh em.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3349"/>
            <a:ext cx="8001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Ông Phao-lô ở lại Rô-ma và rao giảng Nước Thiên Chúa.</a:t>
            </a:r>
            <a:endParaRPr lang="vi-VN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005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Những kẻ sống </a:t>
            </a:r>
            <a:r>
              <a:rPr lang="vi-VN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lành</a:t>
            </a:r>
            <a:r>
              <a:rPr 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được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chiêm</a:t>
            </a:r>
            <a:r>
              <a:rPr lang="en-US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ngưỡng </a:t>
            </a:r>
            <a:r>
              <a:rPr lang="vi-V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thánh nhan.</a:t>
            </a:r>
            <a:endParaRPr lang="en-US" sz="8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 nói : “Thầy sẽ sai Thần Khí sự thật đến với anh em ; Người sẽ dẫn anh em tới sự thật toàn vẹn.”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4346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1038</Words>
  <Application>Microsoft Office PowerPoint</Application>
  <PresentationFormat>On-screen Show (16:9)</PresentationFormat>
  <Paragraphs>139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91</vt:i4>
      </vt:variant>
    </vt:vector>
  </HeadingPairs>
  <TitlesOfParts>
    <vt:vector size="1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13_Office Theme</vt:lpstr>
      <vt:lpstr>15_Office Theme</vt:lpstr>
      <vt:lpstr>16_Office Theme</vt:lpstr>
      <vt:lpstr>20_Office Theme</vt:lpstr>
      <vt:lpstr>24_Office Theme</vt:lpstr>
      <vt:lpstr>28_Office Theme</vt:lpstr>
      <vt:lpstr>25_Office Theme</vt:lpstr>
      <vt:lpstr>31_Office Theme</vt:lpstr>
      <vt:lpstr>32_Office Theme</vt:lpstr>
      <vt:lpstr>18_Office Theme</vt:lpstr>
      <vt:lpstr>19_Office Theme</vt:lpstr>
      <vt:lpstr>22_Office Theme</vt:lpstr>
      <vt:lpstr>23_Office Theme</vt:lpstr>
      <vt:lpstr>26_Office Theme</vt:lpstr>
      <vt:lpstr>14_Office Theme</vt:lpstr>
      <vt:lpstr>10_Office Theme</vt:lpstr>
      <vt:lpstr>36_Default Design</vt:lpstr>
      <vt:lpstr>12_Office Theme</vt:lpstr>
      <vt:lpstr>37_Default Design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14-05 THÁNH MÁC-THI-A TÔNG ĐỒ Lễ Kính ( Sách bài đọc quyển 1 trang 728 )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Chúa cho ông ngồi chung với hàng quyền quý, hàng quyền quý dân Người.</vt:lpstr>
      <vt:lpstr>Alleluia-alleluia: Chúa nói: Chính Thầy đã chọn anh em từ giữa thế gian, để anh em ra đi, sinh được hoa trái, và hoa trái của anh em tồn tại.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38</cp:revision>
  <dcterms:created xsi:type="dcterms:W3CDTF">2022-10-30T00:36:35Z</dcterms:created>
  <dcterms:modified xsi:type="dcterms:W3CDTF">2024-04-26T22:51:22Z</dcterms:modified>
</cp:coreProperties>
</file>